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3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Ex1.xml" ContentType="application/vnd.ms-office.chartex+xml"/>
  <Override PartName="/ppt/charts/style6.xml" ContentType="application/vnd.ms-office.chartstyle+xml"/>
  <Override PartName="/ppt/charts/colors6.xml" ContentType="application/vnd.ms-office.chartcolorstyle+xml"/>
  <Override PartName="/ppt/charts/chartEx2.xml" ContentType="application/vnd.ms-office.chartex+xml"/>
  <Override PartName="/ppt/charts/style7.xml" ContentType="application/vnd.ms-office.chartstyle+xml"/>
  <Override PartName="/ppt/charts/colors7.xml" ContentType="application/vnd.ms-office.chartcolorstyle+xml"/>
  <Override PartName="/ppt/charts/chartEx3.xml" ContentType="application/vnd.ms-office.chartex+xml"/>
  <Override PartName="/ppt/charts/style8.xml" ContentType="application/vnd.ms-office.chartstyle+xml"/>
  <Override PartName="/ppt/charts/colors8.xml" ContentType="application/vnd.ms-office.chartcolorstyle+xml"/>
  <Override PartName="/ppt/charts/chartEx4.xml" ContentType="application/vnd.ms-office.chartex+xml"/>
  <Override PartName="/ppt/charts/style9.xml" ContentType="application/vnd.ms-office.chartstyle+xml"/>
  <Override PartName="/ppt/charts/colors9.xml" ContentType="application/vnd.ms-office.chartcolorstyle+xml"/>
  <Override PartName="/ppt/charts/chartEx5.xml" ContentType="application/vnd.ms-office.chartex+xml"/>
  <Override PartName="/ppt/charts/style10.xml" ContentType="application/vnd.ms-office.chartstyle+xml"/>
  <Override PartName="/ppt/charts/colors10.xml" ContentType="application/vnd.ms-office.chartcolorstyl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  <p:sldMasterId id="2147483696" r:id="rId2"/>
    <p:sldMasterId id="2147483753" r:id="rId3"/>
    <p:sldMasterId id="2147483898" r:id="rId4"/>
    <p:sldMasterId id="2147483926" r:id="rId5"/>
  </p:sldMasterIdLst>
  <p:notesMasterIdLst>
    <p:notesMasterId r:id="rId30"/>
  </p:notesMasterIdLst>
  <p:sldIdLst>
    <p:sldId id="256" r:id="rId6"/>
    <p:sldId id="2147482298" r:id="rId7"/>
    <p:sldId id="266" r:id="rId8"/>
    <p:sldId id="2147483646" r:id="rId9"/>
    <p:sldId id="2147483645" r:id="rId10"/>
    <p:sldId id="264" r:id="rId11"/>
    <p:sldId id="259" r:id="rId12"/>
    <p:sldId id="269" r:id="rId13"/>
    <p:sldId id="280" r:id="rId14"/>
    <p:sldId id="267" r:id="rId15"/>
    <p:sldId id="268" r:id="rId16"/>
    <p:sldId id="270" r:id="rId17"/>
    <p:sldId id="263" r:id="rId18"/>
    <p:sldId id="2147482297" r:id="rId19"/>
    <p:sldId id="2147474398" r:id="rId20"/>
    <p:sldId id="2147482291" r:id="rId21"/>
    <p:sldId id="2147482296" r:id="rId22"/>
    <p:sldId id="2147482293" r:id="rId23"/>
    <p:sldId id="2147482294" r:id="rId24"/>
    <p:sldId id="2147482295" r:id="rId25"/>
    <p:sldId id="2147481475" r:id="rId26"/>
    <p:sldId id="2147481476" r:id="rId27"/>
    <p:sldId id="257" r:id="rId28"/>
    <p:sldId id="25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786" userDrawn="1">
          <p15:clr>
            <a:srgbClr val="A4A3A4"/>
          </p15:clr>
        </p15:guide>
        <p15:guide id="3" orient="horz" pos="3957" userDrawn="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D8031BA-1DEA-B39E-B9BA-B6770474088E}" name="Sarah Sweeney" initials="SS" userId="S::Sarah.Sweeney@medadvisorsolutions.com::ff22a964-0f0d-43c1-b8a1-eee35d553d9a" providerId="AD"/>
  <p188:author id="{CCAA5FC3-B5F3-7D28-399D-37AA41894CDF}" name="Lindsey Boudreaux" initials="LB" userId="S::lindsey.boudreaux@medadvisorsolutions.com::ab15cd51-296a-41b9-bef0-0aa712c9713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E012E9-465F-4173-B699-E6A9F0DF2804}" v="1" dt="2025-08-15T15:36:28.0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94" autoAdjust="0"/>
    <p:restoredTop sz="91206" autoAdjust="0"/>
  </p:normalViewPr>
  <p:slideViewPr>
    <p:cSldViewPr snapToGrid="0">
      <p:cViewPr varScale="1">
        <p:scale>
          <a:sx n="94" d="100"/>
          <a:sy n="94" d="100"/>
        </p:scale>
        <p:origin x="1632" y="312"/>
      </p:cViewPr>
      <p:guideLst>
        <p:guide orient="horz" pos="2160"/>
        <p:guide orient="horz" pos="786"/>
        <p:guide orient="horz" pos="395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https://walgreens-my.sharepoint.com/personal/joel_castro_walgreens_com/Documents/Desktop/SupportbyLocation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oleObject" Target="https://walgreens-my.sharepoint.com/personal/jeenu_philip_walgreens_com/Documents/Pharmacy%20Affairs/Centralization/Centralization/OutofstateRemoteProcessing_FullStateNames.xlsx" TargetMode="External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microsoft.com/office/2011/relationships/chartStyle" Target="style8.xml"/><Relationship Id="rId1" Type="http://schemas.openxmlformats.org/officeDocument/2006/relationships/oleObject" Target="https://walgreens-my.sharepoint.com/personal/jeenu_philip_walgreens_com/Documents/Pharmacy%20Affairs/Centralization/Centralization/OutofstateRemoteProcessing_FullStateNames.xlsx" TargetMode="External"/></Relationships>
</file>

<file path=ppt/charts/_rels/chartEx4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microsoft.com/office/2011/relationships/chartStyle" Target="style9.xml"/><Relationship Id="rId1" Type="http://schemas.openxmlformats.org/officeDocument/2006/relationships/oleObject" Target="https://walgreens-my.sharepoint.com/personal/jeenu_philip_walgreens_com/Documents/Pharmacy%20Affairs/Centralization/Centralization/OutofstateRemoteProcessing_FullStateNames.xlsx" TargetMode="External"/></Relationships>
</file>

<file path=ppt/charts/_rels/chartEx5.xml.rels><?xml version="1.0" encoding="UTF-8" standalone="yes"?>
<Relationships xmlns="http://schemas.openxmlformats.org/package/2006/relationships"><Relationship Id="rId3" Type="http://schemas.microsoft.com/office/2011/relationships/chartColorStyle" Target="colors10.xml"/><Relationship Id="rId2" Type="http://schemas.microsoft.com/office/2011/relationships/chartStyle" Target="style10.xml"/><Relationship Id="rId1" Type="http://schemas.openxmlformats.org/officeDocument/2006/relationships/oleObject" Target="file:///C:\Users\jphilip\Downloads\Tech%20Ratio_2025%20(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tx1"/>
                </a:solidFill>
              </a:rPr>
              <a:t>Pharmacy School Student Enrollment</a:t>
            </a:r>
            <a:r>
              <a:rPr lang="en-US" sz="1600" b="1" baseline="30000" dirty="0">
                <a:solidFill>
                  <a:schemeClr val="tx1"/>
                </a:solidFill>
              </a:rPr>
              <a:t>1</a:t>
            </a:r>
            <a:endParaRPr lang="en-US" sz="1600" b="1" dirty="0">
              <a:solidFill>
                <a:schemeClr val="tx1"/>
              </a:solidFill>
            </a:endParaRPr>
          </a:p>
          <a:p>
            <a:pPr algn="ctr">
              <a:defRPr sz="1600" b="1">
                <a:solidFill>
                  <a:schemeClr val="tx1"/>
                </a:solidFill>
              </a:defRPr>
            </a:pPr>
            <a:r>
              <a:rPr lang="en-US" sz="1200" b="1" dirty="0">
                <a:solidFill>
                  <a:schemeClr val="tx1"/>
                </a:solidFill>
              </a:rPr>
              <a:t>First</a:t>
            </a:r>
            <a:r>
              <a:rPr lang="en-US" sz="1200" b="1" baseline="0" dirty="0">
                <a:solidFill>
                  <a:schemeClr val="tx1"/>
                </a:solidFill>
              </a:rPr>
              <a:t> Professional Year (2000-2024)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baseline="0" dirty="0">
                <a:solidFill>
                  <a:schemeClr val="tx1"/>
                </a:solidFill>
              </a:rPr>
              <a:t> </a:t>
            </a:r>
            <a:endParaRPr lang="en-US" sz="16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30138390220791883"/>
          <c:y val="4.29277565027896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757708143363079"/>
          <c:y val="0.16428523841749271"/>
          <c:w val="0.77604784740619082"/>
          <c:h val="0.7018014148861290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First Professional Year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D538-4074-8026-51081F7FBEE6}"/>
                </c:ext>
              </c:extLst>
            </c:dLbl>
            <c:dLbl>
              <c:idx val="3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538-4074-8026-51081F7FBEE6}"/>
                </c:ext>
              </c:extLst>
            </c:dLbl>
            <c:dLbl>
              <c:idx val="5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538-4074-8026-51081F7FBEE6}"/>
                </c:ext>
              </c:extLst>
            </c:dLbl>
            <c:dLbl>
              <c:idx val="7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538-4074-8026-51081F7FBEE6}"/>
                </c:ext>
              </c:extLst>
            </c:dLbl>
            <c:dLbl>
              <c:idx val="9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538-4074-8026-51081F7FBEE6}"/>
                </c:ext>
              </c:extLst>
            </c:dLbl>
            <c:dLbl>
              <c:idx val="1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538-4074-8026-51081F7FBEE6}"/>
                </c:ext>
              </c:extLst>
            </c:dLbl>
            <c:dLbl>
              <c:idx val="13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D538-4074-8026-51081F7FBEE6}"/>
                </c:ext>
              </c:extLst>
            </c:dLbl>
            <c:dLbl>
              <c:idx val="15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D538-4074-8026-51081F7FBEE6}"/>
                </c:ext>
              </c:extLst>
            </c:dLbl>
            <c:dLbl>
              <c:idx val="17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D538-4074-8026-51081F7FBEE6}"/>
                </c:ext>
              </c:extLst>
            </c:dLbl>
            <c:dLbl>
              <c:idx val="19"/>
              <c:layout>
                <c:manualLayout>
                  <c:x val="-5.6423401684842514E-2"/>
                  <c:y val="3.83130723866560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D538-4074-8026-51081F7FBEE6}"/>
                </c:ext>
              </c:extLst>
            </c:dLbl>
            <c:dLbl>
              <c:idx val="20"/>
              <c:layout>
                <c:manualLayout>
                  <c:x val="-1.3291976627522264E-2"/>
                  <c:y val="-3.07375859449872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D538-4074-8026-51081F7FBEE6}"/>
                </c:ext>
              </c:extLst>
            </c:dLbl>
            <c:dLbl>
              <c:idx val="21"/>
              <c:layout>
                <c:manualLayout>
                  <c:x val="-5.4764500721099431E-2"/>
                  <c:y val="4.08382345338789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D538-4074-8026-51081F7FBEE6}"/>
                </c:ext>
              </c:extLst>
            </c:dLbl>
            <c:dLbl>
              <c:idx val="22"/>
              <c:layout>
                <c:manualLayout>
                  <c:x val="-1.5776148165196877E-2"/>
                  <c:y val="-5.09388831227706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D88-480D-8B02-B2125AA29EDF}"/>
                </c:ext>
              </c:extLst>
            </c:dLbl>
            <c:dLbl>
              <c:idx val="23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D538-4074-8026-51081F7FBEE6}"/>
                </c:ext>
              </c:extLst>
            </c:dLbl>
            <c:dLbl>
              <c:idx val="24"/>
              <c:layout>
                <c:manualLayout>
                  <c:x val="-1.7435049128939843E-2"/>
                  <c:y val="4.50172784717002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D88-480D-8B02-B2125AA29E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Sheet1!$A$3:$A$28</c:f>
              <c:numCache>
                <c:formatCode>General</c:formatCode>
                <c:ptCount val="2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Sheet1!$B$3:$B$28</c:f>
              <c:numCache>
                <c:formatCode>General</c:formatCode>
                <c:ptCount val="26"/>
                <c:pt idx="0">
                  <c:v>8328</c:v>
                </c:pt>
                <c:pt idx="1">
                  <c:v>8922</c:v>
                </c:pt>
                <c:pt idx="2">
                  <c:v>9128</c:v>
                </c:pt>
                <c:pt idx="3">
                  <c:v>9909</c:v>
                </c:pt>
                <c:pt idx="4">
                  <c:v>10437</c:v>
                </c:pt>
                <c:pt idx="5">
                  <c:v>10506</c:v>
                </c:pt>
                <c:pt idx="6">
                  <c:v>10992</c:v>
                </c:pt>
                <c:pt idx="7">
                  <c:v>11557</c:v>
                </c:pt>
                <c:pt idx="8">
                  <c:v>12379</c:v>
                </c:pt>
                <c:pt idx="9">
                  <c:v>12705</c:v>
                </c:pt>
                <c:pt idx="10">
                  <c:v>13077</c:v>
                </c:pt>
                <c:pt idx="11">
                  <c:v>13464</c:v>
                </c:pt>
                <c:pt idx="12">
                  <c:v>14011</c:v>
                </c:pt>
                <c:pt idx="13">
                  <c:v>14008</c:v>
                </c:pt>
                <c:pt idx="14">
                  <c:v>14276</c:v>
                </c:pt>
                <c:pt idx="15">
                  <c:v>14190</c:v>
                </c:pt>
                <c:pt idx="16">
                  <c:v>13975</c:v>
                </c:pt>
                <c:pt idx="17">
                  <c:v>13881</c:v>
                </c:pt>
                <c:pt idx="18">
                  <c:v>13546</c:v>
                </c:pt>
                <c:pt idx="19">
                  <c:v>12795</c:v>
                </c:pt>
                <c:pt idx="20">
                  <c:v>11769</c:v>
                </c:pt>
                <c:pt idx="21">
                  <c:v>11135</c:v>
                </c:pt>
                <c:pt idx="22">
                  <c:v>9324</c:v>
                </c:pt>
                <c:pt idx="23">
                  <c:v>9047</c:v>
                </c:pt>
                <c:pt idx="24">
                  <c:v>8584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287-4D53-8FC3-7871E47306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51802175"/>
        <c:axId val="851794975"/>
      </c:lineChart>
      <c:catAx>
        <c:axId val="8518021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18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1794975"/>
        <c:crosses val="autoZero"/>
        <c:auto val="1"/>
        <c:lblAlgn val="ctr"/>
        <c:lblOffset val="100"/>
        <c:noMultiLvlLbl val="0"/>
      </c:catAx>
      <c:valAx>
        <c:axId val="851794975"/>
        <c:scaling>
          <c:orientation val="minMax"/>
          <c:max val="18000"/>
          <c:min val="4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Number of Students</a:t>
                </a:r>
              </a:p>
            </c:rich>
          </c:tx>
          <c:layout>
            <c:manualLayout>
              <c:xMode val="edge"/>
              <c:yMode val="edge"/>
              <c:x val="2.8042479881907154E-2"/>
              <c:y val="0.360810079970095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18021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100" b="1" dirty="0">
                <a:solidFill>
                  <a:schemeClr val="tx1"/>
                </a:solidFill>
              </a:rPr>
              <a:t>Number</a:t>
            </a:r>
            <a:r>
              <a:rPr lang="en-US" sz="1100" b="1" baseline="0" dirty="0">
                <a:solidFill>
                  <a:schemeClr val="tx1"/>
                </a:solidFill>
              </a:rPr>
              <a:t> of Unique Applicants per Pharmacy School</a:t>
            </a:r>
            <a:r>
              <a:rPr lang="en-US" sz="1100" b="1" baseline="30000" dirty="0">
                <a:solidFill>
                  <a:schemeClr val="tx1"/>
                </a:solidFill>
              </a:rPr>
              <a:t>2</a:t>
            </a:r>
            <a:endParaRPr lang="en-US" sz="11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2005-2008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Applicants per Pharmacy School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1280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F1-4A44-9362-329C55593A0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2019-2024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F0F1-4A44-9362-329C55593A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Applicants per Pharmacy School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F1-4A44-9362-329C55593A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10711183"/>
        <c:axId val="910711663"/>
      </c:barChart>
      <c:catAx>
        <c:axId val="91071118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10711663"/>
        <c:crosses val="autoZero"/>
        <c:auto val="1"/>
        <c:lblAlgn val="ctr"/>
        <c:lblOffset val="100"/>
        <c:noMultiLvlLbl val="0"/>
      </c:catAx>
      <c:valAx>
        <c:axId val="910711663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10711183"/>
        <c:crosses val="autoZero"/>
        <c:crossBetween val="between"/>
        <c:majorUnit val="4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rgbClr val="2C3168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100" b="1" baseline="0" dirty="0">
                <a:solidFill>
                  <a:schemeClr val="tx1"/>
                </a:solidFill>
              </a:rPr>
              <a:t>Percent of Applicants Accepted to Pharmacy School</a:t>
            </a:r>
            <a:r>
              <a:rPr lang="en-US" sz="1100" b="1" baseline="30000" dirty="0">
                <a:solidFill>
                  <a:schemeClr val="tx1"/>
                </a:solidFill>
              </a:rPr>
              <a:t>2</a:t>
            </a:r>
            <a:endParaRPr lang="en-US" sz="11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2005-2008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Applicants per Pharmacy School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CE-4435-AD7D-8A22EB2AEE5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2019-2024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ECE-4435-AD7D-8A22EB2AEE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Applicants per Pharmacy School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CE-4435-AD7D-8A22EB2AEE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10711183"/>
        <c:axId val="910711663"/>
      </c:barChart>
      <c:catAx>
        <c:axId val="91071118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10711663"/>
        <c:crosses val="autoZero"/>
        <c:auto val="1"/>
        <c:lblAlgn val="ctr"/>
        <c:lblOffset val="100"/>
        <c:noMultiLvlLbl val="0"/>
      </c:catAx>
      <c:valAx>
        <c:axId val="910711663"/>
        <c:scaling>
          <c:orientation val="minMax"/>
          <c:max val="1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910711183"/>
        <c:crosses val="autoZero"/>
        <c:crossBetween val="between"/>
        <c:majorUnit val="10"/>
        <c:minorUnit val="1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10027035602656E-2"/>
          <c:y val="4.816007069368175E-2"/>
          <c:w val="0.98289969426544477"/>
          <c:h val="0.8180163128680909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number of prescriptions filled annually (in billions)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Sheet1!$A$2:$A$16</c:f>
              <c:numCache>
                <c:formatCode>General</c:formatCode>
                <c:ptCount val="1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  <c:pt idx="13">
                  <c:v>2026</c:v>
                </c:pt>
                <c:pt idx="14">
                  <c:v>2027</c:v>
                </c:pt>
              </c:numCache>
            </c:num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4.24</c:v>
                </c:pt>
                <c:pt idx="1">
                  <c:v>4.33</c:v>
                </c:pt>
                <c:pt idx="2">
                  <c:v>4.4000000000000004</c:v>
                </c:pt>
                <c:pt idx="3">
                  <c:v>4.07</c:v>
                </c:pt>
                <c:pt idx="4">
                  <c:v>4.0999999999999996</c:v>
                </c:pt>
                <c:pt idx="5">
                  <c:v>4.21</c:v>
                </c:pt>
                <c:pt idx="6">
                  <c:v>4.38</c:v>
                </c:pt>
                <c:pt idx="7">
                  <c:v>4.55</c:v>
                </c:pt>
                <c:pt idx="8">
                  <c:v>4.6900000000000004</c:v>
                </c:pt>
                <c:pt idx="9">
                  <c:v>4.76</c:v>
                </c:pt>
                <c:pt idx="10">
                  <c:v>4.83</c:v>
                </c:pt>
                <c:pt idx="11">
                  <c:v>4.9000000000000004</c:v>
                </c:pt>
                <c:pt idx="12">
                  <c:v>4.9800000000000004</c:v>
                </c:pt>
                <c:pt idx="13">
                  <c:v>4.9800000000000004</c:v>
                </c:pt>
                <c:pt idx="14">
                  <c:v>4.9800000000000004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5C7-4802-AE77-80933BDFA2DA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7302544"/>
        <c:axId val="538713039"/>
      </c:lineChart>
      <c:catAx>
        <c:axId val="1073025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38713039"/>
        <c:crosses val="autoZero"/>
        <c:auto val="1"/>
        <c:lblAlgn val="ctr"/>
        <c:lblOffset val="100"/>
        <c:noMultiLvlLbl val="0"/>
      </c:catAx>
      <c:valAx>
        <c:axId val="538713039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730254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18408137675385589"/>
          <c:y val="0.10988886367098905"/>
          <c:w val="0.24908665931263452"/>
          <c:h val="0.134342926463743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30094118178323E-2"/>
          <c:y val="2.0609707487805315E-2"/>
          <c:w val="0.91732420016083471"/>
          <c:h val="0.802508703272865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Pharmacy School Graduates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663-4058-AD9F-F7A5E5A7068F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5A-4B9A-9FF9-D82020C2E311}"/>
              </c:ext>
            </c:extLst>
          </c:dPt>
          <c:dPt>
            <c:idx val="11"/>
            <c:invertIfNegative val="0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554-46C1-AFF7-24165B816456}"/>
              </c:ext>
            </c:extLst>
          </c:dPt>
          <c:dPt>
            <c:idx val="12"/>
            <c:invertIfNegative val="0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554-46C1-AFF7-24165B816456}"/>
              </c:ext>
            </c:extLst>
          </c:dPt>
          <c:dPt>
            <c:idx val="13"/>
            <c:invertIfNegative val="0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554-46C1-AFF7-24165B816456}"/>
              </c:ext>
            </c:extLst>
          </c:dPt>
          <c:dPt>
            <c:idx val="14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99FA-40DC-8751-91931DA9ECE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Sheet1!$A$2:$A$16</c:f>
              <c:numCache>
                <c:formatCode>General</c:formatCode>
                <c:ptCount val="1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  <c:pt idx="13">
                  <c:v>2026</c:v>
                </c:pt>
                <c:pt idx="14">
                  <c:v>2027</c:v>
                </c:pt>
              </c:numCache>
            </c:numRef>
          </c:cat>
          <c:val>
            <c:numRef>
              <c:f>Sheet1!$B$2:$B$16</c:f>
              <c:numCache>
                <c:formatCode>#,##0</c:formatCode>
                <c:ptCount val="15"/>
                <c:pt idx="0">
                  <c:v>13207</c:v>
                </c:pt>
                <c:pt idx="1">
                  <c:v>13838</c:v>
                </c:pt>
                <c:pt idx="2">
                  <c:v>13994</c:v>
                </c:pt>
                <c:pt idx="3">
                  <c:v>14556</c:v>
                </c:pt>
                <c:pt idx="4">
                  <c:v>14502</c:v>
                </c:pt>
                <c:pt idx="5">
                  <c:v>14905</c:v>
                </c:pt>
                <c:pt idx="6">
                  <c:v>14800</c:v>
                </c:pt>
                <c:pt idx="7">
                  <c:v>14320</c:v>
                </c:pt>
                <c:pt idx="8">
                  <c:v>14223</c:v>
                </c:pt>
                <c:pt idx="9">
                  <c:v>13323</c:v>
                </c:pt>
                <c:pt idx="10" formatCode="General">
                  <c:v>12639</c:v>
                </c:pt>
                <c:pt idx="11" formatCode="General">
                  <c:v>11700</c:v>
                </c:pt>
                <c:pt idx="12" formatCode="General">
                  <c:v>11248</c:v>
                </c:pt>
                <c:pt idx="13" formatCode="General">
                  <c:v>10163</c:v>
                </c:pt>
                <c:pt idx="14" formatCode="General">
                  <c:v>9047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54-46C1-AFF7-24165B81645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Community Pharmacy Intent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1.1114321915219912E-2"/>
                  <c:y val="-6.165919554655592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F11-4F45-A3D2-8F064A58A8BE}"/>
                </c:ext>
              </c:extLst>
            </c:dLbl>
            <c:dLbl>
              <c:idx val="4"/>
              <c:layout>
                <c:manualLayout>
                  <c:x val="4.44572876608794E-3"/>
                  <c:y val="-9.248879331983305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F11-4F45-A3D2-8F064A58A8BE}"/>
                </c:ext>
              </c:extLst>
            </c:dLbl>
            <c:dLbl>
              <c:idx val="5"/>
              <c:layout>
                <c:manualLayout>
                  <c:x val="7.7800253406539663E-3"/>
                  <c:y val="-6.165919554655592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F11-4F45-A3D2-8F064A58A8BE}"/>
                </c:ext>
              </c:extLst>
            </c:dLbl>
            <c:dLbl>
              <c:idx val="6"/>
              <c:layout>
                <c:manualLayout>
                  <c:x val="5.5572484719557651E-3"/>
                  <c:y val="-4.624561042360838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6254918087447484E-2"/>
                      <c:h val="5.475336564534115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EF11-4F45-A3D2-8F064A58A8BE}"/>
                </c:ext>
              </c:extLst>
            </c:dLbl>
            <c:dLbl>
              <c:idx val="7"/>
              <c:layout>
                <c:manualLayout>
                  <c:x val="1.1114321915219952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F11-4F45-A3D2-8F064A58A8BE}"/>
                </c:ext>
              </c:extLst>
            </c:dLbl>
            <c:dLbl>
              <c:idx val="8"/>
              <c:layout>
                <c:manualLayout>
                  <c:x val="5.5571609576099759E-3"/>
                  <c:y val="-1.1304055264790785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F11-4F45-A3D2-8F064A58A8BE}"/>
                </c:ext>
              </c:extLst>
            </c:dLbl>
            <c:dLbl>
              <c:idx val="9"/>
              <c:layout>
                <c:manualLayout>
                  <c:x val="5.5571609576099759E-3"/>
                  <c:y val="-1.1304055264790785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EF11-4F45-A3D2-8F064A58A8BE}"/>
                </c:ext>
              </c:extLst>
            </c:dLbl>
            <c:dLbl>
              <c:idx val="10"/>
              <c:layout>
                <c:manualLayout>
                  <c:x val="2.2228643830439904E-3"/>
                  <c:y val="-1.23318391093110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F11-4F45-A3D2-8F064A58A8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Sheet1!$A$2:$A$16</c:f>
              <c:numCache>
                <c:formatCode>General</c:formatCode>
                <c:ptCount val="1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  <c:pt idx="13">
                  <c:v>2026</c:v>
                </c:pt>
                <c:pt idx="14">
                  <c:v>2027</c:v>
                </c:pt>
              </c:numCache>
            </c:numRef>
          </c:cat>
          <c:val>
            <c:numRef>
              <c:f>Sheet1!$C$2:$C$16</c:f>
              <c:numCache>
                <c:formatCode>General</c:formatCode>
                <c:ptCount val="15"/>
                <c:pt idx="3">
                  <c:v>6152</c:v>
                </c:pt>
                <c:pt idx="4">
                  <c:v>5947</c:v>
                </c:pt>
                <c:pt idx="5">
                  <c:v>5542</c:v>
                </c:pt>
                <c:pt idx="6">
                  <c:v>4821</c:v>
                </c:pt>
                <c:pt idx="7">
                  <c:v>5157</c:v>
                </c:pt>
                <c:pt idx="8">
                  <c:v>4456</c:v>
                </c:pt>
                <c:pt idx="9">
                  <c:v>3636</c:v>
                </c:pt>
                <c:pt idx="10">
                  <c:v>3281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2F-480E-AC67-17139A9265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55103119"/>
        <c:axId val="528059423"/>
      </c:barChart>
      <c:catAx>
        <c:axId val="25510311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8059423"/>
        <c:crosses val="autoZero"/>
        <c:auto val="1"/>
        <c:lblAlgn val="ctr"/>
        <c:lblOffset val="100"/>
        <c:noMultiLvlLbl val="0"/>
      </c:catAx>
      <c:valAx>
        <c:axId val="528059423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5103119"/>
        <c:crosses val="autoZero"/>
        <c:crossBetween val="between"/>
      </c:valAx>
      <c:spPr>
        <a:noFill/>
        <a:ln>
          <a:noFill/>
          <a:prstDash val="sysDot"/>
        </a:ln>
        <a:effectLst/>
      </c:spPr>
    </c:plotArea>
    <c:legend>
      <c:legendPos val="b"/>
      <c:layout>
        <c:manualLayout>
          <c:xMode val="edge"/>
          <c:yMode val="edge"/>
          <c:x val="0.22566326685101856"/>
          <c:y val="0.90986542273690096"/>
          <c:w val="0.43753015963141756"/>
          <c:h val="5.93049794898211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SupportbyState_CS!$A$2:$A$51</cx:f>
        <cx:nf>SupportbyState_CS!$A$1</cx:nf>
        <cx:lvl ptCount="50" name="State">
          <cx:pt idx="0">AK</cx:pt>
          <cx:pt idx="1">AL</cx:pt>
          <cx:pt idx="2">AR</cx:pt>
          <cx:pt idx="3">AZ</cx:pt>
          <cx:pt idx="4">CA</cx:pt>
          <cx:pt idx="5">CO</cx:pt>
          <cx:pt idx="6">CT</cx:pt>
          <cx:pt idx="7">DE</cx:pt>
          <cx:pt idx="8">FL</cx:pt>
          <cx:pt idx="9">GA</cx:pt>
          <cx:pt idx="10">HI</cx:pt>
          <cx:pt idx="11">IA</cx:pt>
          <cx:pt idx="12">ID</cx:pt>
          <cx:pt idx="13">IL</cx:pt>
          <cx:pt idx="14">IN</cx:pt>
          <cx:pt idx="15">KS</cx:pt>
          <cx:pt idx="16">KY</cx:pt>
          <cx:pt idx="17">LA</cx:pt>
          <cx:pt idx="18">MA</cx:pt>
          <cx:pt idx="19">MD</cx:pt>
          <cx:pt idx="20">ME</cx:pt>
          <cx:pt idx="21">MI</cx:pt>
          <cx:pt idx="22">MN</cx:pt>
          <cx:pt idx="23">MO</cx:pt>
          <cx:pt idx="24">MS</cx:pt>
          <cx:pt idx="25">MT</cx:pt>
          <cx:pt idx="26">NC</cx:pt>
          <cx:pt idx="27">ND</cx:pt>
          <cx:pt idx="28">NE</cx:pt>
          <cx:pt idx="29">NH</cx:pt>
          <cx:pt idx="30">NJ</cx:pt>
          <cx:pt idx="31">NM</cx:pt>
          <cx:pt idx="32">NV</cx:pt>
          <cx:pt idx="33">NY</cx:pt>
          <cx:pt idx="34">OH</cx:pt>
          <cx:pt idx="35">OK</cx:pt>
          <cx:pt idx="36">OR</cx:pt>
          <cx:pt idx="37">PA</cx:pt>
          <cx:pt idx="38">RI</cx:pt>
          <cx:pt idx="39">SC</cx:pt>
          <cx:pt idx="40">SD</cx:pt>
          <cx:pt idx="41">TN</cx:pt>
          <cx:pt idx="42">TX</cx:pt>
          <cx:pt idx="43">UT</cx:pt>
          <cx:pt idx="44">VA</cx:pt>
          <cx:pt idx="45">VT</cx:pt>
          <cx:pt idx="46">WA</cx:pt>
          <cx:pt idx="47">WI</cx:pt>
          <cx:pt idx="48">WV</cx:pt>
          <cx:pt idx="49">WY</cx:pt>
        </cx:lvl>
      </cx:strDim>
      <cx:numDim type="colorVal">
        <cx:f>SupportbyState_CS!$L$2:$L$51</cx:f>
        <cx:nf>SupportbyState_CS!$L$1</cx:nf>
        <cx:lvl ptCount="50" formatCode="#,##0" name="Number Assigned">
          <cx:pt idx="0">12</cx:pt>
          <cx:pt idx="1">4</cx:pt>
          <cx:pt idx="2">10</cx:pt>
          <cx:pt idx="3">14</cx:pt>
          <cx:pt idx="4">11</cx:pt>
          <cx:pt idx="5">14</cx:pt>
          <cx:pt idx="6">11</cx:pt>
          <cx:pt idx="7">11</cx:pt>
          <cx:pt idx="8">13</cx:pt>
          <cx:pt idx="9">3</cx:pt>
          <cx:pt idx="10">2</cx:pt>
          <cx:pt idx="11">13</cx:pt>
          <cx:pt idx="12">12</cx:pt>
          <cx:pt idx="13">14</cx:pt>
          <cx:pt idx="14">14</cx:pt>
          <cx:pt idx="15">13</cx:pt>
          <cx:pt idx="16">6</cx:pt>
          <cx:pt idx="17">13</cx:pt>
          <cx:pt idx="18">13</cx:pt>
          <cx:pt idx="19">11</cx:pt>
          <cx:pt idx="20">9</cx:pt>
          <cx:pt idx="21">14</cx:pt>
          <cx:pt idx="22">11</cx:pt>
          <cx:pt idx="23">13</cx:pt>
          <cx:pt idx="24">2</cx:pt>
          <cx:pt idx="25">11</cx:pt>
          <cx:pt idx="26">11</cx:pt>
          <cx:pt idx="27">1</cx:pt>
          <cx:pt idx="28">13</cx:pt>
          <cx:pt idx="29">13</cx:pt>
          <cx:pt idx="30">11</cx:pt>
          <cx:pt idx="31">13</cx:pt>
          <cx:pt idx="32">13</cx:pt>
          <cx:pt idx="33">11</cx:pt>
          <cx:pt idx="34">13</cx:pt>
          <cx:pt idx="35">10</cx:pt>
          <cx:pt idx="36">11</cx:pt>
          <cx:pt idx="37">11</cx:pt>
          <cx:pt idx="38">13</cx:pt>
          <cx:pt idx="39">11</cx:pt>
          <cx:pt idx="40">14</cx:pt>
          <cx:pt idx="41">8</cx:pt>
          <cx:pt idx="42">13</cx:pt>
          <cx:pt idx="43">12</cx:pt>
          <cx:pt idx="44">5</cx:pt>
          <cx:pt idx="45">13</cx:pt>
          <cx:pt idx="46">12</cx:pt>
          <cx:pt idx="47">13</cx:pt>
          <cx:pt idx="48">11</cx:pt>
          <cx:pt idx="49">11</cx:pt>
        </cx:lvl>
      </cx:numDim>
    </cx:data>
  </cx:chartData>
  <cx:chart>
    <cx:plotArea>
      <cx:plotAreaRegion>
        <cx:series layoutId="regionMap" uniqueId="{BD9A85C6-D680-4F1A-8291-AD45E151F2A5}">
          <cx:tx>
            <cx:txData>
              <cx:f>SupportbyState_CS!$L$1</cx:f>
              <cx:v>Number Assigned</cx:v>
            </cx:txData>
          </cx:tx>
          <cx:spPr>
            <a:solidFill>
              <a:srgbClr val="323264"/>
            </a:solidFill>
          </cx:spPr>
          <cx:dataPt idx="0">
            <cx:spPr>
              <a:solidFill>
                <a:srgbClr val="323264">
                  <a:lumMod val="60000"/>
                  <a:lumOff val="40000"/>
                </a:srgbClr>
              </a:solidFill>
            </cx:spPr>
          </cx:dataPt>
          <cx:dataPt idx="1">
            <cx:spPr>
              <a:solidFill>
                <a:srgbClr val="A5AAAA">
                  <a:lumMod val="20000"/>
                  <a:lumOff val="80000"/>
                </a:srgbClr>
              </a:solidFill>
            </cx:spPr>
          </cx:dataPt>
          <cx:dataPt idx="2">
            <cx:spPr>
              <a:solidFill>
                <a:srgbClr val="323264">
                  <a:lumMod val="20000"/>
                  <a:lumOff val="80000"/>
                </a:srgbClr>
              </a:solidFill>
            </cx:spPr>
          </cx:dataPt>
          <cx:dataPt idx="3">
            <cx:spPr>
              <a:solidFill>
                <a:srgbClr val="323264">
                  <a:lumMod val="50000"/>
                </a:srgbClr>
              </a:solidFill>
            </cx:spPr>
          </cx:dataPt>
          <cx:dataPt idx="4">
            <cx:spPr>
              <a:solidFill>
                <a:srgbClr val="323264">
                  <a:lumMod val="40000"/>
                  <a:lumOff val="60000"/>
                </a:srgbClr>
              </a:solidFill>
            </cx:spPr>
          </cx:dataPt>
          <cx:dataPt idx="5">
            <cx:spPr>
              <a:solidFill>
                <a:srgbClr val="323264">
                  <a:lumMod val="50000"/>
                </a:srgbClr>
              </a:solidFill>
            </cx:spPr>
          </cx:dataPt>
          <cx:dataPt idx="6">
            <cx:spPr>
              <a:solidFill>
                <a:srgbClr val="323264">
                  <a:lumMod val="40000"/>
                  <a:lumOff val="60000"/>
                </a:srgbClr>
              </a:solidFill>
            </cx:spPr>
          </cx:dataPt>
          <cx:dataPt idx="7">
            <cx:spPr>
              <a:solidFill>
                <a:srgbClr val="323264">
                  <a:lumMod val="40000"/>
                  <a:lumOff val="60000"/>
                </a:srgbClr>
              </a:solidFill>
            </cx:spPr>
          </cx:dataPt>
          <cx:dataPt idx="8">
            <cx:spPr>
              <a:solidFill>
                <a:srgbClr val="323264">
                  <a:lumMod val="75000"/>
                </a:srgbClr>
              </a:solidFill>
            </cx:spPr>
          </cx:dataPt>
          <cx:dataPt idx="9">
            <cx:spPr>
              <a:solidFill>
                <a:srgbClr val="002060"/>
              </a:solidFill>
            </cx:spPr>
          </cx:dataPt>
          <cx:dataPt idx="10">
            <cx:spPr>
              <a:solidFill>
                <a:srgbClr val="8FAADC"/>
              </a:solidFill>
            </cx:spPr>
          </cx:dataPt>
          <cx:dataPt idx="11">
            <cx:spPr>
              <a:solidFill>
                <a:srgbClr val="323264">
                  <a:lumMod val="75000"/>
                </a:srgbClr>
              </a:solidFill>
            </cx:spPr>
          </cx:dataPt>
          <cx:dataPt idx="12">
            <cx:spPr>
              <a:solidFill>
                <a:srgbClr val="323264">
                  <a:lumMod val="60000"/>
                  <a:lumOff val="40000"/>
                </a:srgbClr>
              </a:solidFill>
            </cx:spPr>
          </cx:dataPt>
          <cx:dataPt idx="13">
            <cx:spPr>
              <a:solidFill>
                <a:srgbClr val="323264">
                  <a:lumMod val="50000"/>
                </a:srgbClr>
              </a:solidFill>
            </cx:spPr>
          </cx:dataPt>
          <cx:dataPt idx="14">
            <cx:spPr>
              <a:solidFill>
                <a:srgbClr val="323264">
                  <a:lumMod val="50000"/>
                </a:srgbClr>
              </a:solidFill>
            </cx:spPr>
          </cx:dataPt>
          <cx:dataPt idx="15">
            <cx:spPr>
              <a:solidFill>
                <a:srgbClr val="323264">
                  <a:lumMod val="75000"/>
                </a:srgbClr>
              </a:solidFill>
            </cx:spPr>
          </cx:dataPt>
          <cx:dataPt idx="16">
            <cx:spPr>
              <a:solidFill>
                <a:srgbClr val="A5AAAA">
                  <a:lumMod val="60000"/>
                  <a:lumOff val="40000"/>
                </a:srgbClr>
              </a:solidFill>
            </cx:spPr>
          </cx:dataPt>
          <cx:dataPt idx="17">
            <cx:spPr>
              <a:solidFill>
                <a:srgbClr val="323264"/>
              </a:solidFill>
            </cx:spPr>
          </cx:dataPt>
          <cx:dataPt idx="18">
            <cx:spPr>
              <a:solidFill>
                <a:srgbClr val="323264">
                  <a:lumMod val="75000"/>
                </a:srgbClr>
              </a:solidFill>
            </cx:spPr>
          </cx:dataPt>
          <cx:dataPt idx="19">
            <cx:spPr>
              <a:solidFill>
                <a:srgbClr val="323264">
                  <a:lumMod val="40000"/>
                  <a:lumOff val="60000"/>
                </a:srgbClr>
              </a:solidFill>
            </cx:spPr>
          </cx:dataPt>
          <cx:dataPt idx="20">
            <cx:spPr>
              <a:solidFill>
                <a:srgbClr val="A5AAAA">
                  <a:lumMod val="50000"/>
                </a:srgbClr>
              </a:solidFill>
            </cx:spPr>
          </cx:dataPt>
          <cx:dataPt idx="21">
            <cx:spPr>
              <a:solidFill>
                <a:srgbClr val="323264">
                  <a:lumMod val="50000"/>
                </a:srgbClr>
              </a:solidFill>
            </cx:spPr>
          </cx:dataPt>
          <cx:dataPt idx="22">
            <cx:spPr>
              <a:solidFill>
                <a:srgbClr val="323264">
                  <a:lumMod val="40000"/>
                  <a:lumOff val="60000"/>
                </a:srgbClr>
              </a:solidFill>
            </cx:spPr>
          </cx:dataPt>
          <cx:dataPt idx="23">
            <cx:spPr>
              <a:solidFill>
                <a:srgbClr val="323264">
                  <a:lumMod val="75000"/>
                </a:srgbClr>
              </a:solidFill>
            </cx:spPr>
          </cx:dataPt>
          <cx:dataPt idx="24">
            <cx:spPr>
              <a:solidFill>
                <a:srgbClr val="8FAADC"/>
              </a:solidFill>
            </cx:spPr>
          </cx:dataPt>
          <cx:dataPt idx="25">
            <cx:spPr>
              <a:solidFill>
                <a:srgbClr val="323264">
                  <a:lumMod val="40000"/>
                  <a:lumOff val="60000"/>
                </a:srgbClr>
              </a:solidFill>
            </cx:spPr>
          </cx:dataPt>
          <cx:dataPt idx="26">
            <cx:spPr>
              <a:solidFill>
                <a:srgbClr val="323264">
                  <a:lumMod val="40000"/>
                  <a:lumOff val="60000"/>
                </a:srgbClr>
              </a:solidFill>
            </cx:spPr>
          </cx:dataPt>
          <cx:dataPt idx="27">
            <cx:spPr>
              <a:solidFill>
                <a:srgbClr val="8CDCF2">
                  <a:lumMod val="60000"/>
                  <a:lumOff val="40000"/>
                </a:srgbClr>
              </a:solidFill>
            </cx:spPr>
          </cx:dataPt>
          <cx:dataPt idx="28">
            <cx:spPr>
              <a:solidFill>
                <a:srgbClr val="323264">
                  <a:lumMod val="75000"/>
                </a:srgbClr>
              </a:solidFill>
            </cx:spPr>
          </cx:dataPt>
          <cx:dataPt idx="29">
            <cx:spPr>
              <a:solidFill>
                <a:srgbClr val="323264">
                  <a:lumMod val="75000"/>
                </a:srgbClr>
              </a:solidFill>
            </cx:spPr>
          </cx:dataPt>
          <cx:dataPt idx="30">
            <cx:spPr>
              <a:solidFill>
                <a:srgbClr val="323264">
                  <a:lumMod val="40000"/>
                  <a:lumOff val="60000"/>
                </a:srgbClr>
              </a:solidFill>
            </cx:spPr>
          </cx:dataPt>
          <cx:dataPt idx="31">
            <cx:spPr>
              <a:solidFill>
                <a:srgbClr val="323264">
                  <a:lumMod val="75000"/>
                </a:srgbClr>
              </a:solidFill>
            </cx:spPr>
          </cx:dataPt>
          <cx:dataPt idx="32">
            <cx:spPr>
              <a:solidFill>
                <a:srgbClr val="323264">
                  <a:lumMod val="75000"/>
                </a:srgbClr>
              </a:solidFill>
            </cx:spPr>
          </cx:dataPt>
          <cx:dataPt idx="33">
            <cx:spPr>
              <a:solidFill>
                <a:srgbClr val="323264">
                  <a:lumMod val="40000"/>
                  <a:lumOff val="60000"/>
                </a:srgbClr>
              </a:solidFill>
            </cx:spPr>
          </cx:dataPt>
          <cx:dataPt idx="34">
            <cx:spPr>
              <a:solidFill>
                <a:srgbClr val="323264">
                  <a:lumMod val="75000"/>
                </a:srgbClr>
              </a:solidFill>
            </cx:spPr>
          </cx:dataPt>
          <cx:dataPt idx="35">
            <cx:spPr>
              <a:solidFill>
                <a:srgbClr val="323264">
                  <a:lumMod val="20000"/>
                  <a:lumOff val="80000"/>
                </a:srgbClr>
              </a:solidFill>
            </cx:spPr>
          </cx:dataPt>
          <cx:dataPt idx="36">
            <cx:spPr>
              <a:solidFill>
                <a:srgbClr val="323264">
                  <a:lumMod val="40000"/>
                  <a:lumOff val="60000"/>
                </a:srgbClr>
              </a:solidFill>
            </cx:spPr>
          </cx:dataPt>
          <cx:dataPt idx="37">
            <cx:spPr>
              <a:solidFill>
                <a:srgbClr val="323264">
                  <a:lumMod val="40000"/>
                  <a:lumOff val="60000"/>
                </a:srgbClr>
              </a:solidFill>
            </cx:spPr>
          </cx:dataPt>
          <cx:dataPt idx="38">
            <cx:spPr>
              <a:solidFill>
                <a:srgbClr val="323264">
                  <a:lumMod val="75000"/>
                </a:srgbClr>
              </a:solidFill>
            </cx:spPr>
          </cx:dataPt>
          <cx:dataPt idx="39">
            <cx:spPr>
              <a:solidFill>
                <a:srgbClr val="323264">
                  <a:lumMod val="40000"/>
                  <a:lumOff val="60000"/>
                </a:srgbClr>
              </a:solidFill>
            </cx:spPr>
          </cx:dataPt>
          <cx:dataPt idx="40">
            <cx:spPr>
              <a:solidFill>
                <a:srgbClr val="323264">
                  <a:lumMod val="50000"/>
                </a:srgbClr>
              </a:solidFill>
            </cx:spPr>
          </cx:dataPt>
          <cx:dataPt idx="41">
            <cx:spPr>
              <a:solidFill>
                <a:srgbClr val="A5AAAA">
                  <a:lumMod val="75000"/>
                </a:srgbClr>
              </a:solidFill>
            </cx:spPr>
          </cx:dataPt>
          <cx:dataPt idx="42">
            <cx:spPr>
              <a:solidFill>
                <a:srgbClr val="323264">
                  <a:lumMod val="75000"/>
                </a:srgbClr>
              </a:solidFill>
            </cx:spPr>
          </cx:dataPt>
          <cx:dataPt idx="43">
            <cx:spPr>
              <a:solidFill>
                <a:srgbClr val="323264">
                  <a:lumMod val="60000"/>
                  <a:lumOff val="40000"/>
                </a:srgbClr>
              </a:solidFill>
            </cx:spPr>
          </cx:dataPt>
          <cx:dataPt idx="44">
            <cx:spPr>
              <a:solidFill>
                <a:srgbClr val="A5AAAA">
                  <a:lumMod val="40000"/>
                  <a:lumOff val="60000"/>
                </a:srgbClr>
              </a:solidFill>
            </cx:spPr>
          </cx:dataPt>
          <cx:dataPt idx="45">
            <cx:spPr>
              <a:solidFill>
                <a:srgbClr val="323264">
                  <a:lumMod val="75000"/>
                </a:srgbClr>
              </a:solidFill>
            </cx:spPr>
          </cx:dataPt>
          <cx:dataPt idx="46">
            <cx:spPr>
              <a:solidFill>
                <a:srgbClr val="323264">
                  <a:lumMod val="60000"/>
                  <a:lumOff val="40000"/>
                </a:srgbClr>
              </a:solidFill>
            </cx:spPr>
          </cx:dataPt>
          <cx:dataPt idx="47">
            <cx:spPr>
              <a:solidFill>
                <a:srgbClr val="323264">
                  <a:lumMod val="75000"/>
                </a:srgbClr>
              </a:solidFill>
            </cx:spPr>
          </cx:dataPt>
          <cx:dataPt idx="48">
            <cx:spPr>
              <a:solidFill>
                <a:srgbClr val="323264">
                  <a:lumMod val="40000"/>
                  <a:lumOff val="60000"/>
                </a:srgbClr>
              </a:solidFill>
            </cx:spPr>
          </cx:dataPt>
          <cx:dataPt idx="49">
            <cx:spPr>
              <a:solidFill>
                <a:srgbClr val="323264">
                  <a:lumMod val="40000"/>
                  <a:lumOff val="60000"/>
                </a:srgbClr>
              </a:solidFill>
            </cx:spPr>
          </cx:dataPt>
          <cx:dataLabels/>
          <cx:dataId val="0"/>
          <cx:layoutPr>
            <cx:geography cultureLanguage="en-US" cultureRegion="US" attribution="Powered by Bing">
              <cx:geoCache provider="{E9337A44-BEBE-4D9F-B70C-5C5E7DAFC167}">
                <cx:binary>1H1pb9vItu1fCfL50V0TyeLB6QM0KcmSx9hxBucLodgO57E4//q7aEmJzTg+174GHqQO0LCoElm1
au+99tpVpX/fdP+6ie/W5bsuiVP1r5vu7/d+VeX/+usvdePfJWt1kAQ3ZaayH9XBTZb8lf34Edzc
/XVbrtsg9f5ihIq/bvx1Wd117//zb3ybd5edZDfrKsjSi/qu7C/vVB1X6plrT156t75NgnQWqKoM
bir69/uz+ft3d2kVVP1Vn9/9/f7R9ffv/pp+y293fBfjoar6Fm0FPdCZSblpGuT+xd6/i7PU217W
LOtAUmIyy5Kb6/ru3mfrBO3P7r6XaxWtd+8+9UT3z7O+vS3vlEJn7v//sOWj59907yar02ocMQ+D
9/f7T2lQ3d2++1itqzv1/l2gMmfzAScbO/Hp432v/3o85v/59+QNjMPknQewTAftv136DZV/jp8b
g5ehYogDKoQwCSPW/Us8RoXq7ICZlhQGtXZ33eDxT/w6NHbtJliMndpHLL7tRuWp+fgyLLg4YBZn
TFKxwcKcYEHpgWEI3TL0jQnR3b23iJTBkKWvMJB/dg2nmKBz+4jJyW5c3gATdmBizBljEzCkcSAF
4ZwReKz71+6mP83j+zp5DRjxetNwCgZ6tYdgfFntxuX/DoYQBwa3LJ0bW2cFl/QwhEjrwOTM0nWL
b0II3917g8mXQN1kqQrS3dtPPdLTMeRB0wkuYwf3EJd/Lp8bhBc7LjmGbU71jSnIx7hY7EBwi+q6
/nRo/6eM1qlaI97+mWw8DcuvlhNUxu7tISpns+fG4GWoCPNACIMTSWEzWw/10FooIQfCGAMO/Xl9
M/4baznLysp/N1tHWfUKN/a49QSdsZt7iI5z/nbocHkAk9F1ItjGVyGYP0ZHP9CFKbkxcWJOFmfl
+jZ77lGeNpZfLSdwjP3aRzj+eW4MXmYs3DxgujAMi1pPw0GtA4OaSGDE1lp2994Yi7OOgx9ZmQav
MJWHbafIoIv7iMzVbnSeirAvQ2bMG02d6pzrTyJjgqFxCdLMJgmjk6Xp3U0V3NTVc0/zJ1t50HgK
Cnq3h6DM3jCZ59YBIdI0GN9G/AkTM3WEFmkITkEMxtcEm9ldvG7X5d3LgfnVcoLK2L09ROX07Lkx
eKGpGAdcWBRca8uzJjHFQrJvSU4Q8nc33Xiv0wCzXb0qzj9oOgFk7NkeArJ4w+yRyQMd6QgQ2bgu
MgFEghhLkwsGUO5fk1i/QKgPbl8RUn42nGAydm4PMfmMMPjn1OBlRoJIr1MmLW6YG9c0SVZMeWDA
fnSLbK9PMPkclF7wqjj/q+UElbF7e4jKpzeM8ggonI3aMNtG+Yk6TEfty5TQYQxjNxc2vutTtfZ3
7zzFNp6O75tWExzGDu0hDodvaR3swBBgUwgjT7ItyZFUCm4Ksg0xE+s4vMtgHq/wWD8bTjAZO7eH
mCzfUPa6Tz3AtgjH1H+UI+rIEZk5ZpDiHi26M4SNaSzBsYJg997/3jh27SZQjH3aQyhO39A8BDtA
Eojpb24DNkb8ISImvBTRIQtLyMUPxZTTtVLrG79Wd1Wldpf+94hMmk+AGXu4h8Cs3hYYYgpDN8XG
Egj80kNgLH4wBhaDbi2FTKLIKmvXL4dl02qCxtitfURj9lz/X8axINRzCQLFdmLJhGNRCiUfKr0J
nrW768ZlrW7X/iukrW2zKRLo0j4i8YYZiCAHFChARtzWFCeJOkomVEiD6/JXIv/Qb63iOEiz4BUu
61fLKSr7mYOs3jBRB9uF0GgJuSuITLwViosQtJB/oLx4/5paSXobrF9T6V3tGk4x2c9c/fQNWRZ8
lkRct0y5FXgnPkvq0BmJBVC21ycR5DS48QNvne782QuC+8+WE1TG7u2h/zr++NwYvCySoEwipMCq
INPcWAKdxHWJSEMoao9b/zXhXcevLCzu2k0QGbu2j4hcvyEi0E+YyaShbxc+/G4nTJqmyemWIk98
1zHCS30T9c890dM5+6+WU1TQvT1E5eQN+S8nBxaWzxED67Q2r4md0ANpUegn8tc6r4dx/iSrA/W6
mPKg6QSXsYN7iMvpW/ovVKcYcvef9Mp6jAv4F1ZzMVSBt5H+t6iiVIB/eR683GBOx5a7xhNsxk7u
IzZvmKWMJXi4MkSOx5iYxoFJKJbiWVvOzHdDv62WrMs+Xqe3u3dfEOl/tpyisZ+ZytXX58bghZGe
omTIpZD0aeUR64M5ltuBCPyKOw892NVd95oVRNtmEzzGju2jdaAGuhmTp+bky/AQOoqJ43LTB8zq
oaJiWAeMGlRAdtkEHLG7985KgvRu99ZTj/N0kD9d3zeb4HGKju0jHm+7YAglKySMYmsfkwrJuMgO
rMuku+VcE941BoOsLl8ZRjYtp6js57qh06vnpuULrcQ8gNqrUwsVkfsXYsVDK6EEAV6g4GjwqX1k
afWqHP5013CKBrq1hzZy5rwdGhz1EA5ZUUeifv+aLNo2oXZJnUvD2O5BmbCtzaJFZ11mUL3Wzz3X
085r2n6C0NjVPUTo/A33m4wISY51qdsy73RFhIXskoyrIcxt9R3c7GGUP49iCMSvWVf/q+UElbF7
e4jK2XI3Mk8F1xd6MX5gSB2p426N3cSLoaylj7V5i2xXR07WD53dte+W6yRXfvCaNV2T5hN8xo7u
Iz5Hb4gPVHyOwdf507HfRDkFKSY2Bm7cnjWJNeMAH92V6q5/7pn+4NMetJ0igy7uIzKnz43CyywH
e7YEw6ZGKrYRZWI5lBgHFA7NwjL83V03/HjE5PSuC25eUe562HaKCTq3B5g8/4gPc5hHn3zhnlPU
WVCMR1GYb9XjCTrIKaEdY4n9LtOf2M1kN+ifH+tp05k0f9ST/dhq+hmc8mGvH022F4KBAgsxdYb/
JihgBbdhMMMyYCb3r0nm8vmuTMB5n3uSp8f/Z8NHj/33+7FXewjG2efnhuCFfgtqim4IZPdbpiwn
eQs1IEyCKptys9DrN+/VrF+zMPXsbtNugsjYtX1E5PrtEMHSIiiOTIxbSp/KJLGkHjoxAUvb6i3T
3AXx5Doro+ee6GkzGaPJpuUUFXRvD1E5f0tmjD1y2LiI/P5pO8EKblzhWMP9K8I8ylf84BXx/fy+
1QSNsVv7iMblczPyZV5LcNiIxMYSbmyJ7sRrMXKATaaU8om7Oi/vvOwVpflduykU6NMeQvHhnzeE
gqCgiP1y22XAZJrIm+aB5FKOdfsNVAgwDw3jw12aqj5u1q9aSv+49QSdsZt7iM7lajdCb5DQYx0q
k9gKv91+ZU3C+5jQU0T28TSJ+xco2UN0Ln0cd/JupV5X5nrceoLO2M09ROejsxuh/zs6HG6MIOdg
u1LXhBDL0bawwh6bHjboTEL9x6zGzuzXy5TT9hOExq7uI0Kzt0MIuYrgYFpQvTYITIRkyDAHjBPs
kjDE7q6btH4ztq/dNf+49RQXdHAPcbl6y4WTOk5dQf2XbLMSMimCYeEkF5yNO7U3JHrCA64QdXA2
1N0rCpMPmk5wGTu4h7h8eUs2gLMmwLp0U/7BXu6JGXYW7aqXE1y+rCEdp171Go72sO0EmbGL+4jM
Wyb62M4oGIDBgpb718STIdYY0C8hUG6l5QkT+HKnqne/di7+WQx6OrecNJ/is59p/5c3TvstC/LX
H87OwZF4SGlwRhsKZhsAH8ebL32GM/u83ZtPkZM/ILNrOMXk/1PS/+cD836eKjhbV+v5/XGED87M
e/7qfd9xPOKk6ZbsPjVa20ur27/fY1neuI/r5zGH45c8osmnP9dzbeziQaO7tar+fq9BtSFYloF1
mePGI1gZqFwLkxovWQfCIqhX4xCY0TyheqbjkTt/v4dsbWKlJrIn1ElHPQg2qUbOh0tIq7BjnJrj
VieTYE/gzxMgP2RxjyT353hs/36X1smHLEgr9fd73DzffGp8Uh23JwYSOKwJxdxikANx/WZ9ifmE
D9P/l5I6LBM/GpamR/XBdhuRnnid139KaNc4nqfroIo/h+eJG45fOLkhlqhg1w/Dk+NQQaQlD29Y
xZZfaYPRL7suLC+I1jSOYbTB4fN3sX6/CxJPhjIzJE6KlZWTu+iKNIXud8u+KoLDlnXFRZSVjROY
Ip8TrY1tqsp2JopQu1St2X16/va6hWg26SY1cC4cCt2SYZAtsJSH3azrXgZNb1bLLDbibtG1/rCI
TZ8sG6HLk4755VEXdqU67F0zoXbuclfZZR5ogaNQz/iYSZ16dubK/lS1fpDbHhWxLYc2WvQswmfj
rE8Sh8fa0NhdHhqprbuq151K9v2PouqjSx7KaDZ0clj6Qm8c1zSKo8TQi69uUPSHbpNogZ17tE/s
rOBFYRvMHJak6OiVwVl+VrYRvWJd032oeO0etYbK1zJJAuKorOl/+Ao9atK4+RzXaX+owi49cakW
O6UbSOq0GUtPfJdk3/ygz6+pR9Cw7QLrRBUdm1PDcC+txkyqWaNykq0wVGnieCikUceV2H98yLwG
3SSmYnNzCNhVn/VyZnaZf64XQ3qSCauM7dhjsZ2bQXmRxQ337MZsKyesTGkrwx9OB94FS5ck7Yy7
QXkU1ay4UEnlHg212R0aBY1XRTXgcXjVfA5J0nwuwsH4CHTYfFCEzVOmx05tdMVNn7WwB5NiDrVp
/8mv3Oy6JgOQKfKULI3Wgg21pXvEq9Q6MagWLIvC73+0dd5/IiWa9KRUX4xMyhO388Sq8Cp6VceD
+hJWbXrSZZl1kiQSI2KFhQhtkbRaYhv1QOwojvO5yt3YadOGzbOCRZe54Vt2TT3DCVlW3ggXf3oR
GJrjhWzwllonlZ2KurjpFMxZalV/aAR1vMokwO3NvJ11dRj7M8XTMp0TQ8WrXElpV4MezUyhdYca
daNLr6XRwpB+cYZ1gLoTW15zF5Ge2GlVRYskJgROg2bfgq5oPrtWNpxaRYOv4n5/mCeutGmHHlut
lp+50WjsWqGfax5pHGGhL4YILbuy/MRpoghTsfHT5o5GQX/YB0ycewJIuI0lbZHm/SzRuEhmcV5j
XCMvX5uxpTtd64bhrOo0HGyb+a57aRC3uMHpDsNp2vr9J9YmwWGawRjisogWWpRWtyQ06FUggnbm
e/GwoBrGVnnAMazHoR6naJx2zV1fovdD1DPPLgYgIYysPxQU87+Mmvw69kz3KFbRdaup+ghLI5Jz
T/4gtUUaO9ASw7eVm7CVr/RvhPXFV+a69WePYW7aTIuCQ0YyORMi/iZcs7mrhJmf5aGOSdmxxul8
AGWYWrVwC5Gf5wkX51bV6ud179KrNFD5da0b2TetEpitZjQsSuZm33ii98ch1/SPnexlbmuhtByZ
ttnak6ZKnYD3mm2VVjS775z0YQQqU9pl1+dpNeuCcDhtZa++5EqLLvusotJuPIwPrah71MVh4hgt
CZZVhqOynM7tgkO9C8qbPDYIYEqi2nR6XxZfaRBZJyHpTT7HKULFWWUwT7IvMrJoZFw3WdpWN0FZ
i+uApknkLRs+pGIZVIOWzrE8qK1P+6J19aPW47W45FHf24Xo+k9U9pWTGbWf2lTvyllRDMYC81An
dsWYldpZV8E11elZnVnMrjDDjoQWfaiI0i4yEl9qen0mkjxZSN/UL4ZSh+80O35W6t5HV3fPEq3g
M2LCiDw2+KuERZ+ULui8jt16Xov+eyCTei6a+jbyWbLSUu+mr4W/8gfDs1Na5ydZ0rTzWG86R7le
dUsDVcy9QB13VeEu4rakR90QWTPal6YTm7o383IvOBOD6E81K296pxzcIyOUR1qUF7MgLtLBzi23
WOEggHjGtE44BfF0OwmiJrOTOP7h5UMlba6n5mGtRO9YIr3sUzOYs0SzjkPfy0+VEbYLw4fBFmFC
j4Pe7ea1Jb3V0ANIRhuyIqnWLBMz65284nKetRpzci5hlikND31i5g7TEnLc6oG1rD36kSeutTCE
qU5oavF4zjD2NypvW8PRC0sb7GQAhrYXV82S5YG5MGj7Lc3c8qRWLHZSRuqV11p0Bl5gRAhhRjHr
XXXDs7Y+9HQPMQ8BXC4aH2HOZ101D1OjuERhk9q0itTCa2q/s/1IC21Ldt+k3oR2y6PuOO28xpZx
FF1bmpuZjtEZ/aEVNEHrmEYuZxBOfcdsBAdD5MUF2JlciFrn5iqHfyWzHk7Et4soZ8rOYVenIlb5
cTu4wzzDibAr1uVqxn0fVqXmnhcVdpphBvYV1Y9yo+w+DS0PnTJMGkeqdNnGM95o2REtjWGdx0Rf
sT4ZrvIwzzyHKmvZDbq1Smq3/xBEfJg1bl0cRUkuHIPFCaZ71Nhx60VzJbi4MJWIQA56Wtte2SY2
yeWi0JpkrlnxYLc672fC4uFX0/ACW5K+XQi3b+zaarRF4ceZXXvJRUw1xPKAtKsg4B23RdPMPM2z
PsfSo4dxgBlv8MxfyaZz51britPMykRgR612mVSdPKPF0B/1smxiGyKzL+aFUSZ3wivOfHcwT6yu
YoYj2rb07BhrAmaJ8KPTXA10lfuJWTiBb5TH8eDy6zo0e2GbemuGNmtjdez3XiSdkIbkLk+SJJ4J
MzW6GQlJsxqKwnLyRCsPaxrr121cB8FsiILwRFSeukl4aJBTqkQzeDZNqadfWw0hy9aPVGAT0OfQ
1ro0Wpi+3nzPQpo5VdyOvCAvLrquimdG0aTZXDZJcKx1cRzZbm+GJqZf4q9K3pQnVqEy4ZSdUrHd
Znqw7FLpKicMMv28Z26wHPw0/85yqSmnzPtoxIbY9xQpDDniUEyHZair9MRirg7nnFe3MnDb3PFa
lkULEikEnBxe+Ecax3KW95p7mUfmaAMRaILpktydeXoNQuQHiVP4uX4+BIF2qWV5ju4G3F/UURDJ
mUek7iQgef5MGF3+vcvrIZ/7OkCiA6JzX4MVbshXETB6FdJe3eahGcoZ0330jyZu7Npd37M5aKjx
sYsK0LKRMKZz1ohoFvosXnHTSE/ichiWgqh2lmQtnHEZeqGd5KxwZ76uENytJNMuU8+qPweMe+de
AqaR6kZ+5g33T2EVX7lmgJa6RTE65SHpf1QhOElgmaAnVlHQD3CD6S3PjayZaZ7RIGo3cJUeHJGd
lHicXuX9oU+1+rMfEGBHC02mDknK/tBLjP6YNCH6XzftzPMQyzOQretceYmj+pH+WkZ2bVZdvGIK
XeCeoFcy6fofss+Dw25ws3kaBpZNg1b1dq+7hNlZzuNVxKzi4vkkgj6VQ1ADJ07iVCRU0ugkhyiZ
FWWep1VLT2PFkWvBGYIOm6lThEV5EY+MZuCFnDUA5pvqSzlL2xSDXVf6f0to6JiWPU7bNk+CldXj
Af7WmEc+yBPrjGdJHhbVUgRg/o4x1Pq5aVRs7lWte9QLEELfwshWHuk+mF6WzEOl8+VQZd88N8XE
THlxpHjTH6dtXnytayHOm4B1n1ow7sV/GTgkx789LM68ZRxLWi3UiScPixUtkdloXC21gBO7Uanx
sc9haISG/rlWY9YhFGGC0QYzPqqUnBHEqaMo7bJ1mIM3mwIk6PmHuk85H48gxFEmsNZMjmeUTBNf
ry4wRwJPLZOEF9zBzn93pmRdnAyt1hyWZe3P4JqHec85Ao9bg0GFOZJX0x/NVDTRZdiK4ojHxrCs
XT27zYPYvJCGl8+tqhiWrlZmhV1UuoYiwnMZu/7ERMSh2hLiBbk/NI1Mcna91nge92257ArEtN4M
8nBeJFa/yPoO3ilI25nlc/NHw/pmGUjuLTTK1jLMv7Spx+eBDrqk6a03q/MkO21KJq6bPE9Pg4FH
x4Qk/BsTkd+d5l6eNsel78uVa9BoRkQwLIIOBp3AlSw9K9DPCfXzedkl4KtxYp2AQA6LtOP9sfDB
5suibmfZ6GGYqLXLxiuNj5pu9j8S6RHdZqkQms0VfKwhDPDeNotXdQ0H5rsZODuSZeQlXoQPDWKc
IaWXwBPfc/UuHYqLNC5Gn2KNtD0CobcSXdmCBMZHwaN8zjo3P4twJOZJWBfgoBSSg9f4zWdv0Dzf
xl7E+FvJ68g4quLBbE4Kt/UwSEHgISSpqpvrXuQTp865G2tLzsOal47OKk2JGTqUss+ZK6itCp5H
K9MYYm8VgdLM3GF8wwWhd2dESWo4bmBQ2dg6GPexRYS6NWPe5YjG4PQl8cN05ro+euylVjbv4IR9
O+5A5c2OElvrQfKRTpMlsm+4WCnUFxIi1WQp1R2la1npJFY+nHYlEjfpi/x7H9bRogyq4LBuwK5I
1GJGDhUSCj816s9VEH8zS+SPQ0fza9nGPJiVfdAgqcTYWVErg6NhwOAj6GiXZcj4iiJwXES8CQ7d
yIfTk3oVrypdZuuu17K16Cm4IYsZs2G20YJXsvyATFSe9AWJ7bpF0m/gt1e+pAlyma6jfEU6eKNq
zO1S34odP6ma1hFD3DV2H7f1gg5esipViKwlNbkN7mReJLysPxNaszlLWbbWVRkcEoEMK6fInmdl
OiACVBlVX1gIQako4vysMgMTFizgTSo3lTMuK2RGrhCV6WT6ABtRpE6p3VFcrMhQ4Mj6DqOSDLGt
kB3aeiCGZeojJhZ5AVWOtQg5nTWGUD+Bu9R7EwJQwoqvbW/KE9pCZlG5b514NC+Pgt5MTwwPA1ci
gB6mhOlOJtPmM458Q3rf9sGhHBUgSyLdTCLoQ2aANFm26fBDwkqHeSCH/Doykg9NZ+bfq7pCuk10
75ymQtlJ6xsORcHBSbWROI9P3QkLIpYMMkyMLB4x4G28oqOpdqN/J1HUznKIJd/0oqsXXZmEhh2S
ls3rJoAyMiavQUeQwPudKC5IWgKZLAQVuY/Feeql7qj19McRFgf5I+mFrsMNDNUoSmSx2R8PntGf
dg3UtftpyDpIMJjeBVl2tdafCg+KB1d9cXGv+KQc0ydpzdgxKJSTIkEWHKc0WMYChCrGCqST2jV0
514e0DwNwyAKZLYQHDH0o5A3BLJfRDkEodb3f5Ry6E8HmFvqdL0HMtJ20MKkB/WK5F10WeSiS2wQ
YAt5CihZnZndh6JuIM6lFSD2WhKvugE9IobFIOIMMMHMaiHBuYYP+S8iupPXWja3QkzBFMJdO08T
WIzXJfo5iwz9IwgPKSF8NepLFZZQBAcRFV8HLiCU6VVb3HghFBdFqv5TqsHMXVbGK20UV7gu4NaQ
0btH90qNJhHPJahG6aRDgG9KGMSeYoCL4xS3v9dv7oNkF0G7TTNfrDSi3REyjHTZ1ABfnIAsFYpE
i83UDCBd5gLSUJpR95LQOD3JMxbNCl3IE1mp4mtGoaFR5UFTq0c5sU24f94IZFqORyo4d42p2yy2
sm+dB7JTksI6aU342az1MYS+XpQ3JOUAJIpqOldIn+bKAD2vQtj0OJ+LcnTDys3UcaxiKJJWYILz
RiWaI4j2xwEH4fNH1Ru8ZIwCSNC+UYkpIYZa3daFm6196nrnZp1DNirH+RMJJADwRHZsoDvuqH7d
01tpQSH1ojS6TNoGKpJAmDSwefPqPjbQChJwLT3/3ITLh+4EEbXRdHFuepqOUNFa8qSwQEOKPmJX
bdk3jpUI6GcZmLBAOuz4RkivcoMrO6gBJE4Fjld9TNKTgdfpic5AYpMRAx/08FqptswX5ZCBnLcU
3kx4zee+BU3OI+hzJIvZlZakcLbwY18zJfNr34jdI+gXhnMvCTYVREvJcvfIS/12FnagnwreJHeQ
5kQLT3aYIVkHclIh2Ulg2IcV51BBsxhG0ZMm+xYzDQJ1C82YBy5ShQrEmRtFO2MQl+cI9pg89262
MzEaUI764zIT3hdk9X1u9ywZ8wnVQYUqefehhGjzKTfB2rWhhWTRqAaDSeDe/AZ2FFkcUctocuR4
HHNNI+5l10IvY3GXBKtU6MVRm8cQEUdXyXEcwLyMeHQ+SBYBykCH6qWpOS8sxAcfkglssoQ6nVZm
f2palF7xwqzvzNTtDis8up2C4HEnsJCE5HGWf1dJCcpRqCFehSmMLMgD/5yZ6bem0TFqg6nxFZM+
TKWJMAZVTJANNW3xFawkFHbd9S6CMsks8JZaD85ajcDJtgXoRJa5YJB908+aGoD3MhpOIwZJ/f7P
e8PskxAhRqN1eaO3iKk5gsoqHaruQ8e0fpH4YXCYtRkMOgCr9EwdTqbRMbNFbg66PejBcJobAzKy
1uwXnYp+1GLIjLmvkMDeC8Wmyr8Jhsy0HVlA3xVIyXI21IcQEtDjdmXGYbuspbgeSs+fDWMlpoKg
Mq91EzeLsloeVW6V2fd0dVsc/LCh1JsS102W92Xg+dvfOfv553+usgT/7n+B69eb48+k/foLhzVt
fl/t2U/hTNJxUY+afmh8mp/fhYfZPt1YHnz0x2+1yj9UIzc/1/aHi/+7UiXWIUmUuX4y+99Klb8O
z/lVqtw22pYqJT3A6VaoQ1ooLuIc3p+FSpxRomODk7DwQ2DYZUZ1ZFS/KpUI9vdnxXLs4cBu51+V
SgPlTWQMForXqIaNrXY9fAQjirPbvx9WKum0ciixuQ1LGnFoILeM32t62MPjI8q63lFD3cp3OEqk
Fy31hgVv0+owKEzrqCHfQ63tVnkhRGuHmbQum6yplqWZNIe8oMUhqRAk/0tJE8ceTRJOydA57Fol
zMBRe4RNEqRO6b0e4cCkldnoeXZuWRE5l4NR4xk0V0fCUGcfAyo0MQ9K1648btla3ign6azavZVp
Si8U1WVRzvPeTMwvQ655Z71foJglfEWvE9+vjHIeNwg6Q2NochbrISPnidKl0qDsVJpctpE7zARB
ecOf0bgVUTfLhBmVn/y+8ZZZpyVh61h6XFxCrIqhEJqKJzbKIdaRLBEvM9aH8660rgpZ+2UNyU/y
DwM16k9WlkPoKouksa2YxR7YdVh8T/qEXAqXZ6HdiDIPoedlpLdlpHd00bjMj48qnsXRAoXQOLaR
y4iLtFCzqPXaRVq6nzvX0w7xw2TlUeGF9LCuuboJiF+eI6vqZkaojqmXHeWZoa7MNOg+UKvrD01V
V8fIXZqjTmu0WWAORWnHVmicFYL3J6nnL7QgjHLbr2l2qQnrmvBQ2Rp+5y+DShj7YxEmN21S6+2p
5mXaxVBHVueYfq/mbdB0J545fCS1F5+XfR3Y3WClpq1ag3oLGWnie6kSaM25r+xO18Xg1BwpzCWR
UX7ZBCl3UPNKPujNYPqNw1E+OuVprPin0Ct9MH4tOB+GYi56ly0KK26vekI6O/V5uuqMXD+M4yRd
5GblRw6k4tpRnBjzITXpsuNujkqohfx1IMW8I3m2EkPVOrTwjAuMenEsjahchGZMjjxsJj3C0kV5
5FMSezM3JfHXvKLqKjOz8EfRUtDmqNbyj4UKhjOesu6EN8S89UzfgFhcFfOkQO9L1lRO3DflnAVZ
ZdgYd7GApN8Vdh7l/jrCtLc5KzunwkyzB+W1l8Rs2jNsc2mO9VbVcxBq61BA2pij7p+OuQxHhyp+
6VdJuUAJlYHOBz6mdJmY7gJUSfXOUAjjq44vcaDAarYrrXqugw2vmRf6ThL2/R0rPPe0SHwxk11X
LgW4ZeuA6RnXivVDiXq3T1esMcJylrW8952hGllFkzEWQmpWStqsSEzm6FYBRfx/2Puy5bhxZdsv
QgRBgNMrWYNmy5Kl09YLwrK9CYIDiIEEya+/i5b33W31vnac99vR4QpJVUUSSCQyV66VAHNjPXR1
V29l6gT5lCwuykpOOn9ZLJZeF2OiE2TKCNPnbLPIg2gnb+o2Ha4XGTB6fBJbxWcF4GuWp26NE1UC
FuZf+8BDWjYo+3zawgjMtysKDN9m2tskUeLEdCGqGDEmVhfqZhzVEi7m85x2DLUeX4SP2RA1yTlr
dXrZevtUyLC9ZvO2HEVw/LJIlS6bdC36w0iJvoMnDJ9nCWC+HPMUgXxfbwM9tI1tCwDMQ1hL7Wz2
MoismA4ImhdVagq04I6h3nC5UERTZY/sUAEg87K/WXXm4xLhxnyp61QnBwcn0ldK5N2HROvUlnNT
xx9cx8PH1M7Uldsg56VcB9d94FgYIGDkEnUZPWtyso6OCBTslt6lcAfXPXLxppxE1z8LP5iHZmIe
kEQXs1thgrkhxmt3yJiJPjS50p8yHZPuQKeGHyKNv6ew0eJo6Sqv5i2xtyGW8r6JQ/s09nT4BNiA
VvU69Yd+DO0R7hnON3Ft+1XVngwlisBDWxJm03vXrB35a2T1FqoFRYaHmAGXOGZRX2NSRpvaE4/6
4rsF6nq19jR8rnPZVfNK5wfqZ3Ox6PGwAcC2ZT1peRHFCpGwN5Jfy2JWpyzM9jFhelOloKn8iJM3
4//RKDM8ZOvS0wtnXX2P3usjIrHVt10VZ9K96DUakDnSAd7Brqo7inRqv0hTGFomIOnc+rxHERD5
INKGleVtV7arB865eNIektnhcl3t53/BvxcPBZHhZLLUvaSkwCVqlMlvOHzzSa1MXdo2Xo4mJOYI
37BcqqwVf83tTPEPjA5+Hou8ZawtVxRSgLJsklRF1MdDpRKT3aDYUtRltsayLSNHzVWxhEZczt5M
1x49OX5M2wXJ5XUfWSLLieEhZ5odnUy/KhaFQ8j5WLVmYc8N9eOlQnx/XzBJcdX+a2wcCrpF0rIP
CxlvlIDr35Lupl5zAZqDviyyCZSJhCxgkvTkkEfDeBxHru7WRGdnrsmID2xL/GHAQudlaPJwl0xx
VMXxFB96ucblZPFPk0fkRYXWfLQxW66RKnDwA0Y5fEaha/46M5SoWsC9B8hWl/Mel7x2pNVfYaUJ
qzgQUrgOlc35cZVC3oAwM8sS26m9ZrlZgFowmTGU/baMH6eVrPwQeluw02pJow/LNkXPqfJ+QEXN
tK/AjVD4W4uBLWXN61gclCPrVvrO90uJInZAC8y8284jwEBSTXNkPzdOts8I4TBd8gvhav5AIo5y
fpQ+totIzkr1dX8ENJBt1eAku3VNSH2Jdk/xB9EO/BIhln5ZtfAnP5H+oH2E+RKRWjUWixpeWGJ6
fGczf4vp0II/ArwLm6jtb3Pj6I2DO8MqcuuGtGmO5xJxVzyWXe4FDCSL2y8Q3H12hKaHZKWMV0EV
45XKBclKrDrCS7YuQlaouYfhSLTpH4KM/J1Wav3IU9o8Lt0csUPqKGg/FpnlaXLuoS4CNmu0Or6V
iZaHRWOJ3TQ79fJQoFznqsAbhspSz+tj0cn5INSafQ1qMa95Yca5tBsprjIOzhUCzCS2x17p4rjS
zfPSBrtd5irNdFnoKb3xfbTxEjD8FJcL2TJTZkoB1KVbMpYBfgT13wH8PpBmlAU+mK3k4wwCCz9P
2PQ/YtVuoYxgAyivgiZ2NSuLnYA3zWAuUGXjywHUFimwtXLEX7pj+SNwTH7QJiNAndWaXuegoaD8
XbDxnOu0U7dWru1SwbX3d2rIl2cUkcwDRQ73YkSuzjqtrS9RGSRfORXkKteZGc7GAVCvSN1HrJR0
w5ZhMjmdm36k9zHyr/4qH5viQz1l47+KAah81UV1dDnmqouqQc+kdGxKIxCKjGT+Os3XWKdvQfb/
T+veGKi/cNT/TeX9QSbdKZn/76TuXYOB/2R28f65n3ldmiKvYwyEUVSfgAP9h4IKlcR+Fg7UFGj8
gtPvcmQuPxM7CMQA+2VIq+I3aupP/ilFz0QWQw+LRDHDIsWxuP+LrI79Wqvbr0hx8DQI6HGGkyhx
7sivhcWOKjvQ0Cbfc2R1U3GMRz4COY3Gudmek2Qa2y+c2MSdBrM6OEofL+B1VkSL6LUeLB9IpeOl
za4KmazToS0IVk8o+s7ddkk/EgQ77ZKMr0nr1aIPJMUqAbyaZZx+B5twnR46uWTdF4Cyo/jKUJtL
7+q0MSNDhNc43AofE/C6EEeDpneou8QiudAh6fsbmq0Gt1z3KLBfxz0b1L+IQ4zT/SHBBON4/E/p
ECd0gj/KCzBZd7klhmvPjP9WfM1o30wylfl3EfSgzIXveceBVM8I4y4Qc3uQWgCu43zCLhJNLP5U
T90Lzb9cf+8qx2LO0J4B5ye8J7NuiuUujdLmm6JAyJrKa4YdrAShmBh1skuAUzlYCYBQloSTbRzu
A5IxF6NOsKWBXflUDg6MFRBNLb0D9cbgb38z+/8CD+w13b/dI8jEDFxbmNCujt/N8tcxWmRDQNtk
5BvCrzmKD/WW1Zk5dTlQRpAVrU/TlzaJhL/8/XXfzc1+XV6gPTVOLdrpvu+vCyoiMirC8m/1CptL
yzkaO/eX5CIe6jKoZmo+DEJ670spkXqkb2jX2+ny/+Wxf0UewP/GSSQ5+vfHBXjDOKL6Xam7TuaG
RItk30jWZSgrJyFKky9YSMRf6q3JuruGUE1vWWvW6bF1QOgBgMumw6D8fiCADv06AQno4zjOFG2h
U4wGezcBPm0QHLSD+CqKbUjsWRvQP9cjEb0rwObM7YJZ+f0l//nwKOWjUIuWiD/UlO9Y3hKl8U6B
VvuNpwGr/LTSdANfM7EBHDhUsQRPX+yEUTeoiqC71QvwidkWx7nR0Rj+YAj0nSfL9gPDoDzbFyqO
vkBP8l8tsC42lRSjJ6/ggWY9QU1A7guiB2XZ6QqQCfh9VdO7FXHQghoP7ioB3DE99mOqVlTTqB0e
i172dkBRRNv4oQeg4F5/P2a7P/37OgEDOMIJKWhImMGH41CIX+9yCiJH4WRbXhfrLYwgmtoIgxUt
gSWkBLA+k8cxbs2+aHzQ+0sz1tP/drAo6CT70cSQj4OwBtf2623kJnZ+dal+HbqEwIcreC9EQ/OK
6lRyzUQCv+/qCcdG9yoZ4FHt2FuaXOREkbktjYS33T3/KvGpAfD7fM2XdtT9H9wKfW9jdB+kLN5P
HsMMp+9pGwvAxbEYNvbqRJwS0Fq8G7vp3my+GQdUiVaDmyPAF/E3vZperweg8St5DOMoLh1I6qqu
enCHV2S6ZvCiHCAREb6akoh0D2lf1FtfxQzhaQxypVrpcBVtRYdvbUEJAy//9/P/jswBT4XCP0gx
wGPBksTZhO88BixzAL9tHl8yABoKRUUwxGCKYCYXha3oXpZAoL++ec9u4vjb9MOdjFTk+NMSPGo2
pymwPy9o/t6Lo0kmghHIKWiMQu4/zKJdWtcLqceX0WIVmSNzbc5vYypB8GBuWjEchZi77bmXoKRl
JYBKFEQqOPyQPtRmE+TC9iDvPFsyufQub9I9QFj43HfFuZ2SfXq0YwVMaJ2zZH4YrWq3561L24CU
tev2TavB6GOC9ACgpUUeAojyGSSwBXPHErXixW1R7cF8SRxzpzSb9rlrl7pBgGF+XB60WrKGMtcL
sshSI3jAnTdk2GMDPyZ9+2VxQD/GUzFbOoM8ojd/Y20rgGV2vY33aFz0y0XNsbl+HvJB8Oc5mimM
LMtrxBmzGcA7+4NtvHfhGH0IijL0w+IoADD6zjSYWIeaFmP3stHegbW5xGD8OuA2CjQZNhmgTcff
W+N7b4Sjy3gUU+zbaJ9W/OOKzkZOoswbPjMQymCMYeK7+4td1mLzTqHhSV+EYhuMMMSTd/VtBscC
O/39beyljV+8IviJkLfsNQ9wd3eO1q/uaGPzZEiR9s89H3rPUAqfEvJdG2ngjUAcHejRikw397PL
AQ+VI9LL+ljnPgb0grMQUNMEGaU2153IwZFktstXgMY0nR98jiy5Ao1j0dcwokiC+MAFatwcHKd9
scsIdqhniejiUqjW7ysfKiH2AUchZuNashbVzvkPAqn3fi3HAWXRfpRivOcEDDnBr0/cpkIOwbjs
CUR5CBaOibWgV8TzttstEmzOLyQFzmvKBZVUvABC2q2XpONu0mxSIRaPYkn3X8am2Xp70Ywx212k
gXaGngzKFa45b8naYtWJ0O8xNV1BGHm2GTVYRn+YxF/5kjgkJMlzbJvwaphBCqnQr49kGPgQWg3x
U+4lw9ry4JPhBjxh0750f6xjiMZX3JuQy77E4St3l2JHg42GSIowni7J/ittWtd+QeKeQZIQun0c
zBp0eicgkAJPQLL9EcH0SN2pJZllpxFEaOaqFfsFHvcPj/YuysSjFQBBYoqlEkFqwN89ml9amnWT
Xp9YPe+eylsD09q6rdFfPWoP8QDmuTbbcxaDwt+WPdEUE7KkfVevx61Pqa9PBSNTeEKUajEcoFoz
WB+bN3iToSGocp956Mbdu01wmxdNPAa4NY+IBBdsvIjwE3IsiqEAIIqh8D6TxFdJNyksCVnECj+9
jc/uCtsvvx+Ed2sUWkEIIbF/JTnSzugfoS4NG0/X1JBPMxQK8A5v4W0s82VuK2SWsh7+5BbebUf7
JTkaosYRtiV0SnmfeEUKdLt0XLJPbqKwEL/iaL/mjL0f48PVyFEREIFoIHoA61cMeDeLASELnB5G
Kdil8/fAWnOhTsLzHM4AC3J+sOgfjR2gJ1j4fhmwUf2cttqAhBXKBYwJrBWson066nbZJ4KohuKl
WFUxP0S617iTpG2xN7Wp3/PU34829AC/+kQ8/L4JwEngrDZEQe8zG4SDDjyfZf0k5QoqSOmnlo2V
CJFQd2m8cbsejbTpmJcFZDdKltaaxlxF3cSWpBwR7ZBr8CcJvxX9DneaoJf6a9R04OKLiaeHNht0
942rbrMPvU57+yVsKFx+4DONlu2QgzWRjBXKetxNpxASVCiskWLRZdqDCnHDIkuLwzDYglZq8RNK
q3rJDfBuiMgs4Mh6geKsLefNhhUkNZIork5FTCf+mHZ+5XUVLXSC0mQsAlg9iN+g1rn0MkNkVmVb
F7YNaS1Mcbxc2lVMpXFQWp7mIqvZIenJsn0CoSRunife1eLAuI9ptSI/1SvYg94Vh2IvRFR10tUX
UKv6g9FR2K4FQLToTAOV8Qkck1xGx7HVPX9ak7luCeqt0bJ8WvzC/C1xHvRp7BjZ9C2xaWqfQByt
B12OWlPpPhYLWDNn0QDdOG2a5z3AyVazGOIWuzmTv9Je5cM3GY96Xg4wldV8LyYfQlS1XXBUXYCj
aJL8gDwg6dKz6Emb3hU0I22LGhTkL538LvOBeYwyWJS55ZBV6hkmvVELTPwjSyOfRsdhQOEiu5wK
0cjuZkggFKiPagY/fL4JIJY0zUlA0zglD2KAHOwyVVzW+Qm2kqKeMM5bhG29c3kTIGQkPDWgjgq7
qfUy1I5IqHibHrtN1RaBw8HOYzMlf2kypYm7hHEEIqrAELbQu2lE1AVVIYohS/qhi7MML/7tl6RB
Ia4o0dAN+tFq046b120yRTxfqdSOdXxBF0IySNhUAiXbeRkU7UGf4/O+L0YJafA4NUuwqXxZxJpG
BSofsgA5cg1jGLN7JYgK3SlrGYnHy3Zai3z+kCoGxVRpimLHJDLrE6DzWS0E2a4h/3MYKbIauOxb
eG0jk2vCBLhlN7QxDe3ulQpAxo+AqYOrj7pBcddWcFn7La0z6SBUjWq5NuYQja3adQBA65Phr7iO
B1yvV6g4Pk11bkxlkQdjZON8arCDVChD7V+C+0fIUqLmtcf0oBzg6atR0oGlJyXDPmKs8y1etJOe
PA59trt8Dk5YnlVF8BoGsA2IN86+sD3eN749qgS3EcNnVIb/sJc4gat1kiLJBNlynx46chkn/0O7
ZR/ngQMq9wcyEYupIEMLcvF3Y5DQGLCLG0RaVcjpuouHcgleOmYQElfwi9UwNQPGi8hNn+W0cbrc
5ihf4VYazPS4PaawLFyB4U/mVZBlN7DUkn3mk5Xgd10BURL0yDPK5g222NwE3MM8OFy2+vk81oKd
/wrATeJ3yQJuwmObcFGg6BMKAEDQIktQYY4/rUdsrsBXZorsDyf8+mMwAJVj/n7GuEWyJftPzCWg
CkSNJY8/hxqK3f3t/x7kt/cBKYjb2ywee9wAHYicX9smHRt7BvdgxUObeFvwqRoCmyZ6RAJea9Q7
3yZKb6jE1Udk3pOtLwdarCIpaSvnNQXnYtIYpTnuO7wlHoGx2QowB8S3JfS+e9ALvU6MX3ZZHZnX
4m0E9YgVBL/29kwybpCjVaMe0kAv1infs/PobWrfzCMVLXSix5Q3+MQxybr94SHNk7DTmtr9MpLL
FL9ctYky+bSRhk/+Ck/K9uF9M6RtWifcJR5y/xbaWIfPoR7HYF3Oy/3W3wYUzMANP6B2AirMkUTJ
0KrLDc1SlvFcR0C0InA+Jki7bwpV78iHC5jfZs5i80rTeoD5oJrU7w9vZwS7Hxyw7P0LQSzAC5/r
HC/dEO3LoQf/Fy/DlNYyPE07maA5DXWO75WG0ZpdgNqQUX/N3mylUa7w2fnnkBdqtridpWEtvgQ7
gMbF1dhAtXaeIbVLoydEbipH7dwQPzRV5GqBiydKaqRMvhuBbULItiM3mCY5XWa63pczNOY70NNC
6qXyU4tgcVmvWOG6RV94riO0EeigLQL9QDiojS5pQcFpKaU3IJ+UCBqT7g5kEPy7gjCdviRRoICK
DLD87m5uvQAoEKzC1ams9fycghGJLECs2277AR0uABIvzIBtXOZWdlN+7Hpssf1xIYMo3CXoaHZb
PkfpouBv6k7rtr34CScr30mrTpPskO9+XblD99SLUUkMx5n9WDNGo/SJaRc7/+mZyVwH/2RYkCG9
gMpif/SlqB2GiI1Q3eKJ2jq45JhukAOBjmr5Pnx0GXer2cnXeHnDT3PXBnwa5P/9eX3TxHixMHC8
H6LUBD813QZcGX3ewKIqAVmsaX/LRmrxjnSlew47J5ODXb2BLBtNOitO02CsiC9rYTZ8x/YGvQmk
5UANQYdugZcK2iL17XvkTgP0iQAmkuu+RU+DUHoeGoDwEEh6uEqW7rKPO7fC06gTcr198KaG7VBB
PIF8MdyrbqjxcRxphaf8HBCeofIXhLO2uYNKdAcp9YTt7hbVfpb6jxww1iqOi1Bklac0jEnnDoAu
QCYsM4BA6QuvGUVKjs0QtflyI3zDU6VQWmBA+0TsY25jS2F8byOpvAYSzZqoYfNV2JJeZB/bbQrk
0SKYBqqwjaZIX+BvYV8kjBtGQPFofwYxDgTOH+nljlKBs72juajv6DC+pAU4cvSVL+ixcZemZlzF
icfaefKv0FAF2Sp2NNYlpeuAf5Mq72hmn4FIhtZ/imqj6roSycrk8hAgfGHmG6STs4k/O5EDmjjb
dpr7oiLx5trnjU8xh3IWuwMIwZ5SjZgyy5JiohOsvFdFXKERwkqyucwCKlPL4eeTvM2lGRUA4god
l9f9sX64m66bd/9XrPXuTRD974u3cf3+DhDvMWZCxfvvEhoRvGOt1/2NggGd6I/I3PfaRtOJEUu5
RrQo7ja/0vGosFD3VVn0+19+mixiSniiAg3v8Kc3PHx3p6SGknW1LCtpbKP8fpJZDQJQiFC6fuHr
Jor4MphhX+U12XY40KFOhBeOsMxfmi2CffMI9Yc74Jb7nbcNKo0vPy+U2AJbmoGpkMe3jG1Ah4Gs
LdUwTvxj++aw2jeg0eR0B6NJZ3YQ0oFxw/kBRAWjBSjY6UQepyYZ8cwgkSuYUhPXexgn+YJrZHO3
39b0Y8ER3WIfKUUy7Yt8jPcyI+SRy26Tmdjitikhbx36/ihVh9V4ehsQ4MC702vRfxbfyx0l6lrG
rMvyPwBf7xJ6YDnwD7DgH1xbdDt5l9CDzongFOLyRwkCFe46q+sFqwFq4u7OEL6voG4G8CLBrTL7
vf8hu/s1t9svj4O9QFlF6yFwOt7D73ZaNAkuA1T15hoVMGDcBfIArKTfX+odgI7VhB5FEa4FyAr/
pnta/7fiZchbkwuEkv+2kahFq5PKjNBDfQDbeLfuAgoXvEyNwgxrbjmm7Kdz/P29/AohJBG6x+D/
/fgflMNh5/Gv9yJmFgO+VfUjDnOCG2vQYwcuGlRA9KjYNELnP43zPy+InmsADtIczZUw1+9wxVZa
CF16KA/MMmCjqFvs+JfZ2sLN/VzZv39AusN2/ynv7E+496EGWRu9X3HS/XsgE+05eD34Ln346THQ
d2gH7deUrUlyWrjL55MaxWY/ToGt6tBPw+7PmYVrIG7j2I/+cEe/WjruCKnUfvAoy4oE6qj3ZbG1
iAgUBMw8QFS1L6qAuA5rfJlaNHs4NfncYAokn1aszIJhc0BoQdCxiCD4YWbaqtkgsz8lPdv7Kyxw
LWsFV2/wdqwPQe+alSGfrMJbPWt8c7O/f4j304iJ41C/4iA8QLI0f19lxb5rfAy+8Z107e6Zth+B
0OiSYfq4knziOPD8/3I47t/m6+9c9/92vQRdw350sNyPqvrVTrMF0QgEudPdz21vqSFAKSMNz6pL
63AI9f/ueoD8917AWBhorAKu/rtqHAsCSPTcKGw3exSMIHmfjaztsC4GZ/YN4/cX3L/wb2YKg0D5
aT+sDnwUDkTznfsL67Y0Fo2GLrKB2Dapsr7P2EtqsWD+tAT/eSlMXY6yF9qGIsl8/2y9iPt1qtP6
4i0UmROgI7AjcH/x8vuneldbw7eDoYEz3WOMIvIAeNZf522IvBRqGYuvkQJM/XNZxWm7h4qW9Xs6
GfIZja6iHo2NsjKzHSodZYdQ1FWeDUv2pEIEJ/iH+3qjiPxtwIFhYgh+nCa/EwYgX/z1zqII9SLI
PN3ZbnEk3TFOlp0lMUU8nvS/HBjmeVppB5GkK8pebMhiS5+gRVV/jSgC1KC60u0IROom5sBEovte
JGigcIEWPahV36ELUEuXtRIxSmGfnTE90jPIePkAInk3bbGvIo0eU/0htwkgwBu2UM3S++Ktztim
SJLYBzH01Cy3bS1nMJMRfKUNBVajQCG5QAKUNej9RNQIE/kZOEFouC/H9i3cQeaQYxNLf7jXtxSo
/TGaQfYxthSkrHt4Emb0sCEXGu33urshnjDcCP3SKbtjDn1KENa+xVwjiraYN/RWoRu6njjf060c
nC2G5pCOEDdN5b+hGIPtXJY/A6wfSwgVv4Dx3Uy+BxeZmYF4Iedp0/g45hqX7FtkO/MVNLCiqStI
0nCK7xl1hk51TwzheMHu0tUXHBzYNCI7SOFmC/x3fcsPi7A6Zg6ynXrAwUCGMlQ/SiV9rkVFJl2H
qC8N2rMn8X1hijELx9qkILJ+StZi3vQn1EH2ShtiU4ha7rSH6Cz91IxAwesD7Bw0h5O0hlKF7iEI
hv+1IiV2+VWSLiF+Qd+l1edoohTE+HEoCtXGaMzjCITXIxoOLr5Cl0PU+I+DXjG3h7DEm13LiAAx
mSuEjBC7VCtEEOGmLZx3GxicKjTI8ovcol7byMidedT58JpGfbvKg+BIBKBDzYbe/jUAESJTCZ37
Xgr86SMN6vR1epP32E/UaZBQY06I7n/EfwDk9/h1Hfy+Gb6ZRvcjSh2yrkUqaQswdUC7tlEKjR14
2DrDbcQt1A2hhUT2EzYXnT+OQ0G6U98k6L0k6zo8JmuTqMPaBHFu+Mwumohtl71d5gsgLPohs2lc
LUUi77IG+j5g2bP9JGDUF7xONLS+PJavyo7dX+iPB+JvQQVy5I75M5JwQF3xkFznY/SiWyxHNM5I
b9LQjOjOJiVmNyK72mPhR6Wb6cOmOh8dkS34I9S7DCxwl/Zf5Tg9xpSP15aT+rqfnT8mDtA4CDLo
uKWn4iCh8/mYjdKAbzA239CqShw6OdboOTEMh0QU5irf4v60igHVabDQ0Yakzdeh4lDJnwK+8jJH
nvhqFz2dwccQ3wyI5ed2oWhFtBYqOUkV6ceRo2YAInpkIMZhun4Ky5Z/6ciQAGKY+k8hj5tjFPvo
ikeFbEpNCENDnwRdzbxDR2eViY8ANRvwqDwrvlGUoJBn0ZE+zLGSzWlcB3KkrvcPbuYAQuAKDm5d
pivm7IrOUn3IIQkphMz/aua4WC/BjJi+upgrKJ+m0SP9akAAL2eW5N9zn2T9gaClxlVfgCZx4NSr
j8vMWuRvvb5OnKcGfQql/hIpN94sGY+uXUp3CxXJXtut5wCV6rTcRlk7XwKVJ1fo6yRjcNKb7hsN
ASzkbcupRDo/ks/oiRK+GwLietzQ7YtzSoPoDp3SVbFtDpYrO1CAweSyE3T0oV2u0qk2dRnRsblb
aQZHjFSvmgPr2BV0gt14ZRdjT/E4xddJB5o4EOjnJKxfo0mIO47+OOiLMvkDIM8IMvmlnzMQsTU7
cjRivBslt5/XcUGsGKHsXrtyasHNaKusqcFtJhPjX1Ax1yWLu+GsAWCUcdT7j+ho0H50EuKFqvW+
fkIDRPOXXcY+LqH7XypBoRMrFe4PleAcWCAW3iIhm1nycF/EDmqKYZvVF9WPW4niUw8KewOtzDjT
j+g9lV+Osc2ryUbiCrIN/sXl6XKjUIeYUQ7hEy4qPFqnEINMeapv0pzopuxoW3yxBMHWIUfcqMpE
OXOfhrQ9wdGnKUTgW3bhqZb34A+BcxKkfYr1MJ7naaFnNc7pF8vEU0D+/rSZfsvPUPOvpTJ9/X3F
gJylz6bpiPB0ffS2SERpuUElua19GUmoZtICGhjoExNa1pkrnorBF69ox8E+KSv067zN23e0wBKH
GeKWWw7CwznCTnEwi/GPiHtJmaDx4w2xrn3ZILw4s44KMMYAc9/JNeLYyxZ4pEg1OXCqpE0vMhSM
qtEN6twmk30C54zh/uf4ikYDpB4QjX8GXmjui0HaC7p2xWPf2+26dgrKMghe9vS8b+4GHvkrO/Fw
PzhhP9k8518ZGh+iJYpZ0bwDIhh0o2ThA2V+ul5shl5iYWEaeFI+nEXa8wPSdjA/AccUlxux4gbS
Pftxgx7oKQek89lsuf+EDb/e+9dktxslHtyqtDl1hUhuUHmnrPJ90R3QX2FgsHc7nLaa6PsWpYH7
GoobU4GxEp0sJImfRz/xGkn/tt3Ygk/XIFC1QC16/almW4HuGXW/HFnW5hcUtcgKckr+IZ9rhoqB
Jd+IiMGNu1mh6muKau0XxOCHbALUnt+0CZszf4xw/FLnoTccxQ1aWtb3QH+6O8LX4bnz9gs+UwOA
buiz6xHBqClTd0uhQAtNRtpcQUcZv0xETOiOIEN0CwrS9NTE82zOaKIFEUQhaXbNhbb5CaoaCDN7
mY8H1Jc5tDeowx/yYuuzUm2+mMueieFOE/AQrldiMox1GgVv0TVgRgGKQrQWoHKHSoMtnEBDVjQj
uuBZiY4AxWgfVN2gYRxK0SvUOE2rmwOxQwKmpkAb13M2O7c9rPmAvkTnPfSIDoVZdKdbjJpGI7qr
FliBRVfIDJFLlaBz3XwLFEe5iqEr6aeQbZDko9tiegMaoaCHQBEiXnsABP45aZCVWvgRO/q980xU
D6A7Xcw+za7QtyAa1KeNQSGJviyLiYrpKoaziy5zjkrF2XTrYA9ydsn0WJC6ha4srrvClpaIumsr
SD6Xx4aBzVPGkncf9UrJdg5IgFUVZSaObkKB7hJVbFFfuM3+D3tntlw3kmzZL0JZYAYe+wBn4iyR
YlJ6gYmUiBkIzAh8fa+glH013FJa9XM9ZJplkjwHQwwe7nsvr1hOY4R7W9yScbsorDGPPNMvL0ZD
rUNxWynDCzebx9+ItY7JH9WlVo9Jy61vR+CSwRgrr/AqODTT0DIfAsqu0WSCK9g75oRJsMyoGu/q
hvQzJsS1a3Z2rShI+VNRnprccdt9uuBGLXPSt3Gx5utJg8eCGHJzhp0FC6N5LtNeUibFO6/wUFKV
B7413hhuuPr4IRPALL5TQgtS5BIfTWn0X+aQ0MSGP2cd4QWY9h4SkTXhd/TWzAB6N2iJ3LLD8Ple
GU7rE5hNgcqriJV05BdaYeQ0r2QR6gJ8/6ASwAl15hruy9o3/WwvLfw17rVpzN70gSJznZyKLnA+
p/P8aduy9EOayU8pxslixzGhvl/QnOyTIOmPgs1DsEh4PWU5f7vELVnd9HY+AXrsgft1cpM7H/mo
3NW1W9/3TeXFfe+p3RTkDuvrPNYvY5psB7/FWtyla3JN5TMQkbkOSxdvbDbOXYiv6d5H2NTH+UwO
ivHAgNmh01u+mK0s38kO39R+8P0Ui1bT3k/dMKb7CXJkciabnfo7A4f2uW6LLraarjrgynE5HQsT
5FbWXpaJa1xb5epcWpJiapsOFNVDjkWxZSX0PZr86YjbDDQIlJqqjkU4d8Neml57g65xGc+yB44Z
Qppbo67ELuR4wyx3Icw9tK0INafz4HFze0Xy/X5L+vxLQj2+OxbU/eKeSbnsNlX2N+zybP65V1Zx
XhBfcAlgcMMyP0yg3KKpkdljkafmJzKCwKhLMzy2IqwPvvSLO6MQfTQDq33CaPihKlCopRzcDr6V
FB/bxYLQgGmx/WiLBGKJZSfrLsEzGkQYn5yLRGKfK1NB5j2HGM4h3L4tOJZczIuZv5SZ7X8qk9R8
KjEhXc1UlGNXdu3ZJpX9SFEAYgpr2ip3diG6ay9JbOJWFkc9CJ0Xp9SHdNXUetdereG5nQMj30Pn
oEBLkhtDbOM2eRuBZVpHamBbSxLTXwoTMjbryA6YYOFeV3KwnjM89OBFKq5hV0DwCaKSz41IyzEm
MiXdc+1Nlh9zhJ+rnlirTC9q2Y5/SU5tWVRK2xaf2HiXfhcawTKfjLH04lEWxinvXOuD1jOAkJrL
aZcrQ9667lo8T3Mg2R44eR7aKUGl1SaufUVJsb+UCrELgDFCmqt1mORzaY0r9G/Sn8CD52p9GUfF
XGFSck6bJNnVLzPVNFzCxTyDIZztC5LnKVKufIVVq+WsXx2krcmh9rPx0lGc33YG4cgYV0lnuHuj
A6MWiW12H8ehqj76EkBtOdhDXAmjEzfT4pv3VP2CELUSMdzOG5esOi4EVResfs0CzCnDx9utIaEn
6hLMxna2mFgOE60QhAfgwmaTM84HlDIMIugFgEaccobT6lHiqcuoKAnS+r0+xsIkV0AniantJtme
mmFqylurNZch5lSRlCxp4Bg3GfUmdnx1NDDUNs6tN9kQ8Uqzy+3PFXJWo4lmI1hxUlPIK1dxXWat
14YRp+3VASW0ZfUwYU1chKvijLpagHEVlbmjwK2opC4vsY+S0omGiQOYvAMkbnv2Dmz2FE6HfgLC
9wTg1WnTeGGqUN7BJQQ0ezeDPPHGQ0qs1pynbDLq16Eb1tndZ+iy6mbvdtQA72FEUhM6SgRcYwP1
zDFEcVdMsuQ9OAYyrqlAYU1tAv5cz+1/hdjrC57jUDQqhjSwuk9u71rZ/bcksiF1IQRgrk7ZWmay
ykvaRmhJAToGXZ9hHm44+Z1ErN4RvffGfOvMIcw/ThIUTIYtnQScwck2KRaPLYLleHycILt0wdVI
QLneiCIUyommdABbeNyouvG22PKKtni2g6mZ69itxkk1l/bE7W27vEX9MUSIcSBx3tujK3Nv7yGg
ze0LMU0dTtLYzkdiHM4OaXeQmAdZj42xjUvUUdeYthWhuwxZMVWYE0QFzjEf/VopSXZ4JsObR0i9
JsAW+7RZnbzaywUlUEjuALj31UboF+wTo/ISqnNzEsppZzpd6Ox9BQLrSD2yfpTBVH0wUP2MO6vF
FLdzJubOHhVM/UU0JVEWqvysL/etN4RZDKmw8dfdZnUURTdvUm/q/wsojvOdi2r3RH46v2oFMB7o
O9N1YSpV76VdIyKbQwrU0qjuCzzQ/rkjhMPZCsTc2a3NUjbHfhSoK9dALg2mobn8IjeRAM/qHehh
HvvoFI/2pt4POUQTAgSj2hOBckJMCuliBfecsY6TOlifjS2B3b0z06Uz3weYO914yZvmpRcU1sHO
zhwNms2YOY30hZntCSf64TRlbjl/SeHEk3EhosbDvZVZesA/NifGoZ7MANGQ1YVNlAinbWFWiAE8
V+t/rObKIWHpJ1bagqq2cu0899VwUweemGJLuNP4hCQDOceul6j/IrQm3UyAZFronUhu3aScvHG1
d8Th1yuFwFVTm/29X3rVhZEOLRL7ycX0geZP1khKLDUNcdDAathBRM+O+Cl4Mf6agsNA83fqZNUV
0UTC7HlDSMHYSMJ3kyFa7nOTYKflegfOY42dEJjEvkDz8RUyOkFBWcj0ymAZHj5xuFyyd35R9zrq
sq38RATjXfSgIPNnlkhbHe3ZKd7Dk0iukW+mX1K4A3IXLNuKjC6ZyIxsW77iCRbLh2B1p7ulx2V8
I7HXUbX265bV1K8xUZRu+N4kfehD+2+Xs0nSIo8XNDt/LbaDv9EtB+fUOEWBbLJ377skbQ+j1Ygn
D37CLvTRR2Z9teEcGDa1w5elbvB6WnlsTcOM2axqEO6Duw7nc+r1qOaGZkOmmiYLjvEF6zOSDU7D
kWxw6x+oXFH/FTaGxzidbRAcRD4JWZhR+sge7XQASZo2ari2JzldpZY5w3h0U+kfEGjIh2X1R9TQ
I5DXHSoF/5PTZ0EKNS5zbjtDR7xD4ATNjpha5TuvTEJkMmWXZzEbeoEijHTJ3VaTAdhtnpTevpwR
/sW2qPP91q38DUi24YycpZbxbMvXZcjADyfDGi2jqz76rBYzdPWml3HVzcH7we3Hia9z3Y4DQU4W
qLbaa7tKrEuQDaWPfCmBpggvM7w0jMx6VlVeQpSRwx0awiJCm2Z9xq0zNdQ//FBFuTsUfeRjH1fx
tCiIMlWPl30/ZXlQsf72dnVZmJZyD6O3uI9Gksn1hsxVaZMMaGu1q6BRfMxDlBggkc3+pkX5Ivb+
4uKQ30ILt0WXCLfe1zBqH0Do9KAp8XZHM/F5nNl9F+jn5t0u9kIa2rba5CaoavupQ/1B34up+mgP
dfvUj227o9EWuUeUngi40pkhX/UfU2MRKbHVakSwA8xruKkwj8m7fGrSyTj3BZM67vPSv4X32F6M
2PsjTuTlFXkB/2QkIngkYwzXIG1S7xnOl71fYT2/n+ElnMuhHa2omAOYyaoRNZKehhSPPwzBabAh
gMZwawic6jxcj41rzdV7XLwgQEluxT1DHZ697cLUt0PzslFthmZxMZ+yRK1PYTLSH2WYBJZOt9zX
QZW8IncWseM644eAcP9oOon53KKMfxL8iQtLlQeHFeEJL1BwvSI+OEpIJuBdp88Ip8c7OQmV7IKx
FSbzYLsLU6MkojGd+sh+0DccMwY7DnxEM/z11dJZ/V8FyQ5QMxxUOnrtbLs1M9tHI6ic+yLD1B85
ZPXPUkJIbXcoQKFk0BWA7H+/LyX5oP6ZDaqs55jaPO6qJ060EJXf987QOu7tWAB7Wvf039Caqb7D
l414YYXD2lFroBDa3joKiY8CpYKHxIrtVqxjdhaTBoKeEZir8UOSr4v74jZOW55gX9WjEyVOL0ZA
GLPrLD2LV4nKhlobuo0iNHMs+wgCzY2wMYCbF/Wl14v1PEEjQRjoWat7cKAWBp+8hm4f466TZbVC
ggIWJ9yYOA/9RGwoL00R2jhov5BJE8aj9lJ4tJk0yOsdF4lqJtuvojPAlsYUWhEQ0s1kUWVGJTVP
S1RMMk20uJ0xCI/omBbpJrp3M+BUjjDA6b2+f2yDJZmLmAJxwLkPK1O+FjdF0Q5TG4NnCjxzL6Q9
Dd3zVG6zqXZ8iswV9WaHkAySY8bKcEqwbxb0wzCUvhPHS0VYHbN0nf3ur8lIN8vd5UlQ8jM0+r63
XhrjwIH5EhZpUnnRKuDizIc/l+d+rpBTNfQxVVM61E5eCrC/9mAiVRaMAvfC17qVuqAxf9O40Myh
p1A++JkzIUmbxUo3hiwvKNH9wwX8XG7WF4BQAPNuqLu9Y7z7pTiYuwpvVJr7X8pvF1B/U57UJagi
wu6Wuti3Sul/aQ7/0E8McjoP9/9JAX5j9GEqbL6+jPnLNP4Igfj2Z383FDP/5ev6ucerIggJNBf+
74ZiNm3DXDLZdNhyTE5HiHG+4xxoLq/r7EDoHJQYGKW4Dsq2uqOYI/4Fpg8XNQgILRwJzf+E6ACQ
6NfiPmX98M1Hh8dY4J75udbsWgr7aZvPpxY7YWxhNt9nWxNG7jg+Ka98DmDwk6/fxn3DiSsqC2id
66rKi8AsZSTG4CGYg/IC9FZ5vU7V1Rzo7Jbh3Vhdb0PEhNrkFzMZWh02chjZDo5di7hL8cxQdQwP
MqSNVuhNYeSH1juZzCJmY+DYD4xqb3aE9KnJd75RbAvAShHlcREX5fA0V+EDrM2Wpa61OM0Uz54h
RVxh8+LECXS1nf3+LOf+yQwyGJ7ubJONdY09isZHdtj3mKqeZyg+/K18qtr8tU1HzpLU3iPfs96Z
WTBoCjmGIUkzE9F3T56pOyD1frNbDG6PxmyUDDlux7Phn/s+OKPnGffJwKOZwwTefo0zqChfrdJY
d57Ho2yDfohFx4fiuKOPR5l+4BZ4DCI41/kwxEnPb0F3y8ndOsY+I4mEc9ZqTwXcvkOLUDn2Oo+f
ls67JZjGvf7LwuGUnYccTjcLAjDKQxqhUJrcA9Ta3qVt9S6kufeerii8E7bmS9fpuPzFBurccUH0
aIDgvqUf0DyRMfJpVhG2zatquvbU2T15yESV8fLWWyms0heI5ybPIXwIhRj3QPNkNAji3zfitTPS
BQJCu0VHlXB4IIlYkuf2qHEYtG/i5LSdloCnZw986eL658A0Ht4GSd7RNkw5cAelzzgwlQ14J2Cv
EyE1R+jNVsm/yFy8m3MuKi1K52wbfXgwC04cLQWDCz+kz8Es9Sga+V1OVTf5AJ6+a3VvsjkrIi/x
9DGRgTVVtYxq171hPL+uIeGfhc6A1i35M3oY3v3GfxWJu+4w8zbxMgaco+aWv6l5SoMJOx270XZN
mTSM+qF/envfNVzp3VwxrBA+AhXOGDLsFLx6eoztJi+oLoSZvjLJGdUevxtkjM7AZ6i0ei6kHczn
Cs/8zgs4wJtcCDOPvk4Qo25IKZ/pNPigNt780jFP8LPS8A3Z+zXgdRmF/vAEpJjqAWo9JhyDKWA2
vj2MRjIpaFQGLLasn1Hl0q6LLPtFZSGxdhIGbVUONIhoQvM9gTX9g+RCxr4HZ2yPUqLrtTR3txXx
W/eOTsxcQ5oNl3At12MKcPTK7hL8s7pNW0l5DIOlTV2oaDhNwoUjc5TTAawpr0ETC31ioMo3Axss
VVrtBfNEVHP+bs5c+Ll6gBT0KBFIuole6awytcGqxc/w/2pet5OF5UWaiea4CrvckypkGpZBG729
W6Pm9o0EuDpWAJYQhkBDUiuiYAizTI9ydK3QqGUfHofUAdmF6/yAMqSKOb3L6G0A6BHOFH8H4p06
nmIZCzmv7Z0N9vXbax4R5jEPGEYrGcH9XJjJZ5m7xsnNuNXN4Ls4RxsnTCcz3qP8Gf0br8AsX2lC
ZFNMZ/YIg9lcY9nSxP7kQvQAof2cvI67usdgKZ6NNFc7A5nyVVJa5R59ax7Rac44vTWVaTfXvFJ+
Fh58j0HWwFq4MsgfRVvD8sX5GN4Yi4MJzjFfnWOYVUgZ6KlDA0Ca5DmD7UX+CJyrh9uzg/TQnxdM
kLHfcGpc81qcROvaqHxTFsXUZHFbeHWGX4bHZLLeZXYYHDcTVqMcWUzgOs6RS4ubCCtKjkMcviBT
pD3VAStYTV+Db2uTFeq+gnrSkgif8c8bD3x2dge8R8S967wDb0oLvMQIgKGTHiyLhcHUrRLpL5Wx
suVIkXWCTnyes95MfvkKcoVHo5gBb8/aAzwXlzUfSc0vPDiNV+6ddRxiI3BZAh2X1ATggDvL3OqY
1Fd1DJLutdNYsHoCCwnTYofGYL0AKpkf8Ai8QJlz93A/0FZ1/mPdOu2+NLI7Y5lu/HYsNAgtvVD5
CvbagFduxqSgkHiUSwuVYzW8KcYBDNVGezcAWDjePgzMAUfB1hfPVtGusSkLOuSRvnugs0QVD8Ei
i2tFVu8ix8cJ+F0kJJDJzzvTXkfuu6zNxzu4JR6YNs+kv92hJ6NJ048Sccmqwn7Yb04mTSSYnXEh
k+kzKbz2ywAVz8lFSz8qey1fg86mxyerBOe7iImxnDiatwfyv2soKdQBqpEFJcW6cGC4pmxFMc7n
5Dpc2s04VHazDDclzl7/3ITOUJ9wQo3Gk0LyEWVTOldXdDu0x13fV7S6AJDe5Tfu7FkKR1CT0GII
38NF5nsPP4Ri/4sqU4fBP2jo6ASLgBmJpOfRzRXrE3HXj0rmKsQIgFlkol+CUgjpste8ZHOxm+Bh
6lubYcWsc3JG+p+/V6sGf/te6n0IsQLhoy38+XtD5UBuHOV0Mpe3xY45aOfll4ZeHrtVlq9//raf
DwOEiPouOZF4loPNOvxVr7stmC/zrZlOlWKA6EggLBNjj09VfLuv/x4C/uEQYLJw/PBOfjsE/B+A
Im2DhPd/aG7f/uT7AcAUIS2FUetyZLQBMbg4t78fAEzT+Rc4KO+bAjwUHmP0b1C3/y+0vQJGAocD
/ROu4fsBwAb1RhRC4EKXKUgDwX8S/+Pt/nm8MmZcrkufMQTX85sGve7I+6ylt2DHlCgaWQeWsa4I
SlyvFZetnAP4JkXnj7DiS/yGtfgLXR7n97KR9fBg1c649eiDbHytVY88bimIkaClBPf0opCDBzyn
aHJziuSyUqh0YPTUFAdCdYL+vRikm3Ez1POZakE9zOQUyeON8rqpFH1v5jlnAoWBpEcCYt2L1qhn
cS4A6F4rJ0keCruTCBG9JwNs53Eh4Nc2cazcbgFytCY9URfrBHsV9PFD5jFVAF9jZaK7GT1JcbhB
o8VECNGffmgpXvXKW99vFHs+C/oIllCVhvka7hNFMCsbl4li9pTTfsJORXWk52h1XGfwIbEbtvnZ
q9POvwnDkSV4UAL2gGGQ4POkGo8j7MeJjQGvelY75Ukm/XIoNoieHJYaPpj0cbJG9ZzMt5abNB/H
RZnvF1Bs85HdBXv1MMwpYFtF8ZgesduOjhl9DMh1fsIVpx6TrfW9qE87uZ5XAiVdnHC5UQpLk/UE
eqvD2G1Wx8GCTe6Y5bynGRVU2sHsrxbc6VqoiO4UuAK4/7xc3LOXDP5jWKj1yhqXcDjmBebRQzb0
CEdnhnoMqkOJdx07qwWctz7aY5XQ8sJd0b/Q1hdvVFEYkTsjV9tx0u3bWExkmKi+1zSaSCB+pvMU
HKxlWfbLWLQRmus5pWXyKHjQqZRuZA7V8uonufhMlJMeSpfZeChpD7zH8aQ+14APrQMmZvc4tau8
N5s+u8Q2Xz21CJEhoM7mwqkjHWE9ZKmIrd6/xabXx5OVJXvUNXiTSTWxpwtzNWdaQ1bdAQD7us/8
Prxd3Q4pWNJP0UTG7CILk9XftXZdQiSwCRDcbKq+iMJoz/hUrPNYo0OE65h8YjagcsONHj4n9Wzm
OzWMc3lMx856SKp8Oi997R8ob9N6KGyS4Z6M+ItY6AY2q2CLoX6R72YG5OfWp0KFQG4l9ky9wLyq
vcq5KDM3+IhDwzrOwHgTEMmbacbuTPurgR6idjwk3QPaz/6mC8T2DHqWRnNdqh6nXNa0ekK7HRmG
CDnZG+SGZ2kMt6pdm5vOxb6+GwG35jtrzpMI+HIQmzTc+uBxLuHUGzZs83n619hpoSJZ9ep96Ugr
Gug3c0TpcRxbxOm9nzjTDnekeOdm3RQpxOjhoW0cC86Sm5jJ5VtNcXJHedvrtqQgC6uvjVmqcxcC
YFu1hWImhNk1yfhSCPjR2IWXyEVRctIOeSQH1ud1UX/h0aS5UZmGaxzOlt9z0rMRu1dgfwhDJ+9u
GZAa8bVYNCfV/zc19m0f+6ddkc3pj7ti9Rnizk+b4ttf/L0pWiGQU9JbJGDJocIV/XtT1IxTgCvs
mpZrYd/9ISmmGaewgnDaUCGzXVPD0L7via7GnwrMHHAlUe9atvOfbIq2+dOe+A1zarpYawjjHExa
Osb7wQVH0ljVNW6Lr5mgp9BrVdP2VMTLAkET3cpYWOqx4Dw0HgZlVxRmaOXuvqxJxS5ltm7bWQdp
6MJwifK9ZRMJE0Htkv622fqhFzXcuKh36NcCaD5hDTQiqniozZHBTJS/UQVNg3Vr+gh+gJMLaSx0
MJ/YgnAxpJDMHGruKAcAT7vB0R5SFC07OkFrc2q1rEaQHJoZoXMeqYFEmvEPrBlTR7D/E+E6GnBq
Wxhn+ccFofjr02mRTuNA2Nyv+O/nkMZctCGgF1CP2bu8DlOqSajxzbypXzuvz9UDlCANq7OQbXI/
8GPTf2p4af12SeRcTdfHsPaGc/zVyuMX1gpip0+/mJXAGi0dChUXG7AJAoCM4zXC0hpDjVkA2EZW
QBmZUBxpppCAj1BsaoiUP7lGcVGJeRDZns4lmz6wrbyK/Thu2fYIPQcQBU70EujstpUmv1Zz4OEk
KTij+eG3peXfwkJ/TsxiJ+Mhu05ITA/60WMu/DwIk6xcc6Osmq9ioWpzj3LKaN/XVdJudz/MzLtv
b+5H/9rPEaD+IuDYDmYolygt+O0Moaq6CzdvTb6AV7JQHsoqKR2wBIIZvtp+4dwuAykA7Ut0K6BR
Eh/m/B53GyyqP1/Jz6eZtyuBi2prQwmMN2x8P98ycHAlwrXwvsxD0Hs3rlQFhayeDc23L9LB29x/
IrLqmfzDWObeWUw4OpHNsQL7N2ySlTdVSb7G+rKa6ZA7Xy2F2Cw7J3JiLKRtp2+7Ut4Ec+3Pt2r+
fq9AwiwReC7uHOaUHtI/rDEFIVeJuan+QicGt/ZPOa1yP1QIWjswB9BmUnm7hlsi6qs27xuN35gz
4IfF4EtyuHXFypEgIk/q8B1tNDgmRtncWNVVSRvNQJ2mxQHOd/rzRf82JF3b0w2FbJ8SGGPml2sm
92Eg4fTtl4qkMVifTknNL5tp9APL4z/9LgY+RyNP0EWInUKf7394PhBuMG+R5X+hijcF245OKSC5
EsvIGRJ//qrfBoGrD1KOjyDepFLz64JmhmVgQU9sXho19jxcODMl0EZTGTCL2tprbaQ7cwvd68/f
+0uTJMY7EFrX04kC03IsKKs/32NCX79V9q7xTFHCtDZyt24+kWIOJFbkyLTJy1Ynpknpf8ZTgn4+
pkLdh+SfjdWaH3JQJ5S/YaptI3htShMHuyGxcunWyvnnxEbw65DVGFj37cWHVKTMX4esmy6yr0me
PGcBdA16QgZq3O4GZOq8n02JVM3HcODIdwMRKWd8DHRwZTNoPKVYLMPSSdUL77IuXr1B8GTY/hzN
T5lNhz433xZgrGOsLu6KC/RpSEMEBchdfQwqpNShuVK06EdNA6In5MwbyepEL9HGALBZxZaCxvYO
Oce4ftyUDiHQP24Jz8KilzeLvKBBIiVvy+lcRmyXoca8k55T1F89cpW5uQPLMGx3DOjQfWpoNgL+
EEwh16iTcw0qNdK5TygoZNHsJ28FbrqNtj8/zL1m/NE1XONNMvSePJIs81remZWtSD9xAGRkoKIC
nZmWCwR8Bgl/iibIuBSqC7xVw1JY/KZn5toAl4M3qL2jO6/Z+G5Ej8RmRgpUc/sGXPegAos05Kv/
BnvYINtgpqdKejc2cuLuYxfk6N4SZ+7y68ppAgQJ5rA2lxnV/eliQnfNWFrRePPo6EwLKjHgPMFm
CXlb75mwACwWERl0I3Wu1mkkuJLvN+AW4xvN18dbW8RCJBpN5YqG4TesqV4wv3NjuiHRKN7cl3S5
oy8Hxv2/P6OTndHT0w4XVhYx5Fr0Tna2uTyDyc41om+VGQuxslvuCZKqfqoO7Ul5cm4gJ35hWei+
dNFU/cTJmuagmlRjGz5RG02ktc+THl0dt8fSpYdLG47sWjacFgZNkXhF/Z6Onq2PNMq29XBB/24x
p2Z8koyaFAwO78xeBR9IOd5M/MOYjmVgXxjOmquXruZgJqOWrCvf77Lem8l9UAmPZ7JRRasWmiM3
sybAbI2O3QpztfmZ8ogWuQn6aHhgoAA3NbDCsNxwxT4HL66OxjVvmGI6YHElvd053Foa2B1G1BAF
Gp/SqpYjeTyBfOe/OOb6rMaoUkcuSXH3/M9lKvS1OCGyF4+akM8UVEEH1iG2oeE4p9kLNCW+qPNA
x22UX6kyDVp+8JRPNCijNmsrLXApnFA/4w5vRfE6rYvGdG6Br8dcRQjIsWxcAd+hsPX0ENWh9fwg
g4Z/d2ZQMYH9YmRtIHTciDLg4jDPVa82vXhkJYFYQaVRT2mQfHxoj/edN+EOxI2I0aRpzw9+XmIH
3nNul4M6zasYivpa6xv5QMqYPde3EYvpUW3nuZaqlOEGiHoNKkRacSEeaDyQh3NsBg5m9gjjaUbH
Wzy7BxcvgLQPI6UoR6Ar36oMdZ2Q252r1MrwD4YApvqexBFVBrY+9Ow3nuvOZb+j10nVCQqLhZ3f
AvrLE6q7xaTfcEM/NdijGlUyG+d8EBW1nLXXbZKitRoGY8GYMPhcY2KQ1nnpHBrzupRswIXhr0Mq
lLb3YU2DEexDQxuuQeRxGl6qPQsxy81+pHMJ2rFUTm0Y/g28gX49ZvTcLSaOwrugZJn1XjbyC1BW
WGwV94ytptxyOJDZmmXpVdlmk+nfjDQu1oMnx9LMSCQJBZoVmqIelwJyMmMosXPsD5ft1m78rLPm
CaLR5gLCehw6Sk5BXJe8j2a3ChpadjfIfSyW3KLpJt5SYzpY2oE30mgLM18n9CpIk3cNeRY5VKz5
IEa58JscYTp+NvaJXpdKMdfru5CWYQwkNDYpy5N0Vo/nN2aIrG9mniJzwbTGgQE1Iz5Q7Zm3r5nA
ATYb5xRU5CjSS2Cy8CwjB4gd189yyXZEx1KfXR4hlWTmBSROeAjjOGnu7epRnzfYlHvF+qCCzHBu
V6HAD2IdqF3nJLux4ZaCtm9pWFRbOloBo1GqlzroOI18P4ew6uuHA1HDbsFbo5bt6EaRFYttnGGy
blisyAanMW3Gm2TvYP3s7r/za1s2f7Wf1eJzxX6xGDylFkwnE7ugEMjgCfJJP8Hvw7rOF/0z5SAG
smg2serAGfavXu4HVHDbo2kwKm3cdQB/lh1RbyqYnxQamblOkKA82QHZpOU0HWWaIh5CdF/Gzt9M
BfKpWar+XtRr9fATS5RsL51zvXae5MvvQFEsmnn3KWfNJYH3b1ii6A4rQY6pGttLabv0X9v9M1e0
YlvFqDTOZtTxjv6BK+r4qrIgHvaGGj/+RBctOpowkhiuLJUA7Pz3kNEQjpjoD4m1Le3lN9Soh/hl
Efh7Dz/iRtPCwr+X+97oXwwKfeHuf4GOouX2tdfNtzA1/wE9CjbKbMbd6IMRjrIE4OvdNwwpIrq+
aI9C+kp29Cb6lUbqGM6wPY4No3r3E5O0wsHX04poBYS37sTsS4++S/8fgNLCtSdSpJR5/Z0m+Y3i
+B9gStugnCgpmi51Q1wI9mjTTrO3uJni7nv0LVQFfvv9ktZtqwnnud5QZW3X0v2wKFdKJ5bJ0uMl
aIVIiVHwakLrHRKxMGEAZulYE3ZJQQTVg+fW20rIQsLk7gIdPvZs4EyHDEsXS0PtCh1h5oYiUXko
VLWklb4xuQSXW5dqFjVJzZmtx0Xvwi4zNm5qbUfl+3zmYXLRSevGhKU+OfiFuXG16hvVfurqnF6J
zQCo8ojxT5fRwfiRa5BT57JMusNAZB+UkLutI33biYJpNq6j6BBmKWtZEdDnZrlMjIX+MjH6Z1do
6YO32SfIduDoT43Fid841xNt25BRGVVAvgknfK8XxLqy2KPpbuYQmixUKnlAyMr1zglCc+VKaf/r
892Tv/ntdg/bXPdMQAC98mGascwyM9DwgusfwH+yopQOlXSw4mS7uaImkZQUPoc9IJL8+I3/b41T
7z0vgMnag0drreYqbem2Zx4QlehYqpG+DlmykMpTSAK58UbzdTIGVYYxpmL00pQpGvIGO18mK882
FL3L42cN14yQ9i3d49GMgF3q+w7mmC3PEamKzlh44aKv3rQT3b1Cpk4RtkeVYxV8rSaDB8syU+gr
mGDXMnz+fhJbB9B3N0l7IyL1m4xPbOtRG6VLFA/amWTA/cop2RMHvHdrerU9VSi8S/gf+jWyYZrm
I8e/aXwIumTljunGBjX2hO7fR1fepOW8ZHcbVqUk/DiXvovJFBdDWi9nh3B0fthg5XBX5iZ18qnv
pznPzlI0OqgQY6HbcCyW0mfiAPOh91STrzPXCMFA74+xU9Lb6yaFWsJ2iXAJjcdJyHSYg7ttpJCf
X3kJBvL+pDbaCtI/26bdSLeb0abMD9Xg6CkCHUYnvGhlxC8kM3rlz4VZcTTOO1MPMDuBTmsdO8vH
nRwDRtO7K0b6lE0T4waBamTb6EIePBsbjPYN6/FIQaogshY8geI12fyG/+D/698mKkHlvVSBz3Zp
ZlwXSlrqMVxLCUhBB/O21Ff7bXqUIxL1h2paWl4q+gd7rAHW2HP6CYV7mvcnF4MwpbG6YyxUUa6I
CYqD0zt67FaNFTbXNFlP55F2UUNg4j4Ya2z8cUWbct7tZMyIjQD84fR7EG+NrorB1KF1OLf/l73z
WJIbSbP1u9w9yiAc7sBiFje0yEitN7AUJLTWePr7gcm6U0z2JK1n3WZt1SVIRiQC4fjFOd+h5fOV
G1YvXQXFMWUnB5yCw2XsBTyM3mjiDIO7yX2WEnrBlcUNRMfGsmn+QGrhUl7SePI5Y3GbSM3oTfon
QCkjgPcBG1X80gXGwEXxPiqf2tc7ao0aFSE/bYhmjcLgZ0fsINukMBh8X6f7yvzS4p98ehYMfBq0
ijera8vpUtc6QpXZ8gW0Izh4AQPuHIkY+1ZOiQWlV+sNrr+Gumqu2SXGE0YigzE3+cjY5kLeJ5ez
u/WIm+dTa1IGuuBQ0I+4y7Dq7IwaBQ4HqHOKEM6AySjpefelKlCKzP0DtxOCS2KWFpU3zUdlwZks
d4WyUcmvMXFx6+8McBu0KhBQx7ePr17WQSOFSqKlLvQcCMygmFdNByWFGwPeCm9T86xxviWV7vTZ
hS6GISu5INPccdukLHEhCdOdv+KT1fvFScpYULyOfeRviVgY2is5qAlGCiyJZOfUJj0FDzZNQB+3
BoxqaiOTOOePcUVTcVZFZTZXomZmcoov+4+ucYj9mG9pGXUGhxQFfyuxK/aczmscHnMX+NFYJN40
v+kcpujoL/mWjcBIGmei4xU4bbjRaZJ07v4+yDI+Upbo81tvs4En4XoIWg8tGkouAQy0YDjCL5xG
7iigw/OB1fAxsl4fYNKGP8y19cRmgPDi+MXKh7lDHz9ODneo50I3NeL5rvx6xvUvZkYOabwI2Ygj
J1r808jQYRWNuSvpXwevmfvMLtCSwF4BYSgTcL1txc/7h5f8PKVkTIXzwgacJdBHUzj9OlUbQQ85
QM6bVxsaKif8x62RONo8q/z6p/v9pYCxoalAiYHkyfocYkGKQTF1TCde8bnP51MuhdVRFHJYc3Z9
/Vo/poH/nFUbjKmVYdnmbAD4fSsFOoJlOFaV18FKWxoZ3CQmd6LdiICvYVClM4F1QssWv7SZsGuG
KDg0nGRZNCZ9N1OIebOB/m+e8NQfJ/PP3UeG+W8ukZRd80xQklDZP03af7tUFtNug7Q33aId/2Ce
/WOeO1Re2viYUV4AbpCrsuYBNbeFPFxpob6+Ur/dcxbzbnQtyL6YqzqfR8eUUSHBGrJ4IaEZicLO
G7Gt3ROWNH9F0Mr1f7zlPq9QDD4YFOGmzWuiVvmci1iVteX47Ape4KPPZ1QzhEwR25CT/do33fmZ
5bmEDFBMjPzzNzD3enXBaZfa+69/9s+Xma2pDS1y3qrydfstVqXPmqHrXd96ZiZB3zwGYI7fnEzN
7fzXr/T5Kpu2pfPTWgBDsRBYn4fXMYUhwS6R8dwCq4tPTZHMrTkiEYuHfGDOVePXL/ir84YFDWBH
xs4seVE9UTTNP/o/7qAmciYOk7F6rvDlcQeB+ZmPOQ7FOQfKq0rQ5bjp/DHAShDbAU/Gr9/AJ68E
70ByE7s6bHJFlp1tfT5ZhI9WpFDZcxkAWc/W7LKmeM3UI3AjfNdz2dJVwVwaSyHm8/vnUFyzm3nk
lUpI4MG+/7g4P6PSGP2PfItzIj/oFqaPMBFY1rmDhdZqgBcsQiMGh7jGfjg/LLuxJZqbuAWdLz7e
Qnbo0apRLcMjgxCTPqR8Y0S3RgIUms0+ZLWMpCQHjMbLILCayy6tMhVdTB2W8+McIj21DSzd+RFf
FFXBR6c+BvQ1pT2nJmi1uWgCn/Kj4jONuVj2Inx/c3Q0hG7GY35EHN3B7Ah4YciSxYxlv778v91w
CpCdPueiuqb1+63d0lkEmj6NT3lQWtSsPnkrNBzu1MwVwM+R9dcvOS+Z/nnkzkctbnx2NDjScBB+
WtCwcxobEAv9E7C6ecbYhq4kCB5fVqyd6x+JLyJxW5qowQDHzRAWERvv5uu38fknB2EgdE5Ogrf4
i/Nj/f2POz+TZdbzWQZPcc748xCmVZPeoSwGRmHWzR8QwJ9PEAxHsyIQAbKFzVfYn25y3G9+GBR1
/dyV0Fnv7UjNt0UUFXNl9fXPRfrsL9eXPx08K4Qz4gV5LvwmlvX7gRS3rDPvsrrRnZXXGpLoI58x
Kp1uGPU8HRYsvFP+TzGw4b4cbMu9p1mzK+SujHUZwdDyzPv7ApwadagxiblQD306FDIn+VYEeQS6
YCkGbR4DOA1up2DfOTiO6F1TtiO3nWZY/HAa6E+x831t3hQZXTqf1zQE8VDusR2TN7/Jct0Xp68v
wqfrzTWANow6klBQBWBV/1Qh2bZPapNsh7s2Jb0D2V7OqoKQ+z5nTvf1S1mf7uf5M+XwwovmYrHk
HP10P/d5wUzVEN6tI/Ifr9XajE7jrpxL/ZajniPoY/eeINLhKmRDNk9Jf/4T4sd5QqD1SOEfbaHm
eSa94ByhZaZYLvu9FkOFns5qvqqgohCbxf12xOfJd4e0UdrjEMIxbcnPxR/bonmJpCWRyXdnQqvG
f+vydP7AJzviVbQfm3j1MZpAzTfPeLXZ0cr68SOBQnUc/PmqqcJ5sPxzhcY3kns3YufBc8/zmHJY
i9FIe0YgX19S59ePb3ZjohrQwTcD5wY6/PnjK/kJOkcnjRgSiXoESm3j0Gc9upOxUwhm/AHQETG4
cEtgv68K4WW71IyT+47IDzSCWOJYmvp4QbQRqaskyeHOo3+tL5Oh7oJl4HTmLnSjqzRT+huWsLpY
kIQSjEt2OfKis738GOhhfeKJFEx060EXr7Q6sh4m9sjdAZ1phOYycXWxYmoY32uT1tAcJAPcntqt
LgVPpXgjEs06qbHqgOSM5ZqdeHIfIE04JInJliAqGlKH8rhnhdcYyTM6APs4AnQIQbaUuoGBrFK3
Js/nlyLIDRvxqQwYYfh1vYUDk932ymrvQ8vCRYyRQmQ4ke3iKW7d+j3RiupGirqmLPLaHXpdiKAs
KbDOsC8aMAy5obZoRdodyJVYo0XtGNgEUfTQOlIyNffaeNX0VX47QYpYUX7O1BRNE0td6leiGfVX
QOL1s6EmcRe0drsMiFo7xqoO1xACwuPXd8RvNwTl16xOo1KZM3Y/qwlau3bzWFTpe5kRxkoUT0HY
bWqBifrD6fnjT/rvpxO3Hv2UaSLEIN2b59Tn3moAbmaiIA0gVOK2oxTgFF3k9AHhaggSdZ2ZqXcd
1p5WEOtiu8XKIocp2eJYlqshaVBDoWGTF5Ws3EMGlO6Ox1BN+dAmzX2a8kw3mywtFmZjiCtcoNn3
tLWcs4yp5VVnjuaDG9G+LQgs1gsCLvwLK3X5eDWVSoYaMSsqo3eZN1Xu+B7hrERF3lYbw7f1F31o
LGxarvVvlQg/rsiPq0+ZNvOjP9shckZvqrT97J3vynDpmuS7rWUyu3Pwysu7rz/oXw/TjxdTiBTn
Eov6+XM16E2Csrpys3epqxR91qDfYk81ayho8akTVkvv7efpFetZFf+hFv4kwuPF5zKAMogbgERe
83NJYGiqHoQzTu+ine8yyD3B1sqjZDdMwwsAFwgTpASic/YJvigrTe5ENtp/wnXb88Ppl1tQzWJN
gR4ECwGP8U8PFCP2UtYHAQCjlsUB47QKlwuOA3dVsyUhn0mQi6rSZoCzpRUpyXF5usuZW506ZOCQ
T5SvXUyGL3bQcxicVZ77nEJegiYTa6dwzNTZCMglA+J0yww0uSBDDKSjZDE2LieSFk89UAFvqQpX
XVM2dvkG6sf3UUbhuaWKcBszKd6Ffl5cpHaTNKvcq1v4IUF7p9tmfKVlM2NYDka/sVC5Q0+pQv+2
T1x8ovjL+AGCAao1iUysAFRURiS18Uy8EbbmnIXBKB6MOW6D2D8oIH/4fs/X7vO1xQNODSrpZpU5
HzT/qPpaRsJ87gpEbyjsc2xY0X0RWuO4istMPzd6eok/vOLvSHQ0/rPqFj0S1imkcb++JLzEpEp5
dH6LikgcGJtpKYTWUTsyqIw2LCIaTnrbr94LS0/uQ39ozsLQ1a+ALlubr79dv9/hvBcXWRbiKGmq
3yZHlkmgH2GK8TfyIXS1cAFBvqIjGAnOw5ZP1a7ep7qd2X/a69hFgJlG2RXp/+KSEJBCYWahjRR0
n79eErQ4dVpPKvnmpXJsVxJg7qWciDg6CxN4YvoEb7qssnYzSiwFBRaBpwBbSbEL0OTf/uGa/Itb
ggRuppfcnAjjPmtCp7Ttuxxsxzdf6fKmlEZ9bSaatlKMDo88YtrzNimbQyGydJ8MlnFqMsUzQSXN
cBlC0UPymhGfFWqt9R1tdmkvnDKMb75+l/L3Q2FGZOCAI4UbDfVnGWfVpzbBu3xI/sBqiIlL7j3n
OPC6FVFFNihsEssXbZqDz25spryrKJA218sPV0y4XBcPiZYGqyqX6hESdzcP7Vl+ZFodnGIZ1rvS
soZz2Qb+3reVLxY55IB+UY+GCfiowBy8qAx8wHii7WKLEbjYzEm9J1caHb+gV9rZj49xHHoKEVy5
xcbvqbuWuRHGZykLenoBK8Vuk5QJlOiuj9i+E315T+LjuKaKrG8ac8j2QZpYoEwVAVmcISz6lpJ5
7aXlhhnLciSe2JUHNoKNTBJ/CYyrOPWFW9eg6AuJIhpPrLFHVgTtheg38wFsefgIXK75LkITaGLd
RXiQvv508Id9PlYkCk6brziaaZrKTzd0l8JSckvRfmPqXfp3PN3seskkEVxnrXfnpiSzdtHXEyR4
p7Lz78EEFXsxeWbRby2V1/c2AIAzXfXxnVmBZIOeGnsbnF8JXwY/Uksotngdf7zr/7gPb8fi23/9
n5f3NMxWYU2T8tb80zWBBHwmhvzPDJITSIi8rcJ/8Zt+ei0c/IfzOcr0ijkGo4Wf7kPX/gvV/NwJ
Kv7l3+AR/S8GGYQemiRNsyeeX/xv36GcLYk8cPgFTJ+JCvp3PBZohn+5D238i8rkVLd/eBy5Hz/d
h5UhqQdLPzhMtj4QFpb4c0GAC84csYiJ7kn3UwUz186vw2LMzqfenXPsUt1YZoAu1gYe+Zuoiadx
XZlDfBE4TQQFU8siiGvVdnCBGTaoNRdpFxblynYGh12L585BU3Gv0FzawbFjgHCm+/D7FzniaXS3
8SVNsLNN4dpvPeWprYgT0SyJxvVWdRvLH3O+fcyI/tTWo7eaIL5rYJSRDi/A1ptHNeT9c8zDIl4N
ymNvFLQdDFizIZ0S0GteCsFID0zgvtVf43jKX4hucU5TbIFTrQYHvIDo/XXfyQGnGymGPStvH+yh
SyYBRix9b4ye2MWVqb31eVV+p8xxL9grO/vcSysOXdMrMRkWxiVznHbbsNS9FrXoD1GMHn4xkheT
Lq3I/AbpX19GdsTQD6ka+FFkUuc+K9ljXUzaWyb9ubyHrXIOlTLbE1n62LlDeY0XX25jGtM7hLbN
DYbHIWUtN1Wv6P/8x4owWnfZguyEeOITvMFeElajk+0TPVb4ysjN3Ae2G6slccbVS8k53C5N0T8g
lSYHoM2S14SN9s6dsNgYIgzfJh2yTMjIXJt8+4AWCWK+N03Hwks6/KOq3qiBbd2qkuGIUG1szYrP
048f3dCFucFVavnTUq3emDXsNxj83rJC2c0PCvEbcYHX4n8F2xBBlNwOpZfc4lULHmKyQ2PWeoVl
QrcGq5hCmTHIGrCBHQemBXov5N7blxyEp1a4GOjbHBgFswbIrgFxmNBWRr1e9nUWrJKJXEn2kEP/
PYxMMFHFYGUhPr962pKSmF2GkiJSlKM686t8WrERbhdm5aSnotGiM1OzjJGJVS+0RS5G0NJ2Xvj3
nppMuXBbX7yWPNCKRVzYkESTil/Fs3A3FZOvgNUTFZI7GdvO1HavfG8MCGfV1kWQYtMfO9JV7fMQ
TOlbpqx4r1dgsfuIsRfzoHbciiwYjtPUEKAeIaEl9DjyHrVU+trBK9njrN1MGe9lr9ctasi+ve4Q
R3lI1mLjqXETL1v66P+uDMIUnyviisDA98ZLXFlVt+zGBnBmj75/J6y4rxeV4+Ykmo8Yf1NrEESx
ssVYtJ5h3Vtsv4+lHojXVoJ/WBiCm3ZJImWyK/zMeY4oFU+U4qO+Zzfu3kL4RYYwguuHXxnM1DzU
D/nGCbL0hb7FvatC8arpfbGSRWWdjFaO3+yiGsnNIzMwmwHY2WPkM8BaYm7G05rR4jw1SjAuHFVU
AHPLyWXQujallrHds8AEbVw01ZVRU04uypDvc6UDNhydSqwdAOY8a5VcTB3sC4i34YwxaddT35SH
ODdAquu1Wk5WEDlcBxFtc2iz0QI1o1pqbqFvUbuG12an2ds8JJ1tpbmNJ9ZCVfqTGQcuwAcO087U
i3HJmjyMtorNzN4n0+s8FjP00s2t5rrCR8mFVWn0EIdROS5Ko7F6DjOv3Xv+kDlA18hs7NCUVTuh
OdRcugt8wtbH+kIgtH3LCd2AV2pE3eVYjhqHyxSQOKxFwN1dRrAbzQnKZ9mPRGWwcXwioMQ4WXXo
pUxwamdcWDZavaULjPgiGF0PtLRZYJ8Nem8fmBq4D8YKN2SwFSuHFOkjUwooKUkMYi9TB4GnegXS
Dq4RU6oVszRvH8UcmzkYWXgw6a2f2e22npHdIROhbgF0GlCoFpOFgkpCrkt9mN6RWA9EMxqyXOXk
mpAYEHQm0ConQuJpJF17FEkpM4bHVV+ED5PmJ9luVAKq+KNDWE5sLoLKMprmsW1H+PN4crSF6UYk
JUe9t4EZXV3LNNGvgdT7pCAAVFROPO07v7+3SWy5LjHmXwNJ8UzUr5F331cye4RohEctU1l/CEY/
vncwdXBI9XytnJCIUIS46aWrdMLwSPldNmEszl0/reFdwd2J7IooC4OnHWSqEWKQCRi5dMjZWQGd
TM+BBfN2Zaxt2CcHXBjmb3zVXVMsjKqWZ6XB25+GxjzZNqRn0NGNdyPwY2G7j/tb+JNOuQg6L/hm
Tdp4QRhAi+lXK/OzEU7jObEJxQ0qWLX3+cHfEH1O6Mwqezs0ZbsZSFF9jkU0QOkptWnno+DaRGI0
F4PRtGtkCO0aQQ/nUUu0ytFsJrUPwgBreB9dlklbLewSZrmH9kNwyMbedT95+1xG5olIGwC32SSI
A3fa/NKfFDHkXM9b1H0GkcET4RlCU2g2Ku0ijrvOWptmb18l7hS8e40Id+Gg4ZivwMzwOnozHsZJ
jVdmXPVbd3TdfWe09T0hIOllZ2Cs4PsE5B6yUbWwYAEi/+n9LsQJMyIgjzLmq63llle9BRkVsq8F
ydBVxhoFug57PxEXLeuH06TcYV/zYAwXhdmfZ67zpueh+2bUcEMXdm2XCPGT4FnvvXhf51rBNCSA
ixN2HDXcfgEPaYEdfcl6RW3CLoovPZcSpAAMtYobQz6h83IuTMDs64aZBugyNK7IcvrenlCUmWZ+
k43uIztznxM7AJV2LGvE2oizHJLpu7R3n0LNi2/wKdblpWS/We/YIpWwaxDQECIbGaV+huQ85Dnm
gmGCLt4EIcS1zOXK5+Y03lSlvxrQUYwbK5AK6JtUS1QtQMEiv7+aDDRSRxQ14GOIMwgebWQB4Qu9
SJYtkbPo9rrqp8qXKMAGEkdOhkE+arPNEdro7YFb1qziA9gJqdUvpTc9UfYOD3GsZW9RN5j3btOq
WwPm3KEsw9sSjO46tcp0ryCfL1XbpUt8DNcymZ44AGm+gpeokU+q7dtXK59xuqKysdbb7ZNytWgH
vie5LI1k3YtUO+PDMSFJFPE+i5vyuwVnbvYrlDFJKqXlhIuwDZMdHpvmCk0z29e2FQH7qorwgVvW
UNU6nczpKgAqBcM37+30Z6zjf7qnP3RPWNSsr5qn/5u8vL6kn2zq82/5u3WCz0KfA6LFQG7GDpZ5
zM/uyXH+EuAX0X3g+jD4K+3L3+wWm0ZJMeNE+CTAD7l0Pn/3UPpfpjmvlG0ppY0u6t+DN/7aQQE/
ZYc3vwsGwfRqn0mgkVGYoraEtnNZdkRIL8Zp1+JI/sPU6dfts/3jZZhvA6icFU6/iVsmowYAN3Xa
jsRRA0ltCuu51Z2LtMef9IfpxK8Drh+vxY7bsgiecNkMz7Ccf848+Swi6FSWtxuN3L3QZdWdsC2T
kjUxzy9k+seRJyau364iYiFGIoyxHXQ8+gwD+MeYFXmcXZI07e1C6hHyiMq8OYMbBQyGKVRuc2b3
7j0+Xsvc6OCsiMRIkplNBj0v27JsaCGcdLR07ZBBLo4QnGJfovAHv6W/ZiRnwj6sXTAivrvlDINI
I0cTZ8+QHcbKSK+SGB1holXNndHI7OB2UB41jzwnb2zCc+FHTO0tPwvw/sFqDv165DFZp1cmQd7f
SMLDmc666V4V/klvx3BNIZ0tW1KWdhMNykmwpXKWQWS1V2bdpt8na8ovUD9Gd/Rh4OJ0L9kAbMug
aNMJtHnWA3zzcJpOiHqdTifCFK/T2giI/Ugaqz4qo8nPca+ACUGM9qInvrZL5JzjUmn9rsRA7S/Y
d3qSEtLM32onTc/kNJt38iloF3oJJ20ubTc68sqnMNbcnk45qBSCNTX2iEmeXEROY30WZEW0USxZ
smXvcZ8v9SCn79KtNHuFJVA8gUNwHiI3Nq9d0MA0NHrtvkdOTWwZ+fBAOlNzhL9AlsOwqdjSEsHG
uP81DhIHzlomkgt4gw6oRHDIZ/NpfxyZvt2zVkmWM2RmRRoM916Ep2whACxckNR+HQyhvvSGaLwO
gFqua0TQT6nKceQMerNxOqlBY8hl+l6labANsuBtrKJi5ZMxffRdp4X9P+EbWNdcnCDzkhMglekB
6712RTc4nekT3tBFPRgxo+1O11YU6J6+0HLtRsjQ3nuCDLGuz1Brj4wrdbqTd7zxzWtsjFGynvxJ
ZmutCd0Dl6BGJyTfyiZB99qjNwdvsBgU0Bpr6EGUC3wEzYC8x79za8DbpVckW61wQD0TprOsYTUu
c0Q5lOmhXKiiOUYanIfF0Pjk+lImv9iOjg1QU8/IwK1VkMuRSDJZXnt9Yp7JoL60h743cDYpwa3N
t2dArX2yYkGhanTfhlRhvau05hSb2fTaDORQ8cnar8UQxxcQ2MkNnprmurQb3HqNc01GfLhu7elR
ayvr3JwCc22OU32uqWla967sbzKmQ0vfcLvNmIqrrE8flOXl7NBjBzH6oiFYaWS2gZNw4XUtC2OJ
wiNKcHYVVNlTHXWr2E9je00k5RgvRxqA6czB9DfsWaJjF1sG5FvpC0+DQH0f171gUDyYLcUfFyIv
V+2IyOpWVJHjN8mCZHun628VFdHaNWrlr2yyXki+8iAoUM3q9O6Nk2XbvpuYdw+a8J0NodMmETdO
D8YtTBAGbGqU1KVY+NgPNn7cT/51F9v8SqsIO/9cliR/LXIyQvtLn4gcJl2FLOvg6HpaR6pe7fX2
k1ngpCSYGOge8stqcM37qO01e1MOKILeFYIA9HNN0GiHeCz8trqhPCV1Z0vZFz9pdhHfuF2Kg0af
N095quxdh/HxXnmjNsfcm964QMtuHUirhXnYTx37NBsd+dZmBnUgO7U8o2yzd2aqsdAZ4hE8fzq5
xi02KaiJdTn/a+VJ7wazVP8mwQM68ELQkxOWZe3zhKhRdADkrMRtIvZFrWeHEHXAuklbwF6YJJmW
I5jLj8zYmF8oPBYbQ9Zo+auQgJfCbZZZrQMRJQITAJLHsnGo+LsSfNXNVOsewUWZ1pJa0PXp1WCJ
4ptgxX/GGwmBT5kCW9roptOqlX6CABEP6N7RE/cisUP5AkeD92eRWbTBi5heYQFk7xuzhciWqFH5
b7bWpN+JrUvu4X4Olwkw5YmsvDS/8VPq5cU86jU4PLA58L1NVv+ZoWdN2Ix/qgKJavyyCqxi/LQv
9T9H6MaP3/N3Gej+RSkikd+55J7OOL7/Xwa6gnk5pBJpIreFPuOK/y4D5V/4xFC9C3cGElnzlP3v
MtD6S6eitAF5U1aB3vu3GH62w1D+H5viWebL/xAfKcNAoWZ/XriV+G9AcLVibycOiZs22edV1nTb
yQuGQ+KX9o6DCdNN3vfjO1G26syOBalQjmH013ne6qx+Cu0lUQl5TBRpuH0861YCAYMrWshs5ddC
nTM+q6/HqAtvMZ2RGYsVaZ+ii3zOC8+BTaSiA7Xyuhmh+nMCRjtQRBXdT4T5CqV/Mb3pRawtQ88n
Z9eDl3tDJxkfCJ/Ijp6ykm1rwcokF+SU2ya288QjryBKg4PR1YQjhmmaAr6Q1srUfHVIS2qchZcM
F3nhJNsicdyzsfbBHSs5mFfYkFxyfGP9ZIwh4Y3WqHU4oKxyw84y2eIO8x8NpsPnhhZfGgN5QJ5p
3BJUg4JQkqKSleSAUawU1ndW7gSwpCMFjQFiZVkhvyQL22BeEik8tMIemFlCddvaiV689z0vYlUM
gcuwAhLY5vFdKSJZLoaEeV6RDtHOrZtm1YuelDk1GiiqzPYhd0KPOI+gv2rycHrDlTY+EqFkXfkE
+O4IRKzOpRUNVyx5wiVywnBDvl171AdZvqZWOzAOAwBbdEm3VUbMj+EPDJPjLGHv0BPpGov2XXOt
RVjZEA3c4ki/vxezq4z2VF/ERJWuats7pXGR7jVH25O8Eq8IvqA4gW6xLcvO/u4TgMMoowmPjRT9
VuqutzfTIL1EXT9B4tMiWK6kL2hrCzHWscBqfu+PofukSpmu4TYWZNDxkC66vrx1PRGeJkRaJ55z
Q7fgiR4+MIipz6JWT25ELootmSDYdfsy13f2kCgATollXU2jCk++L6YNnksyBSlZkDuFBXO+rCkd
Nm1WN6cv65duxb2C+GgeNEwieWuHoTj3pEx2xA1bR8lwdJsWkrQtR4WPZREYmPIK+4rkkmk3BCPp
WlpnHZkT5buKpO6LRuT1bTQxzCEFPNmnWrsvMo8xo5vZDtD7wnwCny1PJUzpfYg4chdFCelJKUl5
aFMC+yIp+qMZ9ILbsax2GgRoNtnNC8YBfWTLEBtrs/DUC0mt3+xySJndFuSHYjXf52AANqj6YKSr
zLy3RPwGYLvwl5ovzCflZLd5Z2HDr4uRzKVMv8oDCQ1+CDztYGu4PwBXOvp5wPTKgAMuyxeCYqNL
BYuaeA3Lct+I0wi2WTcj5KcwuXNCPQVOBqRDR1R+jHw+xN6yQF22ZDziKE5vlFU3pIzRtiya2LjF
vLn3zV4ecqJeMOJg55MqBT2dRPEVqu7k2vaSnRz75iC9KduTskIiSNHGLIhc6wnWc7hXduptyJwr
V4gXhoWXDdE1D3vxbSLDbWnFiHCmgJhozHTxIzntwx3gc+2qMNN8yQfKMr4KYgJ5JflwWjVs+kSW
x5IGIFq67sZuonTr1b1+wkWUkFB61Xle96jNWvJYWsZVpPvWLoNfUYNTYyOe6V31ZjUj7wQyRK8P
akvs3bDuEqOFzw+m9bFRcBLA705JSODKmGMXHP2Lqc7jrTY0jHXG0VbLqhvknGbS50Q7jWuyEJAC
TAz4ge273Z0/jXTxSYxQL4HjyTGHhmrhFpV+hNRZnMbM09eGoT1GTCSdhe9DbmRjQyXFKmTpAola
Ap1/oMzV2bSRVwRcplyYUZy/JjKYjl4euFc2qV/7urbZ2JHM21yFjRYTIZ8tse3VLzJSwzYCK3ep
1zIF9UWi43nnsCZ0vHTCBO0kkslZ7t67PDXOgUsHD7Ry4Vk6dc8I8eWOJ+LEvqXuzoGqh9xKfXRW
RzJbNqPmnqWtqC6byCtPEdbse80LE8I104Kxfe1vDJfUvskMirVdl9YDYlNzJxt+yspz8k0wsLKc
lN+eerSML8Iq54cLqcqPyDDCu8Y0umRBWe/isXX9LUmCJMONfr/UDC+4NAzqLwIZ7UXnl8ON3nLp
s8CeVuPYFOt6MJ2jM6fNIIzMgwuoZz03GvBQV8PnwifbYu/2rXabhUOzBytR3CUtMfJQgYDXe9Nl
3FliXXQAQ5h96hPpZlomiGAdNrLMu3Oj882DizzxmXgiQg/oyQFx8LgN+YofGf8XO2ZMQw4ysHKf
YinDVZr1+mPiMZjgZAJJ1pirkRX/5dRG2lsBXOpQNA7Rb4RUX0DbS/a20LwNrWx9lYy9c4fNydsY
ZGXcBF1Iel6nPDZhBOQygVXVOTuu14w4sjd9ajn+UXJOQEsG4W8HqzdWE/qwhVlrRzvTTfbyGZmd
iHY+ppNAkMghT5m9XjEymrmEUeTftjaFyCJqyfxdZpbbXJV+mezygK805GvFOHRiH0NggeeU3915
XtrNk1Mx9NpZSP4u+cUM1rss3jUMWu154spZy/DVmeewMQNZMEEvOgNaGAhPDgPbzCAWS5t6lMLz
NLea57oVA15znvQWgVK3ZCaY98DjszdmQMMDS+Mn52NKzKYYJu+h+JggF0y8mSdD/52ny5Ra5GaR
ETEPnkN4OoJ0xDA4G4hzWbX90DqXZVOOAKqk970F6e/skq7ng6OvMJneMC1bsqjftiNVzzYlUOmE
BEHLnwoOUGqvGUAzePGmBDaTHhwtrghFiswVRV58NPwxO6D4UE/2aJfPCAD96NJD0HtUgW1Ut0Tk
Bd42meKEvmKoewISF35jR+9OMNTanY3P3GZc0xENkWtERWO8Da1VpulQ0Mn02HSyfqAN7dEaECWi
wymmJxYPg2b2O9j6bE/SpmWNkw0bl6iBJePtQ1iJs9Y1GdzoWm4vYgK674nJ1HbUInfZRIJDgIbv
wBNEuwm00D9jxmCw8jXGc7i75XnFp3mYGkZGQdi/iNgdD5UrNRzQWrs1smHeoszlljWZ7YLgo+oY
hntURTiIx1WXew3wFgh38DShDjBYhW4krtIpqFdRqfn7SfjNvvU871ClZnhodP8MHH6y1JVRnDEA
IfTZV+Vza0koB4M9bsOyCwnDq901sTKAgMMkX/eeKNBrBfB8GhgGSxBkzq7VC5M5l5lubd3Tv4sW
IM+yABk4hFCpLeOd/A7pPNR6i9DurRWqjO07ryR+tFlirgrT/2Qx/QSn/6GJY3eO6fJ/1kEtXxLi
eaos/GWa//G7/obOgls38DTRlc1OTdqv/8femSzHjWTb9ouQhr4xu3YHASA69j2lCYySSPS9A3Dg
6+8CM7OKpFTiyzeuiUzKlIgINI7j5+y99r+2cZpu/oEUSVXp8QOl1Uw2jH8roohi0hzcMiqYSIAw
a5f9722c/oeFKhSfi+qilv2HUUwfxLcWMEAbFzHGHMdgcKCv2Pm3jWhedHXTDoM8J5bHC8cJjB2w
6WztITjTeEVfcT5mkvUxVNVcUCqZ411u9izLvVe1D2/O3uWfMuO3UFDtozyLT4PnDBE9PF1qbPtD
W5wuC+wspEuUtIhG4pwt4WZwasKVGbzVSKInk2kY5OgUQKeLeLLNOojq0dI7Jj1zp/rhCaFe8DMS
QkaLQrvD6ehqOyCi0TNoRU1uf/+JX/XQ/9ZLv54/EwU67kDaVQwqPhipzFXganuzODeQpMeBDcrm
bkS6DtSLkowX/yy1LEh5/RD9gmAWJZRq7MqxmzXiuWvxg/UTnQc6dSvoRVqTTFsm9EudzsrjEGJJ
colf5VgSNtsHxHp5933SnuTFZMkQJot9lnbJWO5+/61+vgxYEFV0etiLQVN+FIE7sxJPSlP055WI
vPs6xojOpo4aadOQx3XJ1tq7aSKtePz9YT8MRVgYHeoNBiM69yK/rB/rzVAERV5sNn1cnVfuop1r
eTKcV6AQUjJY739/pFXm9/aqrUeiQUKkHhZLz3E/3GcNGPelhcR+7jaq+dSiaCt2kXBRBORNEqrt
UCxMtmfkvBnT0/Kzm+a9VhmaJfM7FdM0rmTbZnX4cHjHMVLC/Ji2rCv3Uwkw7Skv1s9gLWUfEsZa
b2aVS7+bivZ1F107z6Lw+sNE0gfpMwagToYpNVnZDoHsRtfotMHdeX5ulLEJVGUpHd/yahMOiYFu
/JN52cfp1fr5EWTqAEcQaKxmtPcXSrUHq7KsSEG6FJVPIO/6eENLQ1B80reo4uMEHutb7HrNqVza
BDyXSW45tbLzImiZ1/6cxEh2wfE8p53h/BgBczifuHJwdX68yCs6eEX6rk6l1V76/lPayI3ULhHG
WWa2TeS5gfCSBUWIBAovaML7nWzVqxF1OPIxWC9+p1U7xkPNrqCx5edFW143BYAdpOxT/DBlZX2Y
6aGAa2ybO0hLeEexYTC+WsH1JFdn0ybK+up8Wsn2CE0M0P4aSj/Sl0Hf62NS7i1iAq71LL6k3jLk
phic9lyAzRe0p43AXln6WjrrrA3msEB0m9zsFHSF+4VABfOYrCz+5RXLPyFHK33u+ZS2yQrun1aG
v7bS/JdMfsdyKW4GVQH1P5XCoTfcDvRddP22TbQpR2SqEBDAbiX6BkWD2IC0apWvw5ol0DQ9ca2Q
0w5a6xU/0rHB7kYeQH6TvkYRjGsqQbfmE1ApNjvMQt5FO5USuGLXbjVNEmlQ0DWM/XGK3dYf19SD
Ep93MDTeBV0BIhGQuYk9rxp98qs1M8GFMPYoS2R2OoCcG4t08N3goV/dsiNcnly77kK6NRAEydqK
twoBp09gaqeXPl4DGxZdEN5QxTpBDnLNdDDWdIf5NeihWzMfmCGW+4q/uuEFRCQEYRAjtoTXqAgn
mhgAvAZImGuWhPEaK9ERMBGba9TEhB+K3s4aQJFxJ4mtgRmwZ8PiyFObMOciuhqmFnzPZk6BNHY/
kijR9eVLPylyDXL24B/l9Xcd5J9AuD+IYWjUc5ELoo4ICm+X3eiBtTyUXUo3PtOL+kZ1FOOQzYax
ZkDQkoQ7A6Kay1W6LqyriPchY9CpDW3UZ6oPHkeLLlDZ2E69z2dnSgKQtJ7AcCAM7qgpYqeLLoh3
4dZWkiy6YN9o2NBf6Opww6EoLbdVkXYe3gNeXlEoCchiVIGUn2zWSK1MH78TnVBUgyjMJnq2jBLB
h+Zb9izl4ruLxYpZ6bT7/DKB67UZezKkLvtUKUFlxan7ogwj2ulArXWxS013cM8tIhKiY2U4AgKV
X8GDWeZ9r7K6JWGDvask0nBcWpI2+irdzoVdznu174k9s2AHEgxGUV3surRN4ZTZpv6A12vBKmTY
OZK+vFSViyJTFYLsRFU9ZMTnlQej8wTJb4mwr8myM4wtORq6dpJMSc/k1kn0ROzIQmyqG17GxpGU
WT0HF8InCGtBhmHoahLiENCoZjor3ZlbW+FR6YJIA+LUEZ9ZBHFkxMMaZcblTJ2e+qRaMmN5ZnDt
0b/iA5SBMZdJe9CAau7jlEhzMgbBXwVpnSLuHqKchOKpa7zLLJoy0zfSFr10ibtYOWF0bm61Joot
Pq7nNKGGm7lGrwbiPswRmpNBwd9jFs0gk9snNlrMrKnyygdRwFjM9ayg4wI/fU48W0qfyB1NxbiF
OKcP53bj0Y2uyBg+s4aKV1LcOzn/AFEsZysCZ199QWFYJceW7Dq57dFzpScafNpbM9OtJ0tGeE5d
QhSNLcwgWtUQ1AmvISw+K4MCuFTvA+cBK5S2X4pporLI4my86S17+tZ0ibEfnQlJmJtbqo5ROeLn
WEWdyW3VjeiIZWOYVz0OnltNKPyNCfGVSy97duiN6WWW7juJwO5QOTFxBqniePdIw9abM8vaHoVy
z3hYzqZwfUQBXJtkqvhgdc+ie8IbzLunWcndXbJKdoGreZKcld6L9MusG/L8WnfJGztIE0zAmZBi
LT7p115asPNkWNM8mg51vSwMvPVSLLtVe86XXz/6xPrE5yLk+9y0Kr4F7D1O1QqhBcKdjzw6TUFj
4KrqHB75bqAqiPl/rKlYYpOLVjPnFTPVJCqXm1HqcFYS9YcYXB1auZUgU4xwHlt9XTR4mJCwaSwg
0tPWOhlT7X2E/uXojmnq4mS2cu4LtPdPEz5HmIQd2gJDSLU/iSlzM0KYqjy7cXlb7PpK1c5bL26/
kILBSCExk1Q/1m7sDScRU9QxmDunnShwZ2PX6JxWNsHt/D0vcutSDr1KnKc6j/nDZJdxvy8jpXyZ
F29dQ9iuJgH7AJeuIqb2fovcxntQ1KjcllMTI84wWebmbkqu01r0J+TDZVZg6Z0es+xZprOB+uLd
d5kyxmGhVzwmCzwu72BWtdY+lyzIM6Gx3FLhtK7YCFWxFWwlzZKQl8zUnmjdoEM68wox8qZF6k3p
3WZfOw+LnQIpWDsunui0H6In3H5TapozHtKJIM9Qllqy+Ngm7PjQcFlo+hGejVNwHMWZnJ3iJhuR
l7hOv8eQOjIPm5ju+zlIJSSLEL3qs8qW5qkiVGL9krYqx5MY3iJUaqsvk1sqkf6H6q1OW5bOfiRG
okeo7k2j2/IWmNsbpmxa+qjV9M3GzUIFNt81kCw9fhg9drrEZJYflaiZvpFDpIx+4RB+esA7qV3R
tYmWXTcQVhGmyxovBesjMy4lHR7rvLQbBhxtM6o2vMPElP5MddOHxFhy1Sa3YkbXLQ4KU7fvsVxL
A9DxWDBl3i1uy92fmxL9/xytNgT6Gnb7MFmzdpsBjIL51aXePfd62V9WHvE720FvvGzrlok9beTw
Raf35moIREbnztIrcrImeBXmmRmtNP42AiDAy507OsSaytVk40BeVGqIHEFN1yTGpS7Vwj5EssYD
kkqpxGd5pzRTAC+CNYNqbBBnBaM+tpHA7LZ94uZJABdEPcwAWTtI2TaeETNKnD+5G/8VRX7SSdGp
Aqm//3Mr5SIvnpL6vSzyr3/0VyeFqbfJrAbzO8lxEEXWqfffmXYqs23w5ugf2VchqXszEF8z7WwE
i3/50P7uohiM0C36MczQwWCD9/lHvrJ1tv92Q6mRTrPa2tY8GFbV137N261rx+u0krbWHk2hSGgQ
xVYkI6ViKVyyqKqkPlheTCq16CHNh3lnDwrxOvRPC7bg9FKl0jWrmqT00minDIpBy3VuixPW2DS7
RKLXfR1fu7MLar1Ei4sTsfZuvbWL26ppWh71tbdrr11ekuCq0+y19VutXWDYTWtDeNZ2MfIYmPBr
u7h8bR2Pr21kl2j5TffaWx5f+8zz2nJ21uZz9tqHNuxVEg2q3E2fxlUpPbyKpmFP8/A0q0HtVOBh
gqIDiUg1/QGCeyJxpqWuMZ0XCeFHztblLdyAE+/5ujQ9OgdT+0yE9B7ehtHJEAusCmeoQmsA5LTV
MaJbaG6cMjp3dRTSbK4Kzme7ArApuP2InIspGEb0NjD4I039Pk0FnWmqu9SamC1XvbUQ/QM9NvdJ
kMA3sLGHCpstCnOl9KXwWFAIslhakxizrDEXP7fHmDBXYuD0BP8pmN56yX4QNDL3Vg50Mp4tbB91
asLLR4G103MZdedOKZSDOlXdpZq5CNM8xdig+urYYCT4dUEA7mKr0W+oEYZ0Y/QqPC2tmq40ujhb
22vmJ6ID8nAqhsKf8zmhDOzb7eiW+Sk54cau7s2SqkKQhViN5KFBtLU32IqGgztKlORJvi3LCgiJ
ncQXFmxRgIeFDJjK5IEpLPLH7bhGSOtFV12JNI14JoFji9WUl+XYUCXbdyhs4ysjbvvLKRmdK/gh
4xe2GzLApkiHu0nkFfdDTU5dnd4XvYwuC72eH0g2UiBADgOzB0ePgklL1zDCPLpP8Jkxy7aVC0VG
eAaw73jb0emMU7RW6P0yJWW/6nT5fN+0LsVsVNh3TE+pvNdx9KaMklj6VtYagGXLzpF+PS/Loep0
exWv9WWIR0kcJrl0tEny+N6AD3riLQ5dKq2xpluogP28cZsuyoIh74oXbTLtYmM4C363GDt/CKd2
2eDfti4J+HMO3WTdZq0T9NmA2tA0pHOqIUmLN8hdyaZkxzteDHGsn6Anq/dkGw0bkc1c64HUmKuk
sKv7jqCLHcDO5tukJw8a4182aq575EozaqJ0JR2rwXY5F/Iqwg5+rEzZEUJsLI+DsZTlFmaw/j2r
mb4qS4XwoG0N5zgVkjDhrHkevTbaIypuwwSOPlfQyW7IkRkeST8oHmbQ+g/GJFLLt1o3f2iVCpIx
fpG9rQjM3mi6Q8+ZxBYf+MlUZ9BpoQPtss7AUIOQ4DjJ3ps2FV7NZsO/VfAT4QdfrCVDRUYAwCXJ
APIolUZ2PiYIg7sYBR3dCVnQ/lAIx1bamSJ4wNoTTajmihUD4BSJHyuq31j9dKypZ9j8WPq9yR73
QijdXbp0Nxl4lx/SqpFHqh5hEBtrQtrk6wAgbp0uM09KXD6nsOfAEGV9FDhpfEBz7pzN9Bx4NIb+
BohdEVidWn+30YlvGkZUl0bkLd/W7h5kLaWQbGKm5iTOYvMuTkzLt9sC/9FUtjDzFi8+Iy1n+CLo
oFQE3vsRO0ifxC0M9pnsjoQYxk89cSrP6z4Jpl17qg/RFLJvkUEyDsYjfY50TwyI7m6Qn86nukQz
QQYCNZsQOjyc3ExAaLRS2Xb1igvyVLe+yrOeWr0RGtklg9TOxz6l6V2QPjluEgxIcs+eVF7Xk8k+
J48n44ZIEfcbc2p22cAedcMHSOaFEfuQa4ax7mk9VtbTYHX1iWdDRGI0rLHODahvL2MNnh2ih4SA
7MlUzzDra7ezpvTnDsX8vIkH/HiaQbzhpmf8W5fsFggz0dxTooLqczw4ObeoVftCld9b3nnX2mTP
B+jk7OpgKfhxFvUHK28AarempLRdNVV0Gb6Timy91Ir5g5mkfkoR3Quitct5U3hZCEseiRYG/rNJ
Ju6ZZ+T5KbscO9tky/dEJXYOjHLN0Fbe1Wp3w7gUbYDWkeK6bjYBXibbFJXaTk0X76rVujpUbD0x
yBmf+n2sJOcFAVVbsAFR0FWd9kDclbnLYAJted6/Z2SWX7c6HZKkLepb4MWsIEnXHKcsL/EqRVZx
ZkH58a2+Gs/qSo33GKlp5dulLXYmvawr7twyqFRvukznuvvB9kshy6zRCsoe072P7cg88gkhlhEv
4NdWY6Frz63ykr2QtQX+Xx/g7Os+AgoZzL2anipIiDZ2VdU7McghMAcpvuhdRyvLrYFDOPlX0Wvf
srbJ/YXX4yna0XjY2D1gb9NtyfFEBhLIMiHA3JD9i2aMeTho83CTATuEKzF1tGVcEFxuTT51p0Q3
6aj151CFxG7yUMHMfdpdjFDxtDBbEDRtTL10faVLlAOSdRysCeqN6RuBKcVXLMADNAs3/1ESVxPO
KNo2LHtfE7d47vK0PyDmcdgT5uRkWvyOqAdvQ3yhvR9ToR5UtEpEsmswzOC0ni6Nkn33MtTyokiU
nUAduzEBvV1lAmG83mfpthFZexgoSEIG/97eYGSPGZvKC5mLRWJwMp4AWmcXXUhc+EKDVqLOi/Bl
U7Pvc/rqO3s/BG1mcZsOseYPc2Lvp5FWSWoRnTE1+8osoUw2BL0CFvveqs0VihlKh7TKfLT5O5Zo
ZTMbyqOWYjkndCndplAByPJV7RBZ27nTdFeO2oNZa3G9QQdRwdIFalJdu4rIj1m9xLQ0GnfTMqhA
QlIxYkmSY78U8TYyizOjVJRrDzE8+oDB26NpQ6ZiIPDNq8u5S5OtKBmiL7VS+XYxX3njoCHaz8na
FQ1guqWpAgwGJNkTsYIixlhYhB3jAuU9bRVPcW6Fqaf7JYtqH1nqc0teUmjNWblJYfhv9LSxeJHl
dJMqTByTriHTKmG0ObS7NjX0bpuhIOPB0eVlvBDwYq3ePa8ZDrLsvH1WxQqgr8U9lmK+KlLrKy79
u9cNwn/3Up/spRx7hbL9560UXf+6e/pRv5UW//lv/p5Jq4yXTeRxiBoYP4G3fbOTAtyBlhd/E2lL
lPkMVf6eSWvMpHX2XUzMQGi8Uj3+3k3Zf7D10T2myJZlOOyG/slu6hUh93Y6B+bWdZjaOC6HM4Ex
vR/cqGhXSPai10nQb0u+HCNydx4eu9Ezq+6YqaRqtpsciXOC0bwX+FNODbpJUxgTjWk5AkTBbDbx
kU62mxtnlcK8Ec+sIuiCUNq4CPP73ZBnQka7nLSyND0lZm5E9LPwX6EB4hfmWHeqhWB0If96KAeZ
nGpjac0L/krXUdg2KPR7yLGqyiNMKxptuTGtMUv4AUZc8VUH6ra2ifabb7J2WTmurgkF6ArBzJB4
F2kqiJ9+3YGUr9sRuq1sTTAbr/sUJrBsWmJSXd3mz+Hdf5+aT54axBLc5v/5qQmei6fpqXt++9T8
+W/+emocHJbcjLgRcT/aGBP/reTgf8Fmtukm/OvJ+NuW6f0BjJHniLBP9AHv0DaYOSkOEIbYFjGg
OhbQ//2fd0Gt/Yc/v5NOrO2Uty0IBP/W6hiFjId9FLvAByVCno1Jpi1eu5/tOXkkvb1a+RIGdhiJ
2cOXTleKbdPOlwXe6MnHhe/jKPWooVRQVSMvtg02Pe0xSgemVlXFUIJO4fQsha0ELj8cOSb68iIW
lxVYexrUxVcTaAC+TFhWVcxMbDbUOMTjw8PGSUz3UWlZ0HKm6lQiSD0vMgs1ljuoyx4PdGSuMOfu
aGtqHgx1hEGGrQJiLap1BiXdiaQspMYyUFpLK9tNfDgdVJ7dHJwF8gLBdeK68mLziKIfBkerPKZF
qdzGbWVvzJaNGOKxmEkSFNbG7RvwApBjS9lfjW78w1JyvmTEN9US/crUZwpbjybgbBkKE4lK7Mj0
eQHPkU5sSQQjEXURodWQBK+3ggiyhaPDbbiyyeljzCPORN2yFdT1q1RzbzF5nWmRR04m3D4WEe1U
EgtAzVeN6Fmn9RcyVufy1HSbRyD1BGZpQmKBir9StB9W+eZm1Zznc/61tVZ/QV3fkMK4fCGcVw0a
kKYBqNdhO9BY94la8LkFb6URhewJMaxH9voRSHW0+NFeK40dyTrqhZErCrPvHO9P7xX39TyY9zRv
q51RFY3fMrna0ouX6NnpsyRq+dIvzSX6pYU8R+UoyE94qk3kgA00C/CPDBR8o8GR7urNJc2MfeQu
zBYs0V7MhHw8mrl7a/dpvaslFlS240jkotwJoQ9oe6+13bAr3DvaQkrLfnu6i82IVZtQZXpD8eo2
9aLhu6JCuvOdVjWuBM7I8zJlhI2YNZEuwrl2CYukujGQ9oTglCmQ9dq47gtBujsYFaaBCd19nhx2
8WMaJJDFgQvI1tt1rYEaNG40jUJlriH7Wu5GYKWsz3VNDicgmcWwnTrFumMIkZ6Ypa1+NfniQY9H
1odyoqcBSXx1vdVc5uG4SGb1hOw6Sxxq5Mwbi7TK+UWprEXZuWg6opeZ7fdZoXfQH2MCNMICkWS3
0dhsNuAMbv5bHv0/Oa8QrOJV+s8r/ZbyKP3x9HahX51M/Ju/VnpX/YM/qkBdXcbG1ED/ro9c5w/0
UPYKv13pyzQh/lUfGdRHquaBzOeHgTIjDv5vzR5CP7rWsA1faaW67Vn/ZKn/oGshuJmqCHwMpRa/
pSZ7Xx7FzCkWt6mHva4PKD7R7jOZN/XEOzUHw+s3jtVVp7j5gL95yfhZIsgHkRZTV4R5LlWjuqLp
9Y+pE20bL94IqWU3DfoYOnNph1qqF5hD0nL/5rL8Qg74y0MRqcFryFx57R/qwM4gy0aDoMoem+Wj
0LWJ5ilCfQRVbfDPD8Wp9Ajx0LjoH/nJiybzZjZNxNhSpmg7ljbohKDlK53h8PtDreKoN9Xt6wmE
PKeaAJupbz8CFBAyDjnBoGJHqx9F46wz8B3sFznaQUyDDSgIb6DVVeqjTav93x+ce/AXB1/HIdzF
qDfYSLydUwhcOZEBP22nkCe02oSJPtLM9vT3R/n5wlnErkDzc7EugpL8cJQeKzD9sWhA+22CnDT1
lRFtydYZw6wp0UL9/nAf5IqcUWuVyKoMhnRuE3P90m91g+2oGwkkn10828Bp8u7ZMfQXFwwya2t5
QkLqX0X0u+rrbbX182mEfgwJlbwfzdR+qrWiBHW/a9TDaluxqKA88m5Urw5//73W0/T+TuEoDM7g
8KpsXIz1NL/5Xui+tSpv82FnkOe6MRTlNEZYNmu67ku1tP7cGPzH7/Srs/j2aB8uGsLcuCULcoC/
gCU7wsAdjyVityxHEQxub9Pl+bfff0GdhfSnb8huz7YMSmduyA9L2ZzktjtNPHZaYpsXZm0W9+SI
Uf/UCzJ4eszB0F474+z6kIv6HzZ5DcfGMvYDqLrdSPpoOEggrN3kNN+lNJTDbJveRge9f7N09KCI
YvC1vF0+WZg+ZKhb6x1nqLhdNGp+R//pjnP7mKmd4DFKp8HMN+bqut7gMh9DRTEoB3uNlq5bT4HB
2Qt1HC5f1cWRl4PmNucOomuic2PvAtlD/MmzYP3i1mSLAlOEJ9z6WbubeQWiNKsQCB2TUI+IvUIh
LJF62SLs27i/k6lB9OcE2TEg7KE6yirryE4oIfiXkrJuBNaEwpvZw1ypGwOpURCRbbUhbWw+iQe9
g9a6KIeFtJgA+wqWUseidhSddz+gM7oXowthDcmS3wG+2oIwh+5udG441PIo8o4sTaUYfMH8DnOq
dZKY+R3z/h5S3AwoknCbbceWIpgUcVF7zrJvU4cxDbSpjYwKpgDJrD4oXQvfssLZG1nzSz4b18IV
OQzOGCOPnYgLfnK1/f3d+vMD4nLlDWT8zHbsnyK+ZB9bgzWtF71PzpUc0nrqqgctlbfDEtGJHErt
Hz+SHBERC+YS5so/kZe9To6ut+Ri10XRQevNsNDi715lnnYGkjzEJo+//4Y/r9srJZ0WLcK+VTH3
YQvZx95IAPQgdsSPguCnS3yI64nOhd7Nwe8P9fNt6mIpt3WseWQbwfh/v7bFA5sasNK8Bd3ROqmV
VjswOHI+OYG/PArTZcoU5Gmcw/dHKWkjlWLiBCqg+LtNC0hrjyTOvfz9l9F+Xsf4NhjXXapFjcyo
D8fJkddpKOdQhUqtDlBbZltbltgB+oqxRdQ7lBTc+KpjIJ11H1Av7WozTz9bloyfllP8JbT0iIGw
kEp8zGZo29pc0tHpdyau5XBCOrpFPyi2JkNB1zfMxWTMID3YkPVzUU/OdS6yidm0Op6VywJDI68/
y4vQf/mZULTTlIA8RU///SWITVIgo8Tod1U8VCA+rdBTmeUvWKbPIzy4fuIMzZcCAZ1ftKD9hiaF
8pKqiBtcZtpOVTwXmhzPc2bRyzJ9xYio+20qmpu5YpreMO7cA9WcjtVcnONr/qy4+PUX8FY+FCU9
z/967d+8hSONUNkZKMrOZMAWw4nZDpMZ3yWsYn7TOlkQQePxS8cWvLG68ogc88lNndu+s73D0ESR
L0Gzh8yzvKuaeFticJbnxYqqo+Em3haV28yUNlN4V4hii5y1+eSVoH2wG/C24rZ48w0+3J2TKPjA
9Ux/RsniY7R41VFYEgi5AjIw7VjkBzo2WaYejJpuQt/gHP/9A2L88i6ATUaPitQG5+Pj7pKxSmby
0MMkTtAeDLCQvlFWXTpmT9PTU3/UxSgf0NYk33F8iGGM/azW6XEYCdOuGISuClGlsxH8TShdS/QX
TJkTDrijN7SOZGLtea40jaXSuQEmG1rEBge24j00bgaDcbTUU8UiX3OpYR+P6o09c6DY1FBdIue2
PjnnP5durs1ukAYfuiNCzT+cchp+Th5lLAgtg/kq2jljVgTKghm+XizjkzrxF8s27Gw65dT1/OCP
UOu+yNEHsejsoNG+eNhleGvTMjJRKn9ypHXH9b4i5WsBI9E9E9eT+rGwByc2NE5kcSd18W2uGfFD
ViwMl8uZ3YQ154gGVVtxjwRnfxYT8Yu3rw0JHJ8aNjWVwvv9YyhieCNRxkBtcOYveHUupdNeq2b0
UjjiG1te+5MX1Gvt+dN3RS2DuYkNNz3a9wf0RqWXacotyza8uh4M6p45MoK5onFqjMszGtXbOkVn
E88NxY3pkjPaxx1wjc+yRX95MzGU4c3CKAHb0vtPkg5itJKR53dy4f6qjUN/E5PBRklrhtJJ9vL7
h/UXL02wM4yFPGgxKpv894ezvQwUFSnSu3nu5I4GWeQvSAY+2SP+8vwiJTC5kzi9r5q9t+tq1msx
3Nym37FH7nyUTFCfq4wchggMyIRfxI/RRAcKMjhssnHp0w0ocCYoIKHtz9bInzflGMHYFbIpx1lp
fXxepxm6V9LnfJhRqCHuJESh3XI2j4CeYzJO/aYvq13iCH1T54P6yWP10VC1rtCsiwzXmZ7ZmEU/
3GvgwWilVmq3mzUz+daQjG5tJoi6F32qWXh77NomrXHgB0CR8nA/jmhXrIBpFoqZsiVc2J+UeTob
EwNesi4Ew1grtvofv78zfrHQuGCHUOupOPWYgry/MwDAEpFX2e3ORva2HUxE1GbfgsKKrPSTU/KL
QyFDJowFWRJG14+9nzTT+qZFVb4TS1S+mJCor5YqAf6s2Or/x9da8zWZaa4ttZ9WtaZqFtG4IJwh
AHVXTMPtbT070UnWiaffn8BfLGIcibYIJSK+uY+dCmSMcVYPHCllUhJEjGhuyriFJqf2mL1kaQIf
SOZPXr6/PJXsrwGK2prJ/Pb9VSOZu8L5ZrU7DAGjX8LGA49Uwq1X9f6TQzFA5od9WDWpNFSGt4xv
DVas9wdzc7Me4kXjFjFJdd/aM8ADP03MCbI8YDeCWTqQ+SR1QQdsjXFStuwcBxkuWEVKADgWD1dq
0GM8RP1c3OughQhlqRC5BUjSbbABUZs8QYRQznLghv2WdNQV41atqI2Kr2T4jl1jk/JGa9K2E07T
+eSVBwdp01lCPJEJEWR5ot3ag45dqDCBA24zrZR2CKAo0R89RIzlM3RnE+9Uww4mOYEUaaAdSvMu
ueuLWpsPBXFX1g7XTWmGitpox3JBZ75DCzv251ZZDe6ZKYY5urJ73DJb/qxMWBq6PpfQ5Ly8Cios
H/GZ65AkEAwWMVrbwWqLm1FhAHTsKqXeax3xhZs57nTo5kl6XyKUNRHIY5w8wFKIGx/kdJ1vSYyf
47Akr6I7zUa2k6mPqnRCCtJPHiqg0ZplUI8YuU5II4hU+g5lowdNiTJ5M6agwp4c/AKMnSMhkROh
1bppLLwzOywX2Xw5Rc54U6VmJ8JZacm8UhGGxSHIwXg4UMRKSN8kX2xN+BXNhsn7svh9n3m7Cvlq
HQLip/2nKroHnaq33LsMnRUZhWVt+L2ZjIxmcObtS3e4os+7HXCDPkSNXjwWiqteiwpTQFSig1NW
0qTRehcD+O6q7bcycarrCCnRaCZ4nzAz7XQTkU3u5eU2HsajMc4TIsL+KcttuCgDAtUhkwbBeMYP
01CmcMTTwWfonB3KKTX0zNTeEahQb6iYiR9lunjSA2j45ghMCOYwgy51xqelJTloNCQyXiASVlrc
I0EPbdBGl5ZXdqEGq/ASOcCCEDrVTtyySM5wJIL9cTCKQqO/l4th7SxFu0pJy9hgIIoOZITkvszy
gaKC+VfBWyLoe2e5ygt5aIVJyvEyW/ySX+R0l+RkdsdcSj1Y1LwNJRjrTZZEI7Z9mEmTgYiYK3sZ
ueY1LiEZapObbJelg5PDWCsg70TfLZSu11FcNF8rt1dPq8RxA6JnyelTRfdiKy0IQYGf2KVhvWMA
aR06sOUbB4zswVBT/dDPDiM8SQAvxvrUarRtbs2PJX6kxyqN9o5l3qTD/IgnrAon1HHMjKPHElRk
xxNYuodxcECDKC2eN0u5RdERHfvISAPkym6oZkROFMxON2bmLUHCvuE67ZTxso0797ofgAlNRn8q
5shB5rXijpTquW/RbrmGAKsOdn5fIWB8MXsx4M1E+54HOYKzBRh23VaQD9C0qR1mM8jnAsawS5Sl
zs3zUDKsl4HTso/gZcoiAe50+sLsNz9vSUCjPQLnxM21A2zeGQOgqBmbLu4Jv6lDyQMRRn/CZN0/
0bKwN50ePrkemWBnFzzGXxTN2EJRxX6pYJhqds6KrZXOkjd7Iy/0ISjdzhk3M+kMiC8VmzTB3HGR
4RXzaJF/QQ5DT5O2xe/WcabAYFUFWableJvQ1b/UCTe9jcoqTw9TZnehhdGU9Dbd3dbpOC0bmFby
mKS9+s1WI+pJ+rtN6CxqcUI2R/ddEKVlh8UM2z6brNRgft/bN+aYRy8ezX3owxVY5E2D1CVYZlfe
MWcqX7oG8P1mLnvtK84/QLZDY11AU22+YEWcApx3805Qsdy6MKe+jD0/Z0aWi7NSb48o2YjckpV5
0E2jf6ALtw7isUusXm3uhASq/WOCofh725j5NpdK++i0SNgylDbFAYRfvk2xGz0gmsEO7YAdDOzI
KkUwQAAqNoWuWHivTOhytm35JP4YBxx4cKhoIf8fe2ey3LqRdtt3uXM4kOgxuBOCvShSorqjM0FI
RxL6NtE//b9Sdv1l+8atiprXpMJRtiQSJBKZ+9t77Q2nUr/dZpybin1RE8VfdUk0PDfhqDKfNiP9
lR+NYRJUutX4AUU9JgS2OFffQW08QqiLH/At5bSCkSfbSi6n9kxSkLfoKqTFTWQsvFQnG54h6Pfj
bRSG0SXxwMZBF15uq87zTlZs8VuBq+4sPXHw+Rr2smIn0hydOo4vBLDqn0h3BjU9lX2hJ6dxNmVV
LNuFhtztWE1WsQOtEV3yvB5cDNdw37iJGm4qPl1EeNo+cEhdaO+s39shau+tpRWPMuF6JzR072hD
nHdezEUFuDvfaHw172u7rd9tdcIMSmep4dTSdL/jyiZ7eF78Wg0ihGit5liL1D8tg6zfOwo8flBi
aDDpd5tfeGfxdFBfx2Ul5RYeI9QI3Bmd/PBHaV8sWhlGwHR+dJlwY9Xsd4ti/iA0a+FFqI2RPM3K
HEU4nwSP5Xo9+in4udhrGubocVqyQvWhXMHrE4+1mEEm21X4VBOHODt2X/10IoeyVsUwWhmE8cVq
8NhE2r1pbKLOa0Bi6+E6IqF8o1A+e8p3pydPS1kXI2XprvnpWteiS49nYcH6ZbMDL/EJXSyzyQ8t
fZThqoMoDegjG8NjTB4kgfPrK17aSP9jutQVjUTc58hYpXwBzDZ/eXigP9wIH3oYzvlBtJ36lve0
JzFzMeyHhFLdZ4vUhxuMFS8yt/Xs6nVt/WZSXfeg+Qv8vLoc48vsFKVYScxxP/Jmme48R/bPOjDj
a6I+bgOS2YkGofDaWAN/KNPmLT1ZuE7ZZMQUq3DVvDSe7/RIm7/0pUrgxxFRxWvjhVcytdaB8pvy
5Jgjv7Fasitb9umJbl/5sYxkh48AxmW8oT5v/nJh+JZB2NMZtUJvkQRwHA2gs6NVBKxxzhY4vTUn
vFoxR65V3ctmPhTDQHFz3PNNWrSmZel1LL5prFnxBV5tJYJCYOfXzBQRd5hzPmtdevFwcEzahQLA
ll8VliRoKzpVwU0xNl+gR8WzFZH5G0YpPp0hBfjArdfcs1osX5WR1m0A7BfYcpva/SeZw4UCYYKW
e62uuSwOT3K508dMtCtVkf64UHp49Tud1cx1gEjXXnPfhaWyIBv1uRvm+nUCMncvOi+6hE6T7Dof
yF4iPbL8MlaZRY/7m+qS7qXBsaPft1TcsMbjHYeyOFdcPM90bzkTh9u6D1sWMfhW6Kad2TMQNr2f
i/S6c1jUEYU8+bC3nIKPhsfmyWytDOyxGyV3tOnWWwAn8qmtB2LES/zV0URKTKuu63U41OY7UTR7
a9WEomuLsLdhTtiHBtPZCa7XiommRYVHy30INWG+iqKd7tiE4ASmJ+3ZyCML5F/1gHnxFrxbwixS
TzjLtO16hNlwbtB/9D4ejmlRt/zZzLnoI6FnAv2sG+bCeF1PtNvJ0eoL7bDhgxMa1cGfMGKz6BbL
SpQMGxuMcwc76Y7DPOdruiOHWz0a2xO40fIYxeW8YqvPFtBn/IeE+ubb5OkzalKvGTjKDwqLjk2i
C5Y08D+LKZtN6Yia0Jd1M02p9cJ+WweyMlXv/qjmTFW3jVGWD01YETVqYjakQ0rAyZvG6KpTq4K/
vN47Vd6s/RHY2Cppqr03Lm/of8VrVmCv4pnDRYKQH7HQc8IJ3HnGJZ9mmTxkmk5cJtRgExVWvZWE
u29ioaDP8zji2M/0nZmm8qFvNIelzo+uveSP9Hbo3vVkZlYI0zPlT6H1Rq7feYbskO+TxH2esMPu
kEtj9oFs5VaFsjJVyRjfJh7CTSWMQ4hx7j3Ww5FImabvYBbCf04Ap48DN6Os4241ZkiF0Tw7N2wu
rJfUsnelPVVbbicW4CrldBo5eKb83Pe/hqw3XqbaEme/8BdcC4X1SD4sDSb2sFubteumCGX+TFbS
vZ8HPiV7kFOzddkXEjNswRrBQ/1cGDUZQR3RN9CkfA2gCUYJVr8Swm5dQ7+1ilTi2E9bSBSEZRac
bL3rsKGnnuAtJSR2jMZy34ERhaBtadjpANUuOo2WUCe23Ipb0sEpGzUbVlLo9ufCssMnctdsM6iK
ylgCU5yBXXL19HZZZ4Xp3cgZK11IpXts59kqM1v7UtR2VQXx6AuGFvlymOdK9UNoPHYKKHrccEQy
62hKydGZcbUC1aDi+23JsTSnBaAmbDYOt37YpT9ovHR2NNqoFoap4om11EgafaLRG00n1WlGzOZU
5w7krsCmwykGJ3u1wdi3qTvtw6ELBk9mtxiNqxtZAi6RVgVFngHPqhxlh0c5JYMg072YNP+Hz8yU
c85bW5WKy2EvQUMBsoIGxaAZh078gITQHirDfReL8xm2VfOTHWv+M5ewblIJ2c/NgYaYQx9tOrcv
7meHHUtOhQRDb3z/QTRBcWE7NO2BLwzJUTMJKq0Hgg/u3iU7xTPGcqqLNlLVvSpnt7og38BpN7yU
ros+z1mECFikP4siLe+NxivuYSRm5MlmFtA0HruPXBpUWsg0/mhCfakDQ+MXNrgAjnabVg+zhZ/y
R8uOh88t4ZBDipz40qA55iGvPZ4o/lS/8rREO1tyQXQrQpCktTAxHtkfczLNitg6RtkkP4oMIJfs
JSKCnKmtyCwFnZd0Uf3UZSrocFDxdWrwpjvZTOFPkKgcwq0w0fygXkL5Aa+edhJjGXxMjpldPuTN
xMIg42mstm7U0RRt+SOKBn5yFZ0zejY4VQnyJaYQADpNRGutLWx+xq+nvF27FE3Ya6vU+RqV5txl
60HyKsEYYJdal7i0XA4xE380TaxS3iSL3XFu1MtB0ExRjxDk2bzymxcN0OfBGpEf17Hlz9pOm9UW
oGNCCmNtKvxTGus00zotXOcgDx0+JW3hURfkUx+SPh6oWY/6BA4N7BGI8n3PX+0bE5DZSPvMz98v
pj1QzbUyGU8mAXB7nGmuWECMcp6odqZvU03ZgE4K0IK49KB1ShqeaIHa5QlVt8pZkHDAzKZsXwtU
oIvR2JPYdvZi38xtVz3YhLIofreYtxIybBQh37XRQ9paz9IbiYthIOqM8ePWH7rha3DQRnHlApi6
dTQRP2bzYIDHBghTAAa7z2iUCoO69vRH2AZy3k/I8OHF6nnTe2PQeY3synnVhPL48Jx5KjXmf5Wd
B3wm3Lto/3QJo8twFQet479fSkN+JJxeElKM7IhnOcjPBNZQvvP7FgZJ76uGPCLSxhTkOvfPauTj
XPYl+t9xBOpGdrnq2NHZsVWnB/poEFFaZitQsJvEpnmrJKnIz2o8v0g26xQQlF6vEFML+LlLPJg6
YDy2kDnAZurO8QY+iVQ3NsTb9CMz6XZPIMm8LyJvOuFlSp6XJR6fRiLNv4/B/hs2+DdhA2Hg7/uT
NLx+697+QE6e3wq6d3efVRv9FRv5x8/804OqrPw06P4ONDCZd/2jBcr+DcQ50oSLx0f5FflX/4gb
oP3+I5Oj/4bhwcJrikUJR4DxH1lOSfD8RdflyEPggV+mIyGjXjtKZP7TFNw3Klg8lZfvTS96HbN4
AmXAOsSQ8EepOQ8tWNZS6T5eIX6wpRHb3p23EmmoUxoRu3rjYIKzP0ilIJVwyg6+UpWo5azXrlKa
usFvv+YQF2SldKhKKVI0H9Y/GSnrV+1br1LKlZmjqwEiSLahVoKRj9wr4QXvblwSHPFdcVOOychv
o3TSHJtmIzUDhrFSyxC1gmYoLrM0bHwDKGop0lqrNDZbhva6ckc3EPPYPxqJT/pGqXLUAKJoItSN
SrGTXfTiWAVtskrNc5Wu1ymFL1Van65UP+FIxBalBLKV31hIgz0SYa+0wlmphgXyIXUbKY6oYQTy
hraYKJUxU3qjqZTHmuqXHVFpfdMqXXJUCuVooZIQB/jolHppKR0zUYomm5o3gx2kkumOPCmA5iQI
lQRaadrryoi4Nxh7pZIWyKXdd429dgmVjtprzbSvTTS5ya3E1Vd6a6eUV3w528JX7Xhdcc1wvVA5
77X9KmWinXGwy2/b2ozGjUFNU9CUTfaj58R4z6DeOphS6wLTLNkG19HQPjQmuVLDEvaNlc0807TC
bvdg8RtWnTo5t1U+/gDzgAxgO/7zVJgZ2cKqR7ipUL3iwYcQRID9AI/Ru3fHkXUuN9lI5AY0nc70
6lc3SXlCpe6QP5dZad/YOc0vupHDWCq/n/giRyCP9Lo9IRZ5a4AxgovnGz2tMz36gTTqkgBJSAvL
UlHtAraPXWrjlS6gCRhrgLQqQI06yt7NzMBja4xu+tM12F+spzCi4MVAz/2mtnkmNaNTkVQPNCGI
s+lM1Y2lngBsd9OfdR3yRKDzmUcWSVGxLVJaEDqExrvZHmjMhCVVrvrImqAiSdWUWLR7UHNM123s
n+u28SBV6mb+TION/t72rnnQIMSlQUTD9x5DJP9NPEx3XEAtQJgG6eNjUXhEK8Lk1/Er8UzM/Zqq
5fnOiPhq2n04Z3tbDrz5Zo7mK1UcvMai0jlFOT07zMp2ssCkfWZD3QW/kIxK3Gy+i23mgUq2qSvq
15j7b5c4DNawQHLiDadE0tsU09JTizI5g9ThgUikbid6s/60J86TYV/Vl+9XluLO9bakV/n1uWG4
9/BJkAhgNzuBGcbevTUpaUyV2ORqo1baZf8oU2skXQemJ0jUG/8+qDLD7Z7cqeA/zMPUONgDi8ga
m+680X2JXXC00p/f3zRySPy1BbtbvxIz55VEFfqAYq8uYw07dsXmDI0TgeWZ7ZrxMpZqjtEVlnsP
INw6VFRkXwV7unXbcioxot619vXAh9rTFHTUCuWJMMKx3sJ96D46N04A+lfOhb6/+aYJhXENQYVc
x0YrNjHfSCgLvh3+9A10stGmlodoElVtpGv5i+4MZy+PYu2hWnA9Lg67Xijn/q4i5QI2hU8Lqkf1
kEQziACZhVTHClyYQZVy5SiOtU+ikVa4cjxCX4jrqtd4VA3G+cS3fuF/mAG9UhU8B0ZTJYFMlzPV
0eeBsFivycehYa8+2NXPEnJYRJMckf5bo+s510d3scI15F28L9L2yx79G9/kRNKxIy4N9zpJk9ND
vOuc5Tmi6HVt65N3chD4EY8B4Uiaa+u5CjyjrK4dzzG6p5WvWiTCubL7eaLrV5zhYlLJJbxo7bi1
GQgX9yNp5HMyAbiY0rUMq6NZuuGd6LTpIiYDmFQVMa0ZPSfeOVWWruiKsCBwZIgqzJX3w0DeqfOy
Jl5rwL1KUCOQ0z6bcqDHiVakm3Tp5aY0CnHAZvurFd2+9Ox7HpOUtAF7YF8aha9aZPyQmvdr7rGa
LyUURagsHW6YEiNwYc5rDs4cI6GVDUHtONVDb1oWcJZ0+SgG8BYL8zflOyDPPj2UaV8ffTdDCOjI
1tsLH3DiiO3U9OEqHeeMTId4cmY27WxaD9k0FwdIbeZ+ZBFe63S8baYyC0mr9RxHF4jwVfXa6D0T
w7LST3CH3WPLF5/phaOv7SF81UXRBFoBYV/MX+ZcX+vEcz8TAw0M6pr+00W0W4sse+wwNL5B8Tc3
3OsA58wGel5fMoBA6FYxW4v252VhPTCHfB9RVMLm1QMEtKAu+eFDU8iPeO7CDeWu85lh6kiIg9Za
mrE6A1ZAubS0UQ9GeaqEcwbik93ztaL/wwnFnUlDxWY0+pI+3p4e1KzM6rUladaRwqg/pW1km6Uw
DnNB655Z1289Acd140l/TdnbDz2EeaRXPO19zhIYQftfRDNem9jc6XMTPo2ixltvZsPKRt8MKovJ
cmvBU8f9HDjchpysyugHxEdJj5e57rArnEaPAzGbBO/Dcu3h6nLGespIfrGHIAnKRNGZj2MXjiiS
RuhNOFnSp9Slb8QC5fMpyeh9opfllOUVLtxSiCbVoCFJONa4zSQ/GxWw/JZOP7thWt1D68RmFDfs
rEzlDKlb71wP9fiz1Of8J+F88+xQERPY7LBW1NEv65y7iJW8S1CP45Im8JB5m79ypjQ6DYxKxFEa
oZhWsVycs+FTkuxFDbwTtMvnzpm0iyNacCMmgikfIlUcYRtpmyFL+xNeK4tvTEltZdXYNdiCZeQx
OPXVuYK0d7SY829C2IbgO5vw2cereUVfStLNIpsSBJZfaucu8uwDO4VsJ/Sq2SQT4FUChJW1idvp
qywM4yKKqHsa22TcAwduXpymYyzLWrjmWMjZ1h3lWqPKHKzEcsgKdmGoyNpRr1jAamE0+wqfWlC3
XcqsZw6ZewmPl5Vjg7Dyd1cCP5JtOF4yR9Nv27Bst7lZtbsGdkTQj1kYsGe4nZjKY2DdRUbEOdhb
XtO2rep1Wg4MsMemJbUJqiihDXxbWDqB7zazdku13FIaR/MBI60VkBhFsJTD3ZKxx8uGispsZ/Au
88i0v0nlyLwy017Njloo6lA+R5Vub5y52/q1E237HGKLZlKc1QKIXZMP5xbHVK9mGFeeoNWldCdG
BgrfIvXRhoM07aZxitbSXB5mx3TPU2IIko1eusMhuaOhiI4ZAf9jqKLPZpp3Zscjb2iqfDMkab+Z
9Gk6KhpI0KcyPIxNeEqi5mqFtr2GY54e5sWZbsIU9yqjDS2mOwhZ9+pnrK7ixu01J1E5nzgX9S6D
YANXykkbEpu9aivkDUPOWtEeG/FIiBpKDbPfGw7d77rDif3vcrLZqkC3/q5EpON8WE+eKkq0f29N
5LlNhWLhqDpF2reoVowzQrXWyvkuXVSMK87S9xosoW3x3cxo9eNDqNoaheptpN60IvJsW7cICz+a
xUw2S+1cE7/SKGzqCPaqDsicZpZL49ILKVVDZKq6IoUU3e2o+iMTiiTbaGYYZxvDrTfQMklG3DrS
LDKqo7u8Q+gxTgguzTVSDZWG6qqcKa0k6haumqJP30bVaJl8l1tC9T0WGn2XUarrdE5IIF5DMgFP
pBezVg2ZSNfJTvf8Rx+Gx4outZvFZKONLPDhGiSKraagrEtkQV5Zv+LckGjy9HHO39Wc6XdNZ4SE
8q4jFn64mZ2eRtXnaXjS2pswFA5t6j/ohGp0BX5cqAAduuywfBeDLos1nyym7/fwH5eXHBjyrYyL
XxxAI/i+BrVoq7FTGk1Ji2tC/WijekgpaC8+3O9y0jHsum1fJsO2Vd2lbF+cjcHk4QphfgnYA11N
1XVqfteeCnK+R93y6WJSraiT6kd1erAzNKOVp+W7PrWZO+g6ZQMmavHoV8UQQtVqqFpX4XLyKND9
lokTR8OKfUDuex9epOpah8gWV2YN3kuHl/sVpEr5vsQMYZHnTepene/q1x6c22Opxvm2GuyHasQP
aWKC/7scEjX+r5URgM607Jwoc4BQNgHn2zFgl3HCUCmlccngj1+aiE1J+u0uKJXRANFOmQ7Ii397
ENg9K0vC9LtBwVRmBVSi4StWBgZXWRlaZWqYcDdkyuYgleEBVf2UtX3BOQszhFPow12kDBK0EKFk
K9PEouwTtjJStMpSkSpzBS/siYMf/CwflBs1d94h/3ZjfEsZ/1V9/p3qYzLs+Veqzx7CRJL8JXj8
+4/8IfoIm+5vxel1EUiReR3cc/9AXDq0eFuIjxaIB1uRJP5X9DGM30g+uhRQqJysg2/3f0Ug4f3m
6z5bLQgn4N3+w7KQvxH1VWuFh8ucl0XLrkck928iEFmefEntyHiQslZjatoKZiBwiFPBkqMg1xae
gjjJ21+1i80jjjPtyuZi3pWWNtdBnsB0gh2ISQSK9bjWHFoIfY3mrWmoX6Wu83v4OuK6U/2xAJen
mmpVlP5DBe8Ov6lhbL5NBoamT3es0eP627ZQQW+4KsT23o9c4JJC6z/LRQP+iO/Qgj+YxJcJvjmw
R9mNb2CjIC6a8Zywp+KyBXE0cOxts3bZcgJujvas1e+9EadvXTTOd2B1xZqBxfw6t0sb+LQ3uRyK
l+5zaCPB+YVa2Ig87H0UO0x/tSRZVQwtnpTqk/0bV7qp/JP/9Fd+fwTKf8unqutY01U0/c86XLFY
VgptzSHfCOXYNnt7UxsTlDfV/83+12g6F5Rv4d9Vbm2cKGHkrdWOR6c4vZScHuN03rhI5gd/6Yfb
JbTjs4Gj8ENQiv1SNra8xjPChJ2k6S0Hanz8njrJc6T2dlFMTXgvzeriee1Tl5tEb+rxhBfRoE7X
2AEk/0gbqiH/dJPc/f7u/py2Vd31f33Tlu6qLzAZX92y/h/vf409OAp1oOxWVYSvQn36UVWJH8Kw
pjvN1dtDn5rtoUjHbmPF7B5XhdYtW8nT5HbqJ/29zoQSX+xxukSAF45jZdoP4cw/NeT9Po26EjcR
XVSXuHfECQwmRG8vfEaMMYhpI5Vk5TgETka/eVKOGMG1VttljMzX4N66zaIXfKfNTh9u9MX8KJ3+
NLaG2Hd9aO9nr1VTBKIDyTRnm8kejQ1gsZjBzGsO9/hoWdX4C7amyTHaHH8BrDQP7py3+7ajWjKM
2ZDWQ7/tknG6clNmZ3fQuJkk+bHM/NAZJuBQAPQn11nKIxjMUEHfqQc1LklwnVXMkHb60qJTJKgz
bsmMfCr5lFZdmaS3Razmjl5uvMzYkT89Wi/wbGBUJdBhQ5NhfiW2ZSzlnjlacpPTr3P7jTz3SjHc
2uxUOo7sPVjoJl7S/Yy91g/oxjKuWtJNF9kJLqihRK/FW/ajre5NLVvuAdDKFyumttVnNniyrNYP
dJSy87/+7vxtzSJn7xkQq9gRC9Pns/zG5vxJuDaw1ofR4GrXmIa8eywZ5U4TEhVtGr116/Z+QK6G
705bLb/wx+Fc7WQ9g/We44+0rqZz7Rjhsen05sVtLFoS41zfgWX6MWHYXDe9UzzRCuujCrQ2FswB
mErOZ3+qADKu9A77mKSQb8Pp1LhOOucD4E681bnX5ltSHEnAcjVvBzIBakGtMs7owCA3dqcZmwRF
nd85DdO5zarl/vtrW6cY0JLEmW/bxhYnUQMWqXJP/+FphXzxMc6/lDDOz4iI8HMK/HwxFJQyeS/1
bNdULejbfvJp7jb7HrfrvABkybzYu3h6g1T2ry//dzbln+uVuvwqlE8mibZiNYlQt/afLv/YCMlG
v8VH1NZwhDpSBau5bbQHoIK8A5EanLIbqT2mczKAGZ1qv76d2jKedp6e8HgxuQcRhfImPHrZUL9l
g4NT2WdLBDVFtOErshVvRmm+hybpte1//gYs9XgVDqZPop3K8P6nN1AumWwFgZBr7gAAmlIxnRug
sNsGii2UzJJ1JmxG1gvDYYmh3VHbAAWrqQzU7Rsx0tXHvWeyMM/VG0hZQUMszoXYwOGzbXIvfMzd
htlhXEacSP/1a/9+Hv/t4lsutCqIANCpIQj89bWjICctNEP7WvU2fq5RyvCLb3Po7Vsskc+CYobb
dJLTJXeHctdhZ2C0UZbOwaPg/YjJOwlGNMlDbo+4BCAsPXZOgQtktADgtE1fXhZPJieOH9PdWPg5
42SIm1+gf9BU/MR6pwK+P+jL4uFLVs60Hv9rSRjObYM6xf41KcGzw7z3YmBb3VMA7B3pBDA2IVCJ
bS5N8NJ5PL3iKwVWPw4he++43YDGLSl9MIzpU8AJaldGYcH1kbUhNotZU8ZZZe/4lvYyNktoUlld
H3ILxat0udXZE0x337de6GvRR0sz/UCTCv9nj352XKbWuHJ8QiovUnMIkI3iD72WyzbV4/CVb97w
SQetWkHUpUndEDZsudxauppdWwUrX61ClbNRZI96bQCQsxon+eEW6S+zwlfRRPF0yEZDBq0SBjWL
YyIGAbm2EWTPMLx4lvzrLwKbxL88QbkNyQayZyDQZX9vB/+2bWCtLnqZDc2VU3lH2yKOpmn1vTbn
44QkQqgicOnmSVaYJKMtW7H6zcH6zBiINQmwnjzEGmzkOE9zjFVIdPh89SQLBhwuBTbHcttR7cHt
Klz9fR71/Inlv3s3OOx/9olraWvfsQvgyrGHv7BkO3Y7lJ29KVzAnKvJKsF85WYe5ttc0GKJ3afo
9x4np/W81O4Ba+sTersg3YGLOA80I9lhxtTuUUJmrMW93n9g5mWJzEryIhXmrEksZHa5a/dunqgt
p/pccUR0LxJ3AfwvhiqTkSwb35xfRA0vEzOhueL1xAVt09wQsMX4sqaGtAIHYuEvwnkFpW1DdqwY
p+9psKAYBemj2S3IRtUtCHYLI0ifxc88B5JnqaUEIpd6NCFVJUX6IhkxMOXIGifax+xbmN6brAb4
Q+r4Q/NdcdVo4GODgznoqHsgzDRZOOsW53q0MuO+2zB/KXTeLvSBVV4pJ40cW/457HplRohJGAXY
Py1rnS+ifIyiTh5CTM/WahGp+R6bIenqiKx6dqPBt2H748/3WLAqbbOgxbwXecW62jUFSQBWdj3Q
SthlkT1mx5kvAvL/yCBMs+YYtZHItCqfIFo+U1V7T1wiZJ7iptO1ZW+5p0fJj1ZSLsuX4WTeAYel
BuO4yOh7Qtil1rNdxo01DPTpSCeJiQZxsgW4xbcwadhlribilJ1PNHxl16G+xs6Vf7nueOXoTP+P
zbY1xLpGj3A+ZsXZpW3pzijcMeBhgIoh/Xm5/76R/nuy/XcnWw4ePLn//0wt4AxvfznX/v4Df5xr
ff03ZfYThDy/iVl/nGl95zcgEw5PVogTYFTU4ZmzYhf/3/9jmb8pqwGCGeAAFQ7FTfGHscHC2OC4
ahXjprNUr8N/4mzAifS3pdEHDAHwyVALJNSu7+j6nx7wc9F1Q+kmmFabYrrRUom/PDOy62Ta8IzL
YTmgXVkQ6XIKHlf0Lmdn0yza1zR1ZM0IXmp3InLRnuJ6Hu4sswufs4Wkx01D88ivuEvSiA51E5tR
WPamFuAIQ9UFDrgJoTQ8zzAR73tm6nLV0qiEezz18o9hmO3T0PTec4wG3eJca70CDVcYM3TyqQg4
KRxi8kqHwR7yTcomHvpz6dtsQQrT+WDQmH+WunuIcNidU38acEU21jULtX6hNKEOvzqA85dIG26z
vGcONXMYeF0wIb4B4RteJsYBgTHL+Ishc41eG9lMy9vJvcNB6BfraTblHVrAdLu4LWAun23Ylwuz
+L4qAXus3KGIzoNmwPKxVGA5kh6Fc2xgrRMH6wwCTboIADBjH78t5Nb3uRPKDVOp+JXuKMZxpld4
O+kSmAXb7uQPsyAC0dv9wa4AA+2TMY92TAK8IzWLw06vptpcL0XhPBQxLfI7wqK5SwN6bGCww/WH
bT8rRbQurcr/mIU+1QEHM1cP4nzobxy/7QIjzJoj3VvpJpUCn79RVYj+zeTfqAV4ZTM34yni194Z
1zRxN8zi/XVwi2YfsRzusfjK9xgAexf4VPBWgUVM+aHJKZ0nw6MFFTa9+8rPGRBqdZlfhBu6Or64
Jb2wma/wJdru8CMH6LhyeqvzblAxqe+Ll3lSljvXP0KxDTvstmO6yTFxXcq4J1s5JQ2PXQfOtQU9
vVqxa+6O1M0DGXTiKbrzuvqLGM3c7/VuaZK1xkT8Cz9mTlnjuOSEQa2l+1W2pqPt2Rrmz2E/pQfO
Mc2GLXqqci7O8FYL37tzxnZYUwxlb30aSijQMxtzKyrfjFYTVIbLQhFk+tzojMeHexyHCSMFsfCg
2bliSK7j7MZ3heHPIv/g02VvEBA2oopMPf9jTZ7YKc8VZgtHlX5EsvHXhaiMlbC64XW0R/alwK+e
Io+/wWxpDXvgwZIT1U6lKaCFCzGU+7AUavQZgkDnDg0Gn4rouSMxhG+y4PYmV86ZHd9xNmI0xNwP
87XaSL0ugqYT4TaNM1DBbsfpi1PSqo1MassycWN0vritdIHJobKuiNP7fNRtYOVWyOOv1RmblDNU
7Ibr3uNvLkglzuG69Fq+gVbZ6GcNLLFDpq8HmtmG/jZh1HA0irbYJOnskmDyxxMtEJCPmoKTmt33
3Yp0T3PjyKY/GmlfXGdRWuUqqRx756Rld9V8eb/E3JhZlX4hgz8hfYEgB8QOcNJaY0MHOIH38FHr
jfzMVs8NZAnnOJls8UBmgFXLK8p85UuwWZRIMG8Ans60OfKCwWBmOvTZnWmVz77V5jTHcGNrlblP
u+jqOGWM+UCkASWYZZDSV2CvJsZq+3ZxaFfJHHW1q/GRo3m81ofZP7jgaYBhOcOOgjHj6hD+WLM8
ZRtMyPaBtGBBSMlX7RyW7G9tP9M3zZROp7mwlxcztyz20Ha6BvCW0+0OLN3tO/cRMau/qUdH9TtE
kjXFrVg7Vgn9pNTMTxX5yixaLjoRJlouqTVfBtbGjDKbfYWatu81n1GI0PxpE8lo2obGAp2q1IuA
bBLp/yRrzkWPxQWArneTtcYbOiierohZBmV3ywqVpKPgUvkgTC7KPf7ebBMuIFUDJ8q52oaZcqN6
mg9DnaQu19wcmPElE2lb9tzlKWFcdEmlN34MOudHehXp62EyvtE9tqWp5fbbVnrFj4Zg8x01O+gT
ER//Dxj5W8PutbOdTeVFDFCz5jzSHyFJ5V9ytrpXajitBxcY7n3TkJGdRaNv89rqb4el8w6pbknM
G5kGLsWDUhZQb9E/JJZZHWlzMN9MOs/2ptmMlNA35a0naskcwhYXqepwpo6xsSzG+SESheOhuYmE
HAy9k7ofDidp5+Fej6l2HFKZrSsAGdswjy7Cx56ecNRAWO1dj4mo52K2MyMFwDFo5+ri5ajnNU7u
LC3OsCXDp7hc6BPBiS9/zomhSkm0ITkZQyb3zLEbye52ei8AKwYc/5ZHczD/h73zWo7cSLfuq8wD
HCgSNpG3VShfdEWy2eQNgk12wwMJb57+X9Uj/SPpnHH3upBCIboiC0h8Zu+1cRaEqWxYjyVdtAI3
/FwzpTyTYj+el7FiA5l7IuV6q+OL6/XmI4Mii+y2VCMWrDsQRHMXv+hatwgQPKbNbcXCm4Op3vNE
n95jbAdPaN6YNzMynDbjaJN6Z5EhxJ6/Q5rePXQ9m0tserbZdV9F7Sm2lbM3mpn4OqNsLPcVJsnk
hcnPVbHTVV7PkygTfnq3VJCFr+B9Qm5MjywGe5iQYIlp+fS7wduE2VzSPCYcwTGg0IHV8Biuonju
d6MonsaJlg4nGhbtCFAyb2UeoHjOH2w9d4FbymMfGTqoERb/pff9/h8xZxmyMFz5F/XxJ+lmfyyQ
f37Fb4sfE3gsTFfeLADjHmuefyx+TMl6h+cXIEgG/6xcfiuRIfXT1wsiF+nqgZwhA/6tRDbh8QN6
YO1z7ffZFv03JTJF9Z9K5Ot3wMIOwBZBPnnVfwLQZGZY964MvVsU6cYhCsupPpW4m/DNkvSJ7YxB
TpHZyAyFolRbCI9Q3+CDfo+hHT06MrPdtVnZT4RhTy+ZNJITZR2ZUAQGYpWhvuC8VkurqsBA7cNj
Lbci+NPRONbPoqxDY0WYKuFfp0wl7Q7tVpreSoC3iOUYoW0xH5aHIpwZDqR9vSbpjDqvIFMEYJu7
jRPGY5tU9Q/E0nSEcokxPOcIhc5tTxbt7A310VLN+LmY+ZtDYNuno1rxmo+V3Amd6LemyMQaVYuH
3bB9t5uU1hWTN/IyaTXxaZnjaS905Wx5o4zbkvUMBkY5bGMwjU24bqCQDw024N4shq0LmppxZjKm
d0YcWy/kw1+xvTqAI6jXhO6Iyww07tL1dRnAonnJ3UQ9T+40s8IC460t9TJNvrcZxLwO7aF4YB9U
752+sW6bomATggyV4ppMg2KoxoPrxcmNMvJ31VFR8Ldm24af9USJoXZ5ZQzf2kyGhzl07S0Fck5k
ZsKALfXN79fBbk1r3lR7ZSXf+95qNviRpq+u6Y8l0Ow0QingEyNc5P6bZfU8RSRRUZNfvRRJ8VIb
/Oiy1pBN4nGA2WS4GwbR1QbyHfHkWhYk7o4lgrIcNZy5shNVPMplAiUVilgfrlfkcz203hYnGz4c
tMfZHg1rzZBKElOTV4MMSgPlxU6wipkBhNBOrLzMjC5OZmb3pLYtdwRRUeQvTn2ObYsw4ERMLj/F
rhBHS2fnpDnjZMK3k8fRa/OzC0bjHCObueEhCsWP58X92NTNtmzb6aPzHZLA2DZ06z4z9A8F5qJn
JuKYu0Km4xlxTrKf3LI9k9GEmHvyxugzxji6zjWOQiC1ZbQijk+eTDZA1SrppCAYdhYrr1FLvmpK
S5Trmg5rFfmYeEGKw8rDY2PhTc9qVAJCJoEVxcOW3FP87EZhpBSJljoNRYGQs+PZjnKEMf81SuxM
bjDrudrT5MrM7XOEIoK6lBLvR4Vqe+P7hOdIpOTnxjU+vcUFBRfHKYnlYYQNsTEIn6dbLdY2rvSt
TIV6QYqcrYZGnnSI3J086hhpqiu+DZ6Zby1Umx9ZHS4MUYuBgc4Qe7srQX2FgHL8qirH5qEfShhZ
frjtOxzf6zIb51M1Gk639nEYHH0yrXVALlK8mQG03FMWVpulJtTO82DWkd4OdwLj1SXHqLoj+qr/
gs+9gqRRQs5JQ4ZFUkXJydA2bI5C+cXaV/xKZNADMWUw1MLqG7GjN8NMczKkCGvCeZOM/vI8TPW0
GthZbGNX4JNSM29J54Q3sU+4n8eT2Az95olNqXdRdr9vSnu5G9GKrHmUH92e2xpPgTUdkrBA1jV6
1T2gHQP4htlORNH582PW5vqGYpGFqUXMLBbVmj04ss1+bEb6myQOD6VQEth/DbkfsZg9aXGD4gjx
ZDU+RE7dnOdUp2sOT3HbEoK3RuBNFFaR2BwK9EyRPYrDUpuf5uh6t9qpywPgH+tQtL23SsyW4rzU
Fpv1MNo1EGKDMNFPhtQzrBnL7h6R183fC6H1ejHkvJ9TpFSSrC5W5Cb6YSau8dpM3Gwn+0kHyTXc
T1hLd0rifnouc+Fsa11GjEwH70bgl0LSz0GkYDQGIWblV7sS8X6GT7M2SCnH5tDNBkpZ13vlIbjs
HaWM72ZaGwwHyPCaPaf/kYZGRWpyUl3aGtGABlDIDFC8R0sRbWozz6H+D7QVQ2vQ2jHMfmXs3p2b
Ir+06OGPsfJKmq5Gn7Avd/dLif5rnPzlXpiJumvjJruuIcJl40ResyscNIRok/ygzfwh6GXsfI+u
mt5RTh/9NTgj48zMV2E2xuvGc41zbKCArbQ7vmhAOGvH1MsFsrFCmF55r8DTuDdo0cGc+Bjwk2y6
oXc3OLAi3Mtu4rxl+YBRVdbJrRmW5W4RlflOopeDwn55RjgWrq1xtvbu4NFYCiN0H5PEnKASLP6B
xctlEeaB6oG5OeXmNYBq5g0uLVcRlTc8jDqLXgjRgKHWFy1FaBnfp3k7lyuDqviLiLz6qOxaHiM/
JpGKy1HtOTcxB3fi3BLUd1mW/p5iEl92DiMEkkNGGlrfs7WziiuMZMUtwVhfmWAClig+KN+4ZPgG
UEk2hFDZdhitwQP5+2TyiArzCWFvKW/Xwg/PGPqyXQWzgEl16iMGxk4+aqzt3FDxti/YF0Rdn66s
KQd044cF82gi3hQZg+9xIvTOIKb4tAyt/DBlnn9rWk1H1DYPrV24j+CMnsXsgBdWYY3kzSbosTOW
nd/LflMzcnlui7g/ul7xni5pd4hT2G91RmjFgARx3y8ktBLPGrXHBAUflp7IubRRWd0vV3iIz5Nr
AJ35gHXeegV0MJ4x8rLIRNQ/vJhJYuzzZXDPhU7So5W428pOa/oEfOCe82UyRmcl4ANtktIOVzIa
8iflR3rXd359hzXZXE+tBhRTh9997CH0k3G8Q9mM2o6ift8CcD7HjjOetJtFXwfVYp5shyrQCz51
Qp6WHyClnuKCBt3KUvmYhbyEzsxw6UDTIEvRvhk4VTc6Nt/CFsFYUTmARnR1zuHJ4dGn+Q5N5zmv
M6wx8Dg2JL4MO4jSjC+mLHxr+nnaOVPSvKFPY8qneoWu1BoOckz7be61b6PJuaJEYRIQd82FRi/I
vPHd6F38KgTGrKSfLkdFRy2zKD9N3UlWTI0BoRXDrZNDOITyif9ayPw5NbzykaIqO5W1z6PeNVkY
JGNGy0Q8qrlTMtK38Am2hWfrnc+6/QZ2CKityTV2ceoUWxFb0Vmyqdg0DFT2EXpBNNogcu6RMk+H
2MkR3Ps9CdBp6uK7Gt9ak7MWqourdwg7lzuN/2eduY15rJam3Lr+OL33PnOzVVvDFwmz1nNXGcnc
5cqbaydwq2X6KMlJffNgqwrK3PciUmHAC/lB0lq9TVGoVuu5NJrD3Ap/XaSZsWdlTv6OrLMiZfyV
lTd6snDiZI63GYeCZR2UgU+YCxbe4GXkkeZhCyUQF+NOlt5R9667ROTbEUPtVoSaJ+gYkmTOOYDC
nWozRmqzD21D/PDBIa66OR9WfYehhciqaAP/rFlRejQb2KIPLlQiG23xjOg3bK+mLwtXKm/1G8zR
aM/WK9zIstftCgMK+oW2b9e4VdqgJtHWAbocyq91LBqCvHp5JViJB6l5IK3woKRAiTrzY9IyJ5+H
ubYYrBzfT2Ztw5LUVfPRn8I+BUE++HH1QTTRgO+NkZUqnuQUZ5lzDF0/yU7d5KvqaZwH/mqYuCeD
FC1VUimv0gY2ExPK3JTDusRqGwBDyggnj6MyMLowZcqF1++7BrLzOSpeITWC+5Wvqd4MmD/b2Rr0
AQn5RFTLAIUY9Ehy7Ae/vqk1n121XvVqc+fZ2dxs+YmQ6RTSVdBQ1i6Rrq5WkZ5K9syCAWIy+QcP
AgN3MM3crey9pwUcz6rG7/Tp5LolP1gu+gQdnWxRghcvTUGuUOqRlGQUungQI9E/cE9m5Pfx2O+d
vPOvp8EcUPVZjFkoYayxve5kk2zvNbmzYXNhnUTZQhEQKMUSWBIbrEBT4HpzwcbT4OeJTFeg4Qfn
pcUuzm440VgTWtOwrtmbjDb4y11YZCIjy7uZaWx4F6Xg61ciV9Mj9qkoGFKmDeuuX8TNrCNrnXZt
GzR2PuGyIzqrZ4itUZnwFMb+iKsFwADL5VWriVCbijR9ivy8e+0oPemZ2uF2LpfokdFfu/Wvf2yy
mtKdoTq6L9cqILCHw9hgnp9Y3vea5Pa0rR/DsBAd+cl8ao+l6oB4o7x0kQI4Vpv1lyZuUI1Bbvla
VtGXkOXz2bHYCWPeEcbetq6qxlKhBe4HcZKq0I9QjNoyCENdyhtM+85DGdfvcmmw9ehlioCwxmJZ
+9DNknWyRA78FLzzxH7O+UsqMDD56Rgy71Tkh869ae1ohbpnpLvM+mCArTU0C2zrkWatwxI9bZAN
B+hfFnwcnYubo4YD09VoIgJY/uO3haqPit9wWRdV03xfy2t0fany5NJEcFMEwVSYcdLe2rS+YW4s
CUoRD2VyiJclPcORTQ6FreQtXAca2MnjYhLGN1JFl+eY/CV3xb6OXw47ULURbkbEM0cFM/hhJA03
lcudMVf4SwBb7zpryC/ltU6yF64rpCbdigEjiGkrw4RB5YtOSVX7Mg1NMCjwXuk/r4Ws6TZn16a4
TkpxpRssOFXnemTb0UKmrL9W3egXdybRuDYQMo9mrDZ5CoCIQj6w7mMPowPID2/5NHDpjPemwhfk
ES/PNxyM+aUrJz09LaOB5Y/YPxre7r4XLfKeTd9LS+qVsptpPPEnaXyQaFFNSJTdmhUOnf8pnKGN
rzHut0s07UJD1k95Xkxffjf++T80jeaVV/x7bY4vUGW48PapypjuXHefv9cV6Xoa09w2x1syPdzA
UIzdTYu92VQcDPCVYfRmFfZuSK2jnblbw2m2bmxufBne6B5NWdVt+FV3akkBciW7f/3irjre//Xa
0DuZQJ7h81ssX3//2gpzqEsRWuOt1g1BptSK4T4Z/p0y7//4IXjJwe2yLBHyz38AwrEmmt5hZMJL
Ygb/eEa+LWX1dwHXXyv7f7Oyp5+4vm//fCR5e920/y14hyXxh9X9r1/42+re+wWzvydcE0qzhCvB
+vw3SbpwGFp6ZA1aCPuukYN/mk1i+XWYQXKhX2NEf5tNur/8TMhCwvz31EPzv5lNAgT+w2VESCkS
ATgIFmx412c4eRVM/259jw5Bt94kGe0DDY8WwjkinIZBxQVVzO2N0Tlqw6OMrevgkyZPMKG9vBps
oUz0sOa+HbRxDnntmxkz7jaa64oCYmlvOI33UF/7o8/BFDi58k5VXxqPddnqdUW87YlMBXNFK+o9
Dr6enlNfdRi4q9TYmbquVkVLpe+1aKL4fvjG6zopVwqTyQ4BJwkpfA3Z6dE+S0CTIChgCEm8eVyH
sAbquwncvbRNgaBMm/uaLgDRjA9TKveOpkM91GcqiKP6s3fNEaqppgYcmnRNMsh8g1mPpWgngmkQ
HzGdGW1ba2zCNDW3M3K8HYxEcDyRtSOdrnxR85BuWp0lwUK1kE/NXZPhuTSirHtvrM7e5pLoZzKr
MaQXHj+/MK+1HsVtV/pqP7d9cpFRjCOLsPQ9gEcFsY6qf9R6wO6f3jWzomxss2VT1Im56pl0rxyh
sZMK1w6i5OpphDjO+Z63R4aDN7GpwpVpFxcahxG8tNwp5GAa9eAqzC3ECooVrmNHIrBCsTOgRcNB
n7+43TCvh+76S+isCzr6ZmBFfbRmvAXO0u+/FbhCberMowYYfNINaijbgkC5yK2R5HqL57sMejyB
VElSrmoiqlWogFhggfQzS1O9hsaX2U6qlS3Q3rcV/bLNvnfLc1zhWwBxYVF9PMlUL4fWZHyAYKne
tpPJqq415qCdhMPz2kVe7Ue7qaecrYlH2SgTRsCkkY0Y/gEbFeoLlxjuvm1IPUPrENuko6iaNX+e
G5ssrZ8oPL/403JOLThQEXXx1igTsTHFEu+kLt4XsEop5NhdWoXNekxxaQqVGsfaUt+dxUgDdnVu
wDXxhCdj5Y1cEgBGH1SVVts+yjCDRyFuZyLmBlxPhKnnYmV27qG2UvNtdhZznTXtCdfBNxy604bk
dr1JWWXv3ZKR4UKq+opBPlrlEvcfnZmzZwxLBw3udi1y/l9mNl+NtiuCTE5h4JUtEs5qrnemzztY
2cDEPAJCt6GdPjeWF92UIi62tv+NqFFxnCJZM0T2jKfcMQu8il7sBCj9kgsMIB+rridWaYYLUyeq
eRIlVYopFT4R6Tss4ZebFmTu1k8zUBZh7G2XrC8CYs3kppwoMTs8JveJ1ywbsZACb4IbXPduZgVx
Z1N/EbJ5MAErrpPIH/aWFR06d7BOsHsg1luxfr4Snbf0hXZgOamkcVdj4I54rYV7ddi7qXieQ0dg
lAdkVAw1mNNYy7XqF5NCKisfM8Oe70Pdi6OJqBY0FLt85LjElm487Y9X9IK37vMy29h0XVteKtZc
o7T5RONcEkywqzLv1nCybwlwxXVaMnkaalY1vT8YgVz4e+qldfcSSSeObvEDkpcfoLF0j7j/LDqO
7lH4yaEvB+/oLxJpa+NeyFKrN6Ngeh4r6vplzL3AcZgAWrX66Lv8ksDGCs3+Pu9LitE0MXdzYnwv
nGXe5s1yajp5TkY+v5XlboQODsuoLEFjMbeDt8jyNWQfEEsUk6aTvNcVA7LIXx5b1DN7eZVB5uyP
8PX3MA6Ej6syoelpyppLitHdzWxJJkbWu6ptgp6T1Cbss8XqYREEVkgFs9pAwmMy9HXq70OL+kUu
c3gLSYwlQm6aRxr5bMsMd9hkMx0txK0rbrTw97Et7qrcevO89pxGTnpo3ekLsTBg/xKPFMbZ9g7g
nssnpYaXPGzGQGv53YvHcT2EON3Bqj1ZZn+STtfcat86JoTFkFRd5TfXCRPw//s8JrA0tClxw7r+
0TQ9kkcSokEE9NXOcdjuE3aVbmoCXc5zPjYMXhoC3m2mdTmcu9aO39SMQXR25n1F73wCFdFvB2uu
t52fXz20/MRyWZ7qwUnuATOeU5OH0MTCapXBt1tTopNAg1Z8JZicYeelOaD3OM11e4iaGovkAJSX
YZy1yrFTBHFRe695Nn0dw77fy1l+Vj01bBzlzO2sbtyxsjK2pBq6a1kM6q7LByCjlPk1PhZe+Hij
yQFed64FQy68VCk7idFLtlPNIJ0DjVlpbLz0ioaxNqZPO8Ftbud9f/CHpeGsYVM1h6G35/xNjjER
M7uIERxxtKB++6tgDluLvUsW291GcrS3Vg49YnK0uYtk+jIOmF5RKT3NXXtqs7pZaSP6YRtaHvMy
D7fEEcOe1iAYXHA0G9MpxNHX9EKVw5N84VTdNl5TBaM/I/b4xrCr7J6dpAvRVES+wcpiP4GKdK7U
yZowuC9dOBSSW7EG0AcJl6uv8O9Ct1GjBpdiZdebrEoLt7X3tQWn2WRpiFz/2e4ROHkZajZUINHG
bStOb1jqKIuRQpRW6F5shwCi5rUappJIt8ZmGKpI0EG17KKDyhMDNHGpm6Vpbn7WjH+V1/+mvEbL
es3Z+efl9QFlCcds+8el/88v+rW0JksWXohFWqkL9oflPt/vN2WsifyVqKRrapYiU+xq8/tt7W/x
ISpral1P8iKuy/pfS2vb++WaS0dahrq6QAX20T8liP+rRHECHv9QWmOzY0UPkg+RARQLW/605f2u
tE68hO2o2cbHqQZbRDlXEWqMCvKka8kmdZ5MByg+rnGd1fiUrikgrJ4ps4FVtOxn9o1ZEH/lV9Ss
yyKdcJMP1TKuOiGmB1AohbMzU6LuHzKVNi81pEh3DZ82StdzmJMkMFjtwCC68OtVHrIMWPWFWKBe
EYRyVqknmR2NzXLAotA5XOWV2jCst5vNAAE9XttjBU6+DTXWeO7GbwqR3cdPAk7nKxiki7CJ59Z5
16IEdS03MNnjWmdldXHQqsK7GXElroqhJ03aMrayJe5oxZxU2MzNzORRp+n8MMWiu20iq7hccU7l
Rk6VwR3uTxH3nSsilimpvuSuBn4UjTULx2reR4QvHi2KTySe/g46QwP4uUqqrVsCPbLaGP5lN1qZ
GUwuFFOnk9ZLflUPJXaTP5oWSRUqdt4ikMN3aApVgI/cvu+ttDkM1ewEsWndx96CoaT05MaYoQpM
2sjvbWnkt3Y5XlzByNjNc3R0epLxBwRevXPQza1ZEGcnsyhA7npTfRkaZiarPk6iG6a6zu0YX30a
jPj6sxg3HFLVbaib4kc6eGo7EOC4bV3sAOyZ24vlqQ83BAdghoBoPSMmjbzlX2BIXxRItVWDAGCt
c/c4jBWYSBjxj2nT2heEkNPJ1nK8T1oBgDyLv6UEvL67lTcGzGRObH7nwIWPuuJ0dBiUaeNhQBT9
mDdZwUI5b28tO4sxCMGODVX20ORpd2tMWb9OuGOfsdGHkFis6XYmJSDQk2ttTJdXagD7RaoYRk+L
L6Fb5n4NLzQtKxZZqEkB0mhtnuy4FkccD585n38X9U7+gH0KqCfAOHWR5CA8+GiS2TCHKeoW0jBu
HQPFQKoZ2GQgh3eL0ZcXYXFFS6/vzlbmOKcZ95RubGfLZJzukwjiV9bs5Oogn42PThqbAdz7vGaX
NjhBnWXjjrl4tDVq5MvEPh9F7N0MQ1uDOfWQdKIVTNd+OjHWLHMkti3XIMEOM8zOEEqbt3RfDAYu
AGAupPqIbShPzgDcE0YLmJk+vY/t5s7A+WtiVwxU7lwY7eWb0tcfrZbyUKQVfRDCcaxSb4WklgZo
iW6uSKyT67Dchal0yudPI4JfUpmEvi29eHF6BWlpVuFej4NxM/oKGXyvowAp4iuHYXtn6WLaGohO
CLaO3AOlh/PFASFONoZs0QU0YEmhn3g0MpKJ6AqO6ysY6nrTy6LZYaazmCsfly45d0VHpdFB3gNC
VoZM6KElrqBtFASdpsVmHHWyzUZErw6Txgu1ev6gfTc6kNVGWANLjwMpmdNDMeXLruyo/SFoN7sl
m7wbpxlA+KLBb2YnzAL2++MDrrgvkJSMvVHP7i2akLjkBqtaZxTAnbB5qaA2WTvdz+FoF2cq7dui
8b/hVXI3nreop5Sh65aw5AzEfBLez7af3KEMfS8dzTK0pnlYEvPd04NLynEjure24VcmdkAHjc6t
E5pCNlyWyyUtopzK18kZn8b5/cyxu4onzjui0YEZy3J+W3pFjFTI+QxMpTtTt89UjxPQ6SIR9WPd
QKQSmIQjvyzuKshrxKwoxr73kRsCxdKsHBAjOcxSc3fAbEM9dNDZAPY9KTuiZXWpLl0qf+gKeURk
AXEdYz9nZ4cPoCbFia2F9sqiCtdOQu/PXqp30dLoxDO25kLsg291xXaO4exyuKMWmPovcT63prOf
cY4dC7rBnmeLUX9k6IxnvP4p2UFTzM7rLmv8CmRhNfn7rGe/eJ6cxnuYeGA/Ir3mFslGLj0WwYP7
tTWT5hgvDItWBPO63zqu/mRt9tj01qYRSoc4Ai0vNWk0zOCBlxyZLfnHeg6NbafSMtqHdXeYEzu6
i/M+fyQ4AM9CMxCfE2O3GNcK7eqr9p12g6S62JtJFL/7DNXViowPsguZVznnyG7wR8ifXollJAJ5
0CySRnsYhhUcAcArHO0/ysxh8k1A3njTDW17jwWxFoEES4tFBHoQeB0X7MCK6L/+RVzNHHUjklee
ybAFGbHcwAQq7sLBVT/EFOMEifPQxnSWDS9GhlGkwDGCExYV2NVE4v70kyQ/vSX91WYSXQ0nbjUc
iqsFBUcHbhSM6lf1XshfkT147H/pr9YViuH800hFCtWmt8iZ8nQyPoS1433hOcJE7qcJBgUhvggp
dUhKMybbQ3O1zGQsDRwOowh4VFYO95Nkp8AwLzbuk5+eG4tp2SsZLBhxcqy4XMVXf46ligWoaJ19
OlgRcfpBX6bEtljLlOEBPVgByyzmZtVVV98tPx05uFX9eWURyVNsZkuJG9ym46s7zuP30I/rN3xJ
w7Y0UvZHRqQY8Ez1bBxxLQ/3xDaxJLXbxvhwxNzezQC/CV4E6b/vJfkXe2mM+k1FE07VeQn7gzbx
7AQMSLBrKMygL7WfOM7Kr+zukjqI22Cf2zUgL50fuOdABPeWQOnNbKVe8crVxpaNeA1VFzobBj3Z
FJiD4e763EkuodK40u1ZrksUQbRLvgPtycZLxJJ8QMCVWfI8j119NOPOCzztiGAervp7i+ZT5npZ
0x06m1rACvNSq9uQDaWcldnqB7Nvu6B1XXXOjQHkjISGE0wMuA6tdJpyVeRl85o16RU8EfWtib28
rb5mM2TNDdPXuSbPol6+E4Rl34QCcZdted+cKFbPElbDexW11dbGhpMHHPH4NuYhg8NEchUnIrpH
cUikkDdqceTb4Db5XmO0ihhOuQuDQHu2v8kRGWYXmvYXBckqwdJgT0zVGiYJZWVV+8if+M9s6TN/
D6J9vvhZWA/rCc/x+6AGpOKlq99YfnUPrgJPtk4nS7z2yMTDTSTGnmtJtP0KJqj5qWpkW5uw8CLj
CNwn/ArRp3wGBuK1WxtT7alv+5m1jWFA5G9a1KiECB3SKLsXS598rUt5G82YaOJiYKxm0KuSI13O
nXpwOiVue4BKQaQKVH4uTNY7UObGysdftsNC7OqV2wzON0KxLQaoODW/lM4sUb0VI9oN07DNeW22
iYDTH0W3bWctmxFH6MFKc8gfjtsFi7bzbS9EfzYR2Hl9U3yPU+tqI+o9phUpyo7VAPsxyLyueY4Q
/X7zcFluh0qQhcS7uVyZavgHYmvKoJ7YGRDA0BUMRpsodYh1ctJPDXerXLHbgZJE48nRQqdfocpi
LjLlT+yf451IXIP+IOzPDZIpRA4kwWOuKNQ6EtSIxRgxdCKtbFviM9/7icJHQQJ59rX1JaYdZJmI
bOLEBSqoteVtEB0up8ww9XFEXX3mN8zPlpMkH+GSdGBxu45cn3rYRsouD3UeMZfLlhcNBaJfm5bZ
vEfon+7tukZ7JpLm8FeX/J/o4pVp01T+8yaZ9JOuST66v1U//rau8P5++yMT++9f/2u/LGlv0Y8r
3/HZ9/BwYW35a78s5S8mJjrFKtUmjIUkx//fL9sgkBSaQZ+t00+/KB/6rV/2oS0BBeGDHtnglvdf
OUnN66bpd1tTlphsuhx2uVfSgmdff/Pfb6LwZvEMmyexzyZQldGPPDLupjk8QGENgMbsqauOrQg3
uKS/EsKDe679N3Qg9ael8s+XYKOit21+ZzQF14//rmMH18ts2I/EvgKsfRs6X2eFzH3INhSG0XV9
IfDsBAq/5crJ2STrKN1Jy2FkZr06HIQLUgKGYDdiYQFS+dQ3yBykect+nI4JpRtiqMAYkD0I/eFM
7Nsr3G4lKojsLW3ZrvOfMw81J5mf26XaJagNWTzNrtqTZMQtHDF0rAWxe6sFpHJPNd7adiDozGa7
/DL7GceGaUPhx05Euw2Z4wRdjQdLunBA4rf1oWQkVEauy6PN7ux202bQgfuHPC5BFyKvttCIPHjq
1bSNTRvJ96XlFRSpyWDcXrPwXhc1Xrc43vRVHuCrWTd9dmEG+pTWYwORttgMnX7rlSV2Sd7fR608
pSaMuAhXWJohzgb97S28jLHrYIyX5UcxOWKXpVQSsxg/yusJ7vXtubyO7XOh19pr+WEL2Gf7LiqI
rvrrcPlPDhdGcFDt/8Xpcig/k/fyD8vtX7/mtwmc88vVSA63AacMa+R/HCi+/wsoRdo7Ut9/TtJ+
57sxf5EuJ43AWIhAAm/6Pw4U+QuhMYSf0nD/fW733wzgkEL86UTxTc4svpsikNjzLetPt3PPKChZ
4sm4RvhMAVlj+bubgjMiMUZwM8cgc4kIbGegRT3kCHZ1gIe8uCluFi90prXJkbQhFWX4lJhP7haY
0m9KpCQERSqLQAkS4RFMVcgDkrHxW+GGNnETpnUHddUDj8/45wZXDFAknHgIN1uVe7vE8x8lcRSX
ZuqHOzG8F1XDA5mp1ZcOaO9rlSWDsV6GHGRLJvT0juOlmFYJy8+F1j0CXj8pVEPcvTLKNtqrM2zT
GXe73RSEosys1UBKzgmI43qivMhVf3OF8dsULuGCorKxfDa8lS+ZV9kAj2DTs76p1TXfbSIY+2yn
cvDZi8kE5nyZc99jcaw+NNS61woM1G3fzmLd23l7Ypc4fqDiLV9h2pDqQac0n5CU1g+zTqN3K8aR
mKQW63zMjlS/eu1RlkNr9MfbhYike3RMFZB9f2J/MBej3OVTkt36djE9OLm9bK+Wu7mtDlKOBFzV
nHRD2QPscubdaCXy3qxbxbbNLj4wz5r0egU+a9dEcdil3aM9w4VJ2rbdOONs78NFmwzyDdS4bvf/
2Duz5raRNMr+IlRgTSDnkTspUbtkyy8I2S5h34HE8uvnpGzP2KpuV1c/90tXR9gmSBAEMu9377mR
v0nnZbgIppGU39JZzUktZE9XZkTDFwPsxr8MzMImKmjM+ZNT1MP94GZs0waLCkiaaq2PCTX1H3sD
62s9enRkldK4HBdIq7DBBF31s7sep3C5XCJr+JAzEmPmKov2cgzb5gITqXqVBFco1J17I9t0Oe5h
5Zb5tmb6kfLUk9hgeXKrM1pZq2/BQ/bS6P6BiEYobx8lBaYtm2bDTymslFxXujBmyhonusFaUFrM
sebkLq4z54MdFcmtXDyOBiuuvbcAwu6GJnYvLDtFgYiHKj6gs0Uo0zB67V41h3G21F0UFyRxabJ6
NsqoJUVfyD8JW/jtTphY7PEZjEGyHZtG3qEqLyOu96gyPqaRI25iRj3kXQJSuoSkl+yLWzOYRhEF
Oh2ZS7GRIPIIQMFa4XvMHhGC4ht/SrtzZ80ElAH8yK1VjaSPwtIl6TFHxYbLtXoInMbUHY4VGOOG
P7eqyD0zmBsYrVZFfZVihUo6Nu38yj9OpZW61ElFPPY5PRMmQFjhKjH5TwXWoO9Xk1RzKog7yMnM
L0skdgawOA765VCMhIhCRUHY3TwqZz7FlMYfmlHcWMy/kRX9Ze04KD/ksOX9BNJIbbtpyJ/DEFu2
lYdszfyBVNw6q+2KpAkTVQrMYL7OiUVy1Z0bINOJeeWi3V32RM72LpVeq67q8A9kdBOTB862gUNW
peX3chdiguCZTpDvcXrTwlBBzfTGT8Cly41boxTeu0sHvypHIS29K9tqjMM4tE8u+/NbIwt0rbGW
3xx0OBWV4lxpaa7QIl2u5bp6KOZbJFAbMiBiXqVlvWDu8tuxdYgOfRf9CCQ7Mt/6gCw3rCtX1JYl
OBjjqyLl96HlQxMdUaUnBm28kmM0+0FLjRLNUWjx0UOFTFMUcqonV8AaO15GS5VatIxJe1JijZBp
aUnT1+JmgsoptdxJnQhGeS2BgsEI8aFzt57RR0stlIZaMs3mr22nLvqFcxj25kX6pq5ahOJ3Zhc/
Tm/SKxpswNj1WKDKQuDOtwwT7kwt2IYot2hK12JM05seTRdrJ8bg+cLXYm9hVvcqcYpVMfmMprUq
TNOh2thvUjGxngBfAChhkiI5XthOi8rIy5h3OoaL3UWvledZBmpvazXa6mYCNK7to0XJLD61ke8m
fLx6ecY+253lNOLlAItscxldCK15m1FrE2TROjhdtHvDKw3NouNqwl56Nb9J511FtDlg23vbzLO8
w2SK1ZUQSn6baeUdaMdXv4pNHEMRs+5CNlujwziKU2my9G0WQxctvXP04APc3XiWV20arfUvWvWP
RDRf0RtM6ElZ7eOSsb4zPHIitkxuvdZo+EkwQ2iR1JFpmSsQJiruVR6GtwS2WeLq+YNXmfPG4WuS
CBubTE8p8il8ifXcwtYTDFvPMhI91RB6vkFzlEa3iFOnZx/TwKWTGuYHT89FKCln45tOWMME79TO
/C8jusUd3AB/vQzTvIM5KneshvNX0YXlFfCkTk9ixt5lKNPq+Qz3GOMy7ROGNg3D+TvqUPJNo2c6
jp7ueHrOI6cu/uK+DX9k1XVrPxvuuAjzK1mZOUgXbQHWc6NET5Asy7zxgdZv9CzlWOg5Ux44cmMM
evY0Wp881bL5tozsvtATKk/PqnpM6LvubYDF7VAPs5Qp1pZL2TPpfQQNtk945Jh/GcyNTl43zrQr
JNNR9Dwip2wRRyOny/7b7uh/o+q/GVXrzDYrx3+/C7+vhn/pBP3+D/+/ExRXhiU8dtLe97z5z05Q
VsKO6zEqtn8BOWH3dNliBw5L4m9L7O+7b9f+A4KwjcPYkZbA8/2Pdt/22/b6p+03SXh23qZpcWGw
N/MsvZj+ae8rTewXYdgYF65rqVtAxsV20VyRQhNGSF93G5P18p3zxh/RJBKLOdQRxC73lAxOyayJ
JU5nF2ur6ZkbvAFNsEyW61JTTngOxdsM8ElUOwc36yGzaiaKCxxlBJIyaloKyIVgbWiCCj3FsFRQ
uoEXcQvt3lArDaS/+17zV5Cs+E07UXHljqp7KB2J9d3v3Q2Zm/wrt8UV9LXHFKiLU/cNiutwO0uC
8akmvzSjBwQGpkhxx7Z4OGFBbC5A6ygWAZocozRDJs1Lsluj4NkQwY5INWvG1dSZXvNnUmiiFHdy
Oq9aYQCoGTWrRr1ha/w3hA2EwPmwmHBtTE24qb3GuzTb4JDnQPQ0BYe+AutcAMahIoMljWblEOuz
t1kMP6dpyPf2mqnDBUPOWHN2mgjiTjI26yiDwcOXVVwwt892vmf4J+IfYh1qas/ASGk32ejmh+kN
6+Npwg/DifvGK2kRmOMnAEL241h4Aiygr55LzQgCJCs35uxU4VXdzqBT8ipOWrkmhG6ZF6pkB3UP
4yjLBqK+lAV/odHW8qnXzgdj2Q04cujhLKuOHi9aKMDcMEToVz12h7vGKYMrxH9Tq7UNG5d2Vs24
L+yuPdi+N+25l9NrkXCDu54KTeXxe7NnbWQUcb8Kls5Rqz5KvEs/a811arE/2ELAhdbcQ9KC78qi
/IopvVMbG6OYJkzM1TerTvXduZN9M/LwQtrWU38z+fhQQ7TlR9t/2m9WINlViXYGsaokR0LTcVbs
S1ZBVII7/qLUuJNhDKpv7y5129/JbrZn8TiaQ2feG2qGsrwFhgPJG3WdmZy9I8AQTHCzM1F55nQe
k5IdwA7PFn2iVm5aHypczLcQJBdk+7RsbB0BTyu2W9G0SfC9hGtj6Dq5TWZlPMWZl2Qbe/FpKQEk
Op0zC34sgZvmqwd9cNlUjR3eMUkHb8xmnY0A0dD4KfRK6H4GUVN6oOvZvF7UKNQuN/wxXLMBqNhi
9CWVqqkVHyjTNLbJ4jvRGml9vm/DGM+jA1HxQ5Zgolh5jXA+sWtgoRgV0XUTz801Zc3BtlcknkVs
lSN4ZyLXi9mBp4waZorUvh6SuaxvaHeDhcS2dFj5jUWdh0vqKF9Ryt4isqf0xUE2hJ7K7Gfldb2P
EayfcJYY1AOsTKv0+cqxkzKlc3pW1mT4sUB3/d2g/PIGqHC09xsXgLnyrmWqoocwr6eLOq8prGvA
6D7/Tzj6j4QjJAwMVf/+gXjxUnYvvzq3vv2TH49C9w+egug/Jo8RV/4airD/IGhgAyfkYQmsHCzM
D+cWgvAP5RkpGwuXRXLKETxT4b38A6cWqtOvQhEitmTPC51FeE6Ajv1Oem5C/J1pNImLwq4Dgg3C
JxQgLOaYzXrojLdnCIMgtoFZoW+RVTkDTGs902CrsPRgae5z8vRGgWFKEI3aGlBw3fAQhAP25MFR
xM38Jl/or49JhPi7osVdMF71tJjGE5KND8vN7ZjqRzxg8kJcKrfpvmTReEtric941zb8tRsLf5ej
1WMTaqJNbS/zvREsAEaXns6tdSOtkuGPBm8se2YyNEDixc69ddqZrBr9lmK8Q94EQ3MDZCW7b5tQ
Pnf54rBMB5FmrdtWpfWFKNsYBWmWHw2M9RWHmMWyncATJ3ucKybPzrksthQkBddZU4rnBm1mY8hq
/ET+ET4Yi9hdNcxEHckLahnMxrBcObERQB0wKLVZivyYAgL4JDqv+Wh3DvqQVSXySyWDL/k0XwVm
m+KuyEgD8D/hWQ3CuU68xDxI6VvbPnXkekKI4O84srkdUgrG1+Y8m5t+pBcL1ynhwxWgQwBWbijm
1Wh56gDWu7gZGMc+QYFlqtfO4x5f3XwrO3s+cefWEhStsgYjOSM5xHmafOV68G7TDOPuVlW2cU0W
HMuZJ2AjV5OFjtOXDzHG0/0SDNUNQDR/rYg1Qi/kYX5G8rc/GKQyqNZpbOe6ciM9PgBuWPh4gFRi
LRDhPQaayYC137LR4KEpE+3FU7xzRioZcjdlHAJgePlkzEW9C5Lc2JNnXI4utNov6FP+Me6s+n4x
MWIPRlNdVlQIFzyjDJg3wyKURSZbuT0Q2dWP/7LRd1V8NnAO17i6TAamlCYp6ZbtiSxMNJYnNvNj
ToimD5tU7th2sJMCXEOKcARfjK8/xszx5X931P/ojirJcv3ujnpZDfDm34vx3/7VDzGeaZwlGMaB
fHU11hVt/4cdVgfNyAlihGW2pUd//++m6jh/mHZgMxcMwMhKW5tUv99kbV5Q4pDFY4t1w2SX8U9u
sg6y/s/jPcuy8NVwJ/S07O8z5Pt1f5HM7ThQItYevTKkoDZNDevOjJuF7qek3lVNGpDAr6Ffd4Yf
PlCFQZ6/KMOT0Sb4UBECyW6Bf69MUe5pAlNrW1k5AkWQGQ9BXXQbP66x+1VmL9cWOsC1VdKVkOou
AcrC8yfXBjNYayY7gmYIitIlwU3HoqIalAW1FZntuO8LYzlUDZm0oRymv0lsvnvKcAZ0vQz9GzYB
YdBi+s9/2mGlAFNVxSrpiJQ73cBrlftopvrA7nv9uXjfP10iN9/2bj/3fryLob4dj+ea4zLPZaqv
/dY/H882wLRGWVYfRwOC/hTlnzWBUndbfOfWfZn+T/Qnd618jqry5yO9G7ToI/mOzQQZIJi0eCb/
eqQFhN/S0RsP6rfpNqzksOjMMCNgaSX3EAnc/Ryn4d0//ng+BnCTh7bNZWrqj//z6TRtFM6yy49E
l4AqGVpQ6kx2FLTDe0Cp/vnRPDzj+MYDppzabP7z0SIZsHovUiIV5uhl57Itlh0BXKitQy4ffn8s
S683ftqL6/MJKIGD+A7mcYZuvx5sguQRQ01Ljk085eBO4xAEYdMU1SZoLayIINOuh3bg+QOU/oBr
u6+3lMZ2//gzY16ncwKjtoZ5+e++Vrzr/kzReXpsBp1lmbq5o/40DB+kwJb4Nwf76zXkIT54th2w
KaIj+90arG1k7vStSDF6LcttFbTdpjf4BWNXymLQHgnoUr+kM/JvjvvXXwn5WmGxxxBC+sJ8d1/K
onRMIkFRfDk2CtM83+ZIYmRclQnQnN9/se+O5RJLJKwt2Zbx9Vp08fz6vbqJMbJpkckxsVjA0R3I
Dqc22/kiopny8ffH0q/10zX0diwPxByik2+6nvXuy0uLXtCywzW0zMtobarQL0554qjvsuC//e3/
GiD2vh2HVTgBurfL1f71Mw0i71pRTQn0IbqvScClfCh3LiGRKse7j5OkQFhhSw0lAnQFJaZFFH9L
0fzb9/Du2tHvAX4yNzoyHZRrvb921GxlSeP1vAfVsTAmf2+vogUjRujMxamKAm/Dunz+m/v52yl8
d4ptbkEAFEiaYFp993WqSGAMDn3YEJifP7RARk7CceermvXovnVqGl57o5qwjs7ELdfhOMzqOIpy
+opHtKHlC/3iRN8wAwy9dwixUZ7CJTVuf38l/Kv36Zk826krx8pjvt/eZETcxsU3jAMNLeLzPA9u
C+MuZ25KTmQULIzT2keAMHziDtWYnaHIQJdwKFU8DlnlXuDqC4/MbJ0raYjO3wGmq1JMeNJX+9+/
179etYHJ2WRvR3xH/GUnZkpKA3GdAtmQJg2WGd7DjDBq129/f5y//hKJ/vCV+T6zPt2v8+tVmxg2
J8XoEsD8FAPJRHePlFnlXbBW9+5/f6z3t3MuzwC3Q2DzdPQwNrznf85B53XulHI7p+B0EwWh2gDo
HdZMCjN4ybqJZ4LiZw2T/2wUJbHmyuv/5sRapqd/ib9erqjI1ONhh+CLDt7bIfK2Nmx+GeHBH8Z2
Pvq5zc20l5NTH6OhXm7Z7pmfPd2plAAKYi9Ux5htkgQ3+IqKRO+CrtDwJIdhvkF5o1Woa9K6XTcQ
OeG9ZcVyzuMOAH/S2HdL7oSvipHaUzDnyxn+Pl2bsmnFPTTl7GQXgXehWpMbLgRk+45iUnEv4to8
9IwBL2N8mTSt14kBWG9cbucodIZVXsbqusC4/5KHVLgvBss4NufYIuRUhq/U73j1qSwamNIlhP4D
I32326V+rMua/FavESoM4Ct0NvclxnL9pRwK53F0nLpZTYQLAbbhln/NVe+OmwJUYgwEJo3PTLIL
enm5tVitSj4PMTfvqou8V+bcgc1Al2XjugxNWJ5jIqMBTJZw96Nrshgq/an7GvjwZIhx+8/QENrg
DkGc641ff5TtskpyeMavBrGXjnsnXln/eWHeuJkyGZ19/W87r+JtzB4EMbKdHbFbtoEPsnLmM8+Z
/Klp5vH67fSGghI3u4zN29ppYqpWFj+Pj9SFCOdkk3U4Z9hjIbdRZFdv/be7FaGLi7ZfuEMF1mR8
KquMK7IyJ+pL8hwiwZDUnLsZThSVO6YZPwAscz8MrQmX047M8ka7ozVnm9cZY41j6BnRMvRMPrem
BHUatu0cwVqh/hAXHA8FvAHOY1AqZpiGzbktaDj7jJ5o7yy46y+p19D8y4+GhqgwKZZbbzQmRptZ
O92Yqpmuk5nd68Z3reRTLnpuTczfnqzZJLDh6Ouw0Nm1YIDDvp7joAfMMFksYKwCFxndw1xLftEv
52ic4eeGbL0QVDtFqZpn0B6rswybIe4wj6d8gG5FMR69MB0X2JbZcf0Sj9oiOAVcvfTITjeIpFN1
GGJ2DIwejQeBhq9tJO58jow8PWVBvpUI1szc3emaVmMCxalvEWQjsIsa7K1no2rpkYmToxm05cVI
lG5NCUKyEXZnni2nXE5DY4oDsm74EPX+tnK1E0SU2XnmaGs8xP51sfj7LFkQgpgp4BBOnWfk51Ez
Nih4mOlNyAbMgsa0rMGB2GsLpWcnJ0aq2NBhVHFW7SeZqOskKudTasldHFNQQMVEBd6QQHhs4Fmg
kliuQNampzwL2jUMsRwrvIbydmSte899bv3OOeM2uW4nUipIJ9NGzYG75oFDlXOTPIpQkBfoavsi
xzJkDpm3rnt040xSoZ0tlm5tMAVCCQpxIuO7Lp4/4+Z+qQej26Y0w2+gWpYrm3nU0TCDj42e5yIF
1fl6ngKeakNtfyoc97QQHiUGmVzFImG+7IoHpcKLqvSjjz3y2TZ25+kU5wU3YFevkQp7vhKJ45yx
DTS3Fj1NJ0OBKVwWcZn5zRzUK7cgRyWJDTd21P1JV0N9mK2K5E0ZqpDYU+SkJ6tyK2sVGpF/OXg5
b6jKwVav1Gwvj97iOrtpzGEh9grubG9ZzTULJTfejIL7RebT/dTi0H/EJzXez5XH+qHq4ASv4ArM
5wz2rvbP+zuGaMHXtMBsPeUC9l4jCw7KKvrcRuZd4I3jnT/O89ZZhmGrnz/0C1Q1WNmkboob1PUF
3jN8w6NroNGu7IwsUTuzFsmCiWdhKbq1AJfLragEIuCGPBH8SPqHOmXrg1yVbQqWeTu5mO5+GBU5
7ba2i+vO7J9IfsN6HWEeuc1Cji7CbQYvg5KwdOelNs0GNcyFMs28G5O0w074Q/ShT6PxwhmmTZ+E
4ymFC4sBBwjoJ4eONVL8JTkT8q2tcSxlG5/A6mO5sUcCI4squDBT1g5sEXLjNp9bf1vMLZQyANZm
0avnwS2D196dGK6J0oIeW3j+h2lc5LI3vcTAPDLSElINrMegcx/qZZFXk9EIso8djJOqqtdG3/iA
BUd5kJNl96vaGto/azsItvWYzqemd85+4ZpnCbyAwaa0Lhn3lixhSh/bSy5v87Ch0zB0QofNfxq7
yBSt9WBQYL22+lye+FKxD3nEingIA9yBzex+mZij3PpYzI4T6JxNwIxng797G1JggYEojLz9SC51
JyDbM19L3McMu9xN1HcOfhwrPUKcsHVLXbJxyEw0KrT2yvO4sGV5FsgH67CQ9k3U5JSRNr5zKSMc
YG0NeDz0GmtTBGO1z82l3uVLF7wMOt/BjaZZq25MnHXAqAx6KRDBfaxKG3MdFi7aakKyFebkXA1m
UF2bC4hDRPhKrGpKvcrtnBmViy9Q5fs8K/1nD2LMAx8tAofiBRW8ONgFsyHnP3u245cEfwaEcAMa
Ie10qmNGXPJMd+XYMlxW3hU7dt2VjqQaKqs65dZM1Rc25POYFvlNLbz+Ouim6eA0XQxQRQaHYlra
4xhA11UwiS8qYnLndEDbdSNVfNa92FBga9l8cCOv2QmRZq/SK8hn135dHfHdoCWBvn7yu/pTwUtv
26Zy87X0FviLXbioF+a+KbYxo4P4Xg+sZQOLhvsmLiG2MXa+ACCarM0q3fKNJ9ussL+MhoQHDBmO
KZvEmV1G0Xz25VB99q1SwYROjU0geQY2sbPsZ4+RM3Wm/Y1lqu5zCnPolNLrxUQ0lO0bdsYFgOk9
9uZQ+t0X4bJXXJluOcWvsYHlrE+6HEe525dsk3rjtRFxeZ682r5KRm94JHiqPrttEjxHgySmpL2N
RIwg5no89uYCqBFomqI8GMKdT7adEgovhPow99RYmFkBlzlQODLTJiXTOGbWmlVUdMXI1N/0eYOq
YTchabh8cnhX/XRwy9Q8u2OS0xcz8szAwzoXa3AVglB3VsV0o6XNdLDCkUagFjfmpndhBfHYgnMY
OKkN3psW0KMnJx4jFuoQ12Uuuft0i/HA8NLcSWBe25qHwt4x6/5UL8nwpWZvxA4Do08JDfy1aYPk
U2jrSxlFyTzHfg0wCVL9dBCmEz7Nnu28GHZtvNpiGC/DAH+UVy7p2qp42cmd5KNFTfvKHrz2U1i7
CctJkzl6lzyyMKa2PBR4LbPmTjhPUaQjWAu31zAPuaiKJ9MrTYi2xp2v6LVL/ZJ5uh/s0PLhA5bE
gzFCFKuJxQlcpBifRNlCHWKPTduFW63llHzOcjsu1wb7ZGyWfcWjUjNGDZsh/fgnCU25Zy/vrpvW
lruMBrF1VoiT3RVUDIDMWBXesAvI6q1pNIFzE3I5m+lkXcxeARLSomyKF46rIdjDRclWRTHne6y/
030j4FrbQxCd01K9MgF2IGyAqBdKAWtB2N12qFmnpJ3zgzSRB+xJUbxUt8O+BobyOestuWKPz1OH
hdAJI6eLYTppdsXYd5dmP6WXmTXtM0F6wmHBtWZTLZj3TNcj7hjiq5M4eC1oV7NQAVsTqmYBR/OA
qMKbyepABeUp45O++7NvjWpbG9WytwQgKvIMn9oZeFk71+Kir9EOlsg8YqoFsmC8JIChKhp7WafI
K7ybp8JonsdiuR4ou6R15JHC4TO3XAQjulIuQB69pk30ZEmy7Ha5r1lNE36nQMBMGDeR81v5vfxs
eWa3Xlo9DjIs77HSrQFmZX+egOucckq8N0Fs0y7f9hvcOrt0qC+m2B+pzRFfQMHUK7tA1cb0xo4g
Gofhw+IsXybglCBr7F0DyGlcY3mJPphMc4BhtkGGf6XG7g4ziBS/s7eWrWqSj5Tjkrjs40uveTQD
NTw0QSO3cZfc4wGID/4oM6pK1fDRsNtgO0HfPODeaC+HoSWABmWdn/lsnjwn8T+KjsLHBKgN5O+Y
ytOkEcijY6q3E76kkraiJ2hLPOytT1Esl+SHjXYXF9MdRif51RTQLE5GnSPorDLZBebeVvboXPRB
QVMAnjw13eR2q1/PbrL0hX41MSJcWGF/jGj8kTt/zOp2harpwqU1wW/sYOzSFJCxHjr4MMCMq37o
iQd2RgXNzpCIpqIb2XLSjUGUxQ6fgygLX7tQ8APkqIwYPKBGLUsRNlL0mFdsiyIu+2FTcXtBZ9Iz
DfrHwucBas02NGBREZv0cJwudN3yjHsKmnA+G/DXQebB7+znRphXqeElatvrksVi8LktjR24JSok
2J1QZqH+TBcKtVMxk8azsmVnRS29txn9llFhIHJHdKrcWZ3XbwWpxhq9S5mfIcUL79zHSm95ZV/N
69irO9ggiqVDbghzX1tUuLK256WhQRuYpdmgb7w5orzd8tlfkVz4JPLC3iQty7+VG9c3XkuCgXKw
IwnpdL3wyD/aWceDtHPCkxN7iAKMkc8gwdEI9KTm7XiqdokuVaI9hoJWZ/YJ9MxRAfrx7a9QLIDV
VrDtBwYm977nLQfikPVLV8A3WU+tjUoQOOP1uLDsMdhsMutZSnEvM04mk2UgS3Hf7N6EYporGKNM
VQB7Dt04L5IaJmYSS4C3vMUipn8TYkO5F9CBPlRJzwdIMOqsuI8stx3Cy42X5NbHYjD51suMRvRw
nNpj65XTTTax3l3g1B5gnFGIXs9zT5EEn8sFz/JQe2z7GhXXNHrOabNnqcbefhhyv92oLBwzmHeo
IoiX3Awg2FLOgWkAj5TXHLPQLAquf/Jil7KK6hfEv2RvZimKYrBcyLbtQMfmkrpgnh34qctoqXY9
6Xv3Mm9688qzRu8C7hMTssVDvAqX7PR23RlU6u5UyjfgLFiZQZUst3Hf0eGlYDvz/mIqDI0SdY02
PXe5zQd9TvKBKRu+nFu+q+mqAhh2Apcg1xrIf7ZLq9zjeO233UBfrw+G4Zr+u2BTVcmygza1nHvX
5LWl0i+Yp+I+sqUBa0UFoPox6vd+DSKt9M2PdN8u9KW47dEv9Z9WPWfLEhMXrOX481nxQtt5aQHs
NaNhfoypNoDU2lO6knRc97HB8pqqVJK2b8ITnOXwdbFcRKWUq8lZeFHYHdULUmJJVrW01WNvM7CX
1hieVBxWLzi5JlASMT8dPG58mc7AbHLsw1NYW9VL5nf9UTaT4ZAQUrlJSVQeWndsDviEpS2Qv8II
K946CCm0l2ViX7JvaT/0Up/eAubzaag4TQr02t2Y9WQ89A/W7rL4a7EU9QvxdQ49DZ06QYQOjz2S
K/a9wOheFvLZkYkih4cupZIAPjc338+DB+EvtmgRqPv6S2kGkqbEkJZH1YYns+fb6YFnfWgmfoHh
MEsUi1Lu+1b126gS89lBAj/XBT3O7ehhz1jEYl3kZJ6uwWOFJy93eOc9Ox9vU3I73JuOh/jBWDTY
ePoqGPHGXHq1h6SArYcWh6BnTzjKgavEX8zPkZnS202JD4SMuOY3XbUeJFF2pySPuD9KlzOFb9x4
WNgQvPphzQeWvb4GWxO4u09L7SkBBhSyDpiXg+EPwQb+L9u+QMTqz0CwTwZBbk0fMepNnyYV6AJf
FuQtUmod4QUriXXZxOUvrU6VV/HYDw+JOQZfa+WGr0k1yZPyoGBQOcOTycVNuZs9f45AnXMFKNmE
z6nQVd8dMYdw41cI3Ju8Tn70uv/PS/03XmqMxe5vjQ7nl657+RIPrML67mf21/d/+d3sIOQfmB+Y
2vFccBhtS+YIP7LMb9W3WKwZJAptIPuF/aVHqhjLsJ7p9COq/w83tfUHJDFMZbjAvieg/4Gj7P10
IeAIjPgcMhEcjNHLr9MF6czCyGqjJnifv8ZVxHMooGs5CaCP/H628K+OhM0Y+UhDfDF3/HqkHPyj
i7jJkWzIYIVZf6rpt12NIXCXf34k7TV3sJLYDBX1O/lp3B71Rsj8DrmrHwnhhYN53SnaFUSzPP3j
A+lxmotdRfCx3htFlJ9b4GkXdLUue83y7BUz1mvKf/+bw2jmsc83/pfvqBcxlgVvqg8wZuRWBrSA
agvDOpuS/+LUca3ipSEti0fibT7386mrTSpxYj6RQkS7nBA8kZrs4LIt07/5UHqo+/OIhwsPHw8O
P74nbJHvJ5K+QqPu4SEe4GZmKzHMd3M0PVnG/FQrHom/P4N6RvaXgxGXxw3B6pwZ7K9XBPuWit9m
VR9k03Gj7or2kLLUha6fvDALQR5w8Z3QX9L/80sxEK7jYaPxXab27y56oJHUscZlfaibpLof8O8g
mBjZk5Hy/37/Gd/PI99OqMeQkM5swhH+O1fCMqTDnJAnPBhD0x6QGedtapvh/e+P8i9+xW8IhR9H
4Zb1828rYEOujCHnKHLyeNZPT6rAgle2/92p++nzvDt1Iz6OCtgaF0g+zBsxpS8L84j1f/DzevPf
/Hp5aNQEMEXGzq4NB+fXD0UYwQuKqi4OtbKp1DEVjv257qebxS1mIo0maDvZWrtGet7BbKeK0AWp
Pqdxy5NqQDFAwfanLSzAYd1W5fjFjxM4dykha+0K2g1+9spYwTlGi6XOtY9GjGzZiZUtq4Y2Kf7K
HAMmMjMgRhhIYfWS77gl3WdTomhXRw++3CdVqHkzFpN3COlpWVUzS6Yx5XoGqiyidTeT8V6hCQcb
1UTuEZhcuR2yHDQPM6/73kjdE6U045cm5C5v9YL3LiyOkrrVBdq0StexT/UKHb25+RmgMp0ORLvW
BrTylyLkQ2folDua3OrryF6qDQMUIIbKCUOgLliLplVDVGQvwrbeNWY4bdOGVZHBLHddmHy6peDG
xUyiX/t9aa9Dn5tLHCXlVggeAUwfLU1GroBQA4Y4uQVFvGm7VBeIkbiJ4InvA8n00s9N+0MUK+9i
iiBpR0Ann8SYJfumc+rnRhT2h5DPDmh1tOrnunBJQQgmHjmwYWohCfuBc6Ovz2UJSdlC/kSS0Ltg
MVvcsh7uP4Wcmos4beprMaSvpsV3OqTC/oAf73XqxvC+F0t1JErBu++6SuP8qmzX5ibIYk/KnMKt
REx3KZPHI3f0fs24NtmrKIfr7gnaDXN7KFk84i0gWhglVxFKMbvnqHwV7BWuGNFwEofcKze2MQbB
6u2yz7uIIZEZBpcMiMotmSU+5hCzx4WyDeiijh6CxeYjRbT8fZILK9+ioWAkJABMrXWP/WNNjZHI
9wnNg/XZGlQtN5Qeqo9xWBtya1uqA6ZNpn9ZCbNsLw32Sh8CsPEPE6mMV9tntsZnnLdlz50T3YIu
SnbnT5UtrAfKHrl+vJYJxbrFS5ytZBwruNhTIS9bGttXlE/wFfThlDHcwUhQwdnKDBQ7IZ+6Brgu
oKrFWCuXR9xC4HTfO7UCIpePBEP60ojUfgjK9EWOIDpZBKszWFDw3YlEmu9UON2NcIg+LiC1914N
oHqHl9BOdmnteIuuucwotccuTG3klFmfF1l3X+2F35ZrhLO1yUeve1S4056BG3kXPrAzlPeKN9sO
hnPCLJXMGyRfA34Z34QXR9mnJrIpQg2jcttOnb1GMHu1g1hehjQsnHgjKDpRMW+MuWtGCMoivooy
uqeH6P+ydybLcTNZln4imAFwjNsYweAY4ihtYJREYZ4cjvHp+wMzq1MMskj7s7e9qDSrsiw5gXD4
cO8538n9fYqvddUJtj4qd/k69iRXFzr9t6AY6FfF9Ri/lLVvB2XmUApzoHxeWEb3VLdTvxd46eXK
75gIM52Bw0Dttg0XXbSm9HVr5HtfRi+qk+4mbqH7NWagqh41wJRA03Ogt4TUD9kK3WPc8VEaJX+W
buT9Za+kvyUNADqhp0IuKG726HGlPtf9cUczZYkGH2u1LoYM9nGWoH0XKmdSsyoSnZzX06aEE3st
OFTuGo2vPutyAosQOUBQS6ftLFndqJNCSV323driuc0ifQYaQWIQmU3YalvvKHplXIEEN+4ApokD
/AlGY0GF1gKpXs+natOXPL7dznxGcGNBTpfd8ItUQApgUcuaE1uZdzQcMnIsHZqGzUIpJeuHE2vu
cSbTbGXS7N+ELj3olS067xhWmbwwho6V7PWkRTOhoaFUdNAXUhYxs6s2zsDQkBVlkLSeWpuGMfyK
7fKsLokLXXD1zGDd3Mokvxa1qnbxIIiXbIv6um2WczWUsvPcqJlMQxN3XL8Na52BxVslIdz4wukM
5JGsuqgTvquMbFZ9YLXqlzli67NxlYUquQKWFu16hKqscZwkVpqm7Ks0snct/Zp1X0lzbWMN3Deq
gsE5O9V9MvKGZoxktEVcAhWwT687fmFIA7qURDc45V1fRyB8HfxV4dwVx7Zj7dEiVo/B56PPejSd
vV91O0ErdhWR03slQlP/6RudOgdPx3m06q49Yi+D1tH7fRpX/r7wI+0SMNS1QM/3pKVpez2NsboM
0/kx0cXwiGvb23gTyX/EDNjBjL5pS/BScV1rMrzJs+9uI4tNIsgxjZZkQZXc8z0/yF6nVwATchtH
BQ0iXdTX1tTSCiEua8/i/lOzgQ6ZLpse0hTrTEtitCclK68sWXH0wjO4bxuUwmZ+UpCly9nCsdp6
N/Mb7Lh70ZNxRhdisEXM6gSUMihM25L7MvZXphHX0I1boJCAgnMWs5RLHgg4eku4SiM9WzSacB8x
iC1qLeidKA+aGZNHLZJiJSJKYlRrh6ZY1YV53xaEKw6NQAGIo5DUEa9rDkBLuk1nFJOZb8JmrFzn
fBpMSnxsPrlk/SuwxX1rzAHBAIW4GFt90hfxYUh90UMAKEhSO1g9tZ1V6HQChgpncUkyKFlj7p92
AuG48jCtvNS2E1HIjdyz0XNrg3aFL1tON7aO5GNkXZ88N6MFqKRSNxjGo5VMrc7v4EJG6VbVsbQ2
s+gM6IOt0f7wMp3YQYopt0MqRsDDhgPshcO1lYCYmvpDmcOioO750/I6evRLCu0EocDCF78zHb4v
Fo7+CPdJW/QkS3yFC1ZGs8xpz3dqCtDpyGC63FOB2XRqOzbhcxbbeH9xom9NneJqhWnviTL7CAAG
uMBqjKS+KS2z09bIDuYrPtfoV4RKv1tlRqutcpeybJpr2lky2rpHTEHB+mY5LN/wCzu6pS6BX4Pl
5zZs2FgCGx0K8mYn+ytZ4Tu4GBAinbs/wltYQIsx++1htJ3JFutaPQ/oIbDemEN/qaKO+rYnOSco
jpZXkyBRGlEJ54rMl9U5H7x9rkQB6Mfwv7qonSpWX/8eKgSGS4WCy+5y7/jrSuhGZsQ3wN8jC+Oh
0xFgZaypg4sHJO++hRPb3OdXjHc3Q/zdOldDNLKLDPRU8NhSby6ioc7p3nAIK8OOgJiS7bgs4+pc
s6bqX8i+/1WSa7y70ywDQnpaSKxCiFPRYyk54FhOlrOgUMJdsUpUkHgQ5m1SWTyji/WBhcWcB4mA
vHnddlBiGs4+Ngfygw20ZWGW28/V3PT7sWVf//x9iI/+PvTR2DDwrFFJOrme1GOCeA8VSxAXhUUe
YVv8qUTDNzWooaXJiuJl3MLU4UOKU0Nd9Q5nTTii9XVtcNBOeAiOMuXBMxtvM5ncPMn8K2lYT519
bpmJf1HKVF5kDvZdWDpJvSTk2qBKWJUFCQ3keLtFeCss3XrGZzf3K5//2GOyco+EhrIBh9OYP+hJ
QszxsiuW5Bp762HO8Md//i7eCVSZjSjvHXTpjkPg/TtzQzeEtAraLFAOoeS21lYr+q2oGYX11NCy
CjSOjSukkObOpiYPoFwdPv8T3t2zsWCC6CJic7GPYAJ4+z2oCR1ynRhJ4HPf3ttaVJ0jyfpqGXhX
sWAUChWmI1xoKu7pb94lXR86pA4EjsXh2YlYuErC7dZE+nDPcLKKYj8pjFdUv/unzx/QPPF0kLS1
UNKW+o+/WKFOr8NI1K1e5kMcWO0Qhfj6Kv9CgxD0o+g4GtM/tqdrX7P9hUn6kIF9pYduE9409Xa0
VlUJmJX1Fj9lQ19bbCNVc5wERxVw/vYv0qpsfzeQ4tWZFrZcXF//+v9fr/6iXo2rwOKH/N+tzpfP
Sfnyd5363/8f/1OnxqgsHGgfwlziKKA1/KdObYDIo9/p21Sx0VmwPv2P0ZlgCxLhaCj7OoUnUxf/
KVNj17MX4zQFDh8BO3a9/5cytetSzuXfwTvhk0t5sglNPlA/wsNxvIXbyd/a0yVJwH+9jZt/lXv+
doa9W2WZ73RMmPRLTQbn39vvGsvDImbwZ0qfAoQwZ19Ssz2HV/p/3/l/McryV/y1m8LlGEfueXPg
lj9a7Uc1vij7n9YcTx7kZLtwk8riNs4Q3Xx09eOUbJr55+dPYeivRrm3NTOyhS1MCSYzwzBOa99t
rkHN66k02lopf3E4JSaCBpbJIYyhbXbEb9ie6fblHS3lVu92YyvGLbQUgqLGftgntZQPZjwLA253
m26kco8Q7Xt7g3ZiuPAl8UDEmekbocaerIQwvKXogVrALboUhgvSTzd10/PW6ZGDV4jbPDZsz2sB
ghh90JEIYcMSJkQAP9Um09z4Mq/rCeRcV62chGOTIzva13runuve7OBncEvUOfYUX+qN5tBvzKf1
rCPkjTUbPtcCyoDIBvIevnR30UEhv4c2nHNZj8nAdZtfjlm4eGMKQne1pt+07oy52WwvrMxU92M5
WUfik4y9hsaS1DOZ0pbXs1XeGdaO/HnoL2NtXHoo0rYEcBPXhO7om3AV/wgNzAt35v5czZ45oc9t
jcsQ0klAsYgObNXFxzDth1++gobWcxhHmxRye3H7lPGS+WUonfAprnEebkiRn+/ZxAjkG2bjRcpx
uVy2lvqjNRZxKmOaqwffTLwY26Cyjn2v8w8tLxjX4WWFrEyt8BGA0JhsZ1PUoQICjy5vlSyR3zA8
3HrN35dxaFYuwWWpxt3UelGtBmB/Ut3vdB7vrdl88aHOfx9NNg2r05InlY2kTU8IlVcybox9OVgv
i4LDX8VDMwdpo4+rFDPKyMWJTItO598rRv6OdHSzQ+Hb7UOiwUUnhtg9L7wupoM8hFthS2PftUN8
HHLirKNS9Btf1nI34LfZV6ZJLZUSbrT2SX6mhjvpFNVyLzrYiMwDznkMYM7OumlStSeiJgtSO+1v
4ep0t6oO+S+TYczEAF92zCOIm8QCZwf6RpDDNNIme5xO157P66Q+aoSbAu3xhh6ie6UGP03PUmwF
uzrHKA/UJyFApZN0760ujDCTJPptWnbZuIJLZ1+bOXlmcRTpewPCz8+QLB9A9aYWXpmDjyY6i7Fg
rCyjJBEBYer1FBMbPkWTswbCbx1g1TcXjbaIcYq5P3P82rkJNaHt2zoWN65RRBeDZROW3NDPd2NK
BKPd6wEmEsc8ayQM3K4b83ENCSL8qXDMrPx6qNRKaJ22r7Av/LHSzPuDHFOtWyoM59I1/J8xB6lt
1DUWUEhO4FutVT5NJX95H6GeORtjHn/neAvSdduPORd6vDVGa0xBAXn1Ar65dYfWZd6GkwclTmi2
sffcUu7twRqePDPsfxA7Fh/1otGDPiHvk6iiERmKm/SUhlDl/jKyVh0aMtiviEwYnqUQ5WXZRf71
SPb3HaIVPBBtiySK+CP7fODCcyN6hExRLT2qubJ8nmJ7OMqJyLsxjdXV2DbOhTEi/wBGZJ9nNaoh
o7H7NQxQ57Ymz2OjMDNCXkRZSuHGZIDGWBav3IQ9L2fdJVdMDzN3VXLO3eBXq3Z9OOh/rMRRxSqG
aXQL1j4Fl+O0AfT/dptpRbtnamC2ASMLbbRu96oaoEy2ddISIBRb2063mvN8cCBnxlUT380UASIS
I+Gy8tHEzib1QXTQDpgP/LURMXXVfJiyqTlH6z6tc5si4jp1SoKn7SKFmcWJYVdBbMLBEvlnduuj
6UH7sq31SNvLOKOWUTqCOYGqFVmWr6stUEJ59i8VVNx40y6MQ20L1yqUXM1zn4w8xXsYq5kSBaqe
G652zc+hUYplrM+OeWUh0E71iXIDuQwkRMzbqnfdAC5d/wLTY96ZuCTPXzU+A+mHFDEwBT63WWX8
VG5JZSBHa/Kn9XF0TdzGrjG5ItBaJEFm6di3BJygghux8Kxm211UWzjwCYdQ297LkE8wh19Zrt7G
onyLk2AZEq8KSkBUg/26m0y0JiJfhKCZah/dUbUbtBr8V2kigiRKELC8ys/MNjK/oWJGqmHF1UOf
FMVe+V25R0EWgi4i8zXV9GK9VIrW+riIU6ruGSibOvNcImBXUUeGvRdmepAOWcbiKfsrH5E06qrY
1rbS8JNLJxv7S0NTRFbg7hiDCi26Sd3JEGcSZCOx7V5fHNLWoODpVnD3Fk33HKiy5g/WR2cO/ARp
mzG2+tOrsygh/nOpSmG9t2uv3LuDQ1thrjuGTRD1HcbZa1eGRIBFlUW7I8cFC7I28tN7AsJL5SLb
63IR/35VMGWLuqqQjn0eGhQEI3JyN2YTwfRvQs3bcxqVZ/CwsofBT/x9WTbo5hpH21Jq89Hso4Sj
aE5TYdnsWh/Fvpai/Rsc1InCQOpT+dgHYjSQN0JO1rNRNEQX1UxwuMjZYWZGrzEdqy1+h/IlZQ8/
w6fU3pGJOD8wkaIb6sHRtUo7n+gebAfUAFFuybrce1I4T4oDqVp1iRmST1ZG07+USmaojTdKZfNx
1vT+BeiYdl8s4SazUqmx8TTn379Tpsbwz6Tzx46WGHa6VRtX6Pe0uyjMWGTEooSnH7TV7DH5XnZU
vn2S/XYaibOPopusx15q1mNq19MVO5Wzi5tY20xJAj+sttC8krp1OUea/EbMRLk1JbQbAMvj1etb
VzZOsqr1vGtzYYmWZcXG16bntqQi1lSgX8oOCC61DH03Arg8d9H8b0s/VWfFpMS2hnaLvFEn7Ct0
/enQofu6Dj0jOsOihk3gdS7PJMYefc3yOFd41vkM3fHKbctwi+w+WhsWBYUVOqXsWm/S4oz8GufJ
D8N+r0Ks4DA/2QyJeuPnnwFsZAQeXhoNgs1o8EUBKAcNmj0bi4wOi142jVcsCtOZWYfltSvneZNU
NiRJHFrTg44XlSy2eUi3cze1iEQzgkz8KQWA7KbXMD61XScQa1pdgeZ1mMcbg/r5ln7leN24LVu3
G5cKMFeFlG6cCxeEmSFDYkYMMlnYm/oz+iqIV0LqxJdkc5YGbcuyuutwTu8oiOKESTAwnBuWqa4b
ZK7IdJ0eigeCw4lu5KHB87hDHKMBzstK7a7VdRRhXtFzYrZEu8p7VKt6hD4BexpZmPMrS8DrKdk0
dY9qjkLYg440eFvUKCmFnxg/X817VoEhyxoG/SetMwR/lIwEFdPF44rLaQugzcSVgT9VZq57cAZr
2npqkpByTaR9Yuoxdha+Q9mYTiErXUl80FF3Rr55TeRoHUP+lztLayJFAlDcX3T0k8H4ZdZNKmCP
A5BuwqCFXbynrD+fpV7o7AdatssTXbvxSOKAb8dXxpyYJPgmxS2pInKL14oWVk3pWtmVImTHnswf
Uzl5KXtDcyt6gbk7S7RzHB43KBpcEjnRzQ+p9uI1sJsMq3wSHdaNnJCgCx4j2+SUfznQRa3ceZ4c
thWywX0Y4nMgtUedY1aV2Jkb0n85IcYYK2w4rfF0Y6KdW2etU/xyS+0XGtXrEdzTzhyHYjm3NWde
DGvVnZO7AYHMWnpaREUSTLDS+jUAhXITIZnBt+E9kc0rSRDAigULvQk33kB0EShEtdE9hSfMroGa
uzXPW9a2xanKJBraq7G01CQ1lATYZpCOt06SQyKoRN/BfkrjH1HX20EGJoucs27st6M3V7e15Zgz
uGgMvKvCjGlcO/VNWWb1E+3VcsWuXnzHeYx5pHdxNBvYOje5V2dnXT/NB2p/2R7SchdoIPswskSN
dWN5cr5JI0fe1hEAQxxrLn6VkTaMMzvOdnQJQw5lHO9zeOC7vsm4kut5cohSY0IQrghglHNxbvia
QIec277cDFUkBiwN3Zhl5235k+O98X10Su/S8DtaltSvq2PfpLC/zKobbsKZKq+aUEWnWtzulEdL
1CzQjKG11zATSMmvuBlD+6cVWw25u/E8XVuGSo+lTdOtA+Hz3ZGcr1ajEZtXE4Ht37M8dg8ZlO/H
cHL1cCnzigd92SFRQZCXEXsxHMqyO48Tz7qMi1Y9lopmJZGuwyG3o/580Kbsl7JSrHGxwY8LbDW8
6Qng/l20Lo0/x7DQDKaVySdCtKwBuepCKuTfDnwb6nV9aXHXbcFnTYTV34vSpT0a2ga6676Prypt
esl613syK3cJ8J6JV4zyeYe5OF2nPShFzngzW2Fc4DDqaCBvnEmykqV5GhA5SKcFZRA/L7vtYeJW
AfZAzADFPEI663nTJsWdluOjoIFPqxLXAYUbAkt8fBaZUT9KkQrSgNAh43JySQ+xORnvK98p7qqs
qC7UnJtnUuI44jxf4OcjZCOrvY7cwXbQioDrkqO9TIrouNUAjtXoHO9BaXDhuXd6e24xwwqFQniP
elddsCnmNxwV0+fRENV92mTNU90RUrmvNRtTRRI2CYTTaqEUQxY3uUyp8kgoy1CuXzW1mXTIROjk
kB56s3uJBo+GOuWdi9H3ynPByfZXWUMjnkLSBBE5Xs1VnxMkSit1r7DIrnExVBdZT74ddv9aXeE6
i65SDkOr1MrTdut5doNB1cFPLVPzG9//b0UU3apjT/NXnWtmuHvUfICt3N1kOkUGCxjOwyhbwcYF
/M0oi/DY1qL6KbT6h5W2ww9cvLczaQ/WzkUnvNGQCO+JzGJlr7UlwXpJlfPdQa3xM0vSO/O2WIcE
TqGQ0XdzvwgimPEBGk1rHwPZI1ES0Pwqkx1sNbjMAYzy6CeSaQKxWAnpa2sRJqnRveOqw36Co/5H
WEDvriP/0Rqt4VyvDXPPv2ICeWnUrZVYv93ck9d9pSYoTGFP2idmTd7blF766If2vXR5Y4BK9/Qg
iKPTfF6KCN1Ht4+tu4T2MyagBf8pYd0OJWeqKSY01CbBTInYvOEO8sCCnF2P9ewcGizRKzUoZ1vn
Zfhc+dm8zhFyk60o0iuHSIKSMj+3GFNyuh1bUsuifii/lXNLipypHYuiUGfKm4pjmGjOjUuE3MZB
sHNlxL34Y0Rlua7Sod7KLokOYRl316U9xhe5ndm3Vo0VF+f9HGrd97QEpxdn7b5gud0ST1sDTBz1
Yxh2ToAMpVtXKqv2Uy/yW8WKu+rGst4SAq7vZd7dRR2E8ZEGzkFE1bRXg/wR+6UbpFHMjsVBkHw8
+hOF8PsLjnIuqg1Mhm3UZJx/q/JPp9I+QalT/xTAKr7TRyHhbhVBRvhZ6Wmqnxt1F5579D82VEsG
Jltr3nWmNk5rjWRh/yrJiaddV2XTjCshq9reNeU4czWLJXawSeZ3ZeET4mZP/j5OFvoMJaw7bPsv
44gpXoe/h39KyIOOSMy1uTXYOYxkDlVckhoccLOB3aNIfGPLdSLQMFIe+P7tJ7dwHgocoGsrrKKA
U2G+odzxqzUTnEew/hD5sL9OwxB0o/PscgUZCWpELHTkDOVQOaNMpHWe8Yv26nBuVbbYOo2gkJKV
8joKjaD3tfBPjC7uBo6leWxH/08zWtpDxKd3j55Pxhuishv8HHIMNy2SZ8JA7GqPaKUjN74pN46K
6AoB0fgCrPOuV+kBnHNtB8UsGUzvlIPOmJtlr3kyGCzqd71GMS6pK+Zks+c+XnxBRnlXon4dDfWb
jgbTQTL+tnjsjvbIOcmVwVRFmIrgeqySAuFhHtX55vMK70dD0d8iq8A2YYCfdrn01qkpPxo8WOxF
d2NqsWWkvXGpK5Q4nw/1rsHMU5E/DXEP4BQjntSrjczWp1wwVCnL7iLLVRY4MuXIyeSFJT0W+6pn
cn0+6EfPhwid/CzPsuENnQxKfjWgUmI3gons2ZWJd3rlSEp23EmtL57vFDuFet/ng/bgZIK3s5yT
hmHG4j/XyFkCgi1FSMC1lrK4eelZZlLRBM/f3NSTQQUxn+PLLh/HL8ZfZsXbSv2isqaPSNty6dGc
zJopsuoY4V4beIVGAb7kAZ1muP/8fb7rV/KQyBXA5KJe0GkLvJ2ao8F2oXxTBkpRunWHmFNE5Irw
Kjf1OZgnyOM9wqpthRRm9/nQH80fUpNs0JBLx3Lpgv3dUvFtazQiUyDpHrIJz7StCEddCsGupi8p
yhEnsCkmPvDzYT/69Gl5czbnl6UjTevr72FF6zuVmzCs26T5wSj6eweHZBA5zFrfZf5+PtxHExaw
JSwotPLeO/tEJBvdwL/KcK2y7xqz2XP5H0lDdPUvVpn3Pfblt6T3TD/fZqHRT1/oPP/7t3TmRVL3
OjensPs9KuamRnYRfB/8mY43688xaYz4LCjFf/64H01acgTIDLAEzMR3H40r1Ay7RsKRiayjTeLP
ZR2xxH4+ykcvlZ9waV/pND5PaZAWDKXOKlh6XleBnqwTaBjTuDKstP7i9/vogSyMbsi8qcoD1Xs7
XbKxK1GRDSyoQ5Nv8Hr/cLzqx+eP89UYJ4saGZmmw0YtA8NUBIPJveUVXxHa3okDmBzMP4Mfh+mB
TOntc/h+6g3SVDKoObteIkwyDyaQaWLAhuQp1lhhsNTq5B3RZqkF7nSAc1+taO8/PQFEkxYK359P
6eJkRbPQ9wpUOU0QGeQGqUohwDeyhtTaFKdq7Zebf/peGY90ODTKNuzQU+tSw7XKm4BUBUU5ckBx
piOZOe4XR4n3c1HQQ8eHRWkXg9erLuyvzrAfQY4nbK0JEuRe67aukjUMnAsXIfkXU/GDkXgID8ma
Y8Dhck+mid8myTxNXoW2xMNlq7XnBKjd1TJ9+Py1ffAzIRozEVfBUF+axW+nilMXGYJDtwrmRN/K
/FnzsG9k5WIQ/kKTY77fYxd92n+GOtljqVE5C2kItFXvU7gnmXFFQtu/wrJAiPXlfD+RE7In7i+U
m8ZS3kYHKv7d4cq6VTMpyCnd373ZUkYrpKAAXlgYlG0vrQ9KkMsXDfF8GebcA62mFMAN6BZxr1Lb
3CS97eD2+Xg1VB0V7AnO5JoyG/IsJ5m/eNBX9d/bzZwdnL6ezgdgwFo6+fzyfNaEj0ANZFysHokc
0a+M3vs2OU7yXMyde+jynP5pjnMWNusO3eaSIuacOXCsEpvOrNHUGfCL+yLkYoS1DMl/8a0evMs5
pLBUVFlDzuZAvTEh2zyUqYAbMFR4invTPWip1q1Hq7ICetvDRimYcoyTbijhuReZhZYhzYiCGFmv
N340rGeXeAiS1HKft2Vq3BvnVv/pLkbkfzzXWJfQxmE68Tjyn8y1sOgbTh8T7yXV2ove8MUZv/oY
RKkE6kKk4BB8PuD7A48QIDUtG+IUxOnTAw8MHVI26qIKfE9ZECerYtsgNrtwRK32oRepi5jS650F
Ze/885E/+Hw5zaF/g9KIn+3085WkSmtx55TQ7qbpqSdt6weBEsYdYNX05fOhPnhIBB6sRtQ6+J/T
oyN9Ue6bU0eibS/pigAgkpRrCdgBjSTPnDZLvHVLgx1svUnR/vPBP3hOzlVI7HDi8pJfZWp/LYgu
OV2UncoyaBchYjOUd9HCJvXSSf7jY4C1LFKLExZ+sH1qD6QG1EaADhcBqPc4TeWwMT2CP2QuxD+e
phw3EEwhjOL28Y5vWrdV1UV9l6Mr6IYNUnP0iun1MNgOmbHO73/6Ai1d8GAmImK6yKfbVpTkdWnl
DY9lFyIAP1lW9BDp6bT5kub9+WDvF3sG42jD0cCmoX26fTVoQ2KnK3gyzbqLhfYITu13Ooq7aHC+
OIMs3/LbNZChuJaiAjVZ81/poX9NjELERLRoCDHA6G0FtVK/sokPzPt5NS/0qdz86jT68Yg+R1FC
G/joTrcXq3bxGjBiY/T4CernasLzJLEUdRhxCaQ0Lz5/m+/nPqZinV9vOXUw4skWbUMHhxbpZpg5
u8OU9wH6yevE0b8Y5v2BcRmGq6FYgMjvtN29p49Jwj8d9Jq5AExL66we2RE/f5j3qwijIOk2WJl1
Ur1P9iyITmOZpkYWSEFFi0oPDITuj1s6x7RRNNRJnRVT9cUqueS8vJsly8KB7x6t7js+b1jMEGti
igm+DXd1yDGkIaHNwKL4dOnnkiZ2OxEVsgLwRvyfiyOMtpfu7tXYRGc5feTdwLFonuzmG+AIaLh1
zeFgORY0CzQHWZxz75tAiSHY2V/89R/+MICqmXHkAlunlR4kCXFOZyMPqE6X23Ty04M2Uuf8/If5
cJahq3R9gtRQDZpvD2iF1bCNRFUelMrFOVP1gZ4Zd577jyXTSFNtsgxRVeLB5g77dhzbzUVZNyUL
0VgLhCxhfDY6+rj7/Gk+WoEcjgAeKREOxY7lnf61LMypbmLA1TLEQxCYepdtCmAdDJg2/wlf5p+f
orkzIhNly1iY/qc3VFitTo/gKuPuGP5e3p1MnGMhw8fPn+qjj4fwIAdEwyI7PyVij21WGnPFx5Mn
tneTTThWjND+TbOl2snI9n4NOUR4qoXtF1vVR2vea2ARhaMPLj2UTvVYWH0WRJGJuU6D+BPt6vSh
TudbPsQvRvtownPtMZnsS3zg6dsE3ouEFNRmUEd1ti8c2z0OJhTBz1/mq2z+dOvgJbo4tQyBzPlk
XfU7c+xsSu6B1w36QxLr1U5DcbwKU9Hn9Obc4T41vGrdVaq/bqYyu7JzV+xjD03nDHSNxnJab4wG
Jio8IfQYXZd+dbt9zS9890e63LD5MjF9nB58ZNjqNu4idpvRok2gmmdD+STrCK89S1zvsRupTrh1
TBOjFMlDNvTtWehXP2IUHbOz0AKHwjqjiuSvnEmrseLyHJ+/yA++NXraHEFdV1BcPN0Qc5e/IRk5
bg/l/LueDbXTa8SUYY5+ZXr+fKwPJiL2HD5sQCkUiE+PMSa0ZBApiqN9aPzWKThsClt/bqe8DFyy
p4GKOeqLE8YHHx15p2RVMhpWpNPtF/fDNMqo4vFS+ylOIujRqHboY8h5JaAJ3jdyaDaoMfrgnz8r
mRr4LjjZGO+sSBbRTon02irgrnYFk474cJkfqcZHkBijh4l0439+bmPApQxgktLHUvZ21eRbAVpo
NVWg6VGzJkUbVUIp1HEA0hsUDhfpz5/wgz2H8ThDCTa294SRIpRWnFS82rGP6FxYEvNiUzUbgSL2
vxkKXorwHA6MxEu8fbTatRJVlFzRDL8qb+y8gS7oYu5POsP4Yvn6aI5C62F6Wiwr78rfPZK4cqYy
ELRFdweF+sW2mzvCp+QqiZqjB4T1H1+OWMAwXZgYw2ifnH6AxkivzWznMpjNGY2fO3yTndzU1AG+
GOiDhZmSum4LaDpknfjL7/nXrlrP0OX0kCtgHtmP0Tjuvbm5+2JKCP6NkwXvzRinqzJJlqllMQaC
fmNlJUl9aO3W/mZ2DtDzfGh5izoor0HWpGOk0X01SHJJbXq1nSczin8dakj84OvKIgJVE4YBYBh6
ZyKUPMyWFR9NPxrX5QRRLKz1cl+0iLO43U5rZLCEOdoeTQodC7ttLPT9lPb9t9kvEFuVBvznqmjl
Xu9JoeMCNUbXaa5zOqwWmGmWyOt4dOM9KXbTWW4j0exFXFz2muwDL/Pvkipr17zhbFdQK5KrGKFg
gDiR1LdhrrdAHGzEwtlwUVkigcqfdrvPX+9HcxPQhGswT8SSqvX2FwTV3WBaY24iE35uRvXs4Qy0
hLYDIwAEcqj+i8+OMzeHPcr3NIROxrPjqWxENJWBauKl5nSFK/dsUOUXh9f3Jb8loYvGFrVMynSn
aB0A2bGQo18GiMiPdZ1INIPerya7pwl9iSBl3dnmj0iWX1yZxMfjUqXljXK5Pj2Q+TWxDfVgUxOp
pvkpHkkZ9KSlHTG66PkWzQx3nMYu4OdmfbPJS0SCQJhZyBuzP7NR+dvpoJ0JvdN2hsJbHiIMZcLV
e/qddLD99Kdt9FzUR6SAINSjja/wmia9O28iI7w1M7iz3mw3K0h9FsmyMzi5lL8HVHH9gufDuEm9
fN6T09HscHTxfy9mex23Kt26sHYfGgGu4PMZ9tGa7hCYRiobZQZhLK/srzUi0Vu7ABBQBgReTLRD
V9Og7zOD5OTPx/loLfprnNODUV/3RV4R0xB4dq6vS+oN6yKOt58P8tHRBtclt1Xs8EuK1tuH0Ruz
rhpiBgKaTt56WhB7sFaqDNpC3E5fmM4+HIx6JXcWnM7vjr2OZDEqc74VLXYKbqLzHjr9DgUoWmqV
fPH6PloIHMr+7BZY9t4dfvNpEk6KiirA7XskwIOk9nB6rHL5ohI0C7HzxZt8b6xekGXckrjAIiF4
x0eb2zrn/XJOS8cc+vVsGgdvlsOZSS1+UwkNh2ndQCitffEt0cM4mCJMDVGVlJde5GU7v7KmexdL
EPaMMCJi4fNf+qNpy+8sKCNRv6V9/faXHsaw1bKYY87Q1C/Cjx5is7/NBTqS/2Ic1+OmyPV3scy9
HafttSmu0eMF3ERrqjnquZy0YVN18ouN9KNj6xLFRoll+Q/35DsUA3iCEO1loPCMxC0S16E8yso+
pJ5xTezrXZH7XxQqPprAfw15erVPZytHo6cXgTaM+6irXnwrR9zuHGTVf3HnEB/N3yU4klo08ZDU
kt6+RzV4Vj2PbsEyY04/QDz9GRIfAlVueGvKt9F64dmuC1bkbdIsXgPNWJSZEtEfKP5H4knjx7Ah
haEzcSzgasNnFCt5G80+gKkyz9ckiXq70R28B89m1SSAoUUwpbXjhixnSpuV+UeHP7R1QUyMtf4j
rTooNXa9VRz5Eq8HujSJZNvB7Pg/7J1Xj9zIumX/yuC+s0ETdMDceSDTZ1WqvFR6IUqOQe9d/PpZ
rO6e2yoJ0vRgHi9O40CCpGImGQzzfXuvfY9H3GaxJ9D516PpZ3fBX526lDgYt28bsHled12JP+Gg
anVUvTKCXhfv7do+UzN93yfL7/gDP3vEqzMLoYxLsfXtba9TI14aNkOHpIGRO9YDfK9Xmq4VA4MP
ulWT/uuv+KqdeLMhRDFj8gV5XThmvnnSsbbkdEnz4uAUyg/lNDj3QhpjWFqLfZZVnj+R3wE3V6Cc
fLULeBJ0cDEowhSQ9O21iSiYf3/f2WysFmh4nhwn3hyUfGfxAIpY+WHlyWxluzjXpWTbuKRV9z4l
7PCALvLTb27ET4qYqBKo+qyztvvD2TeebVVHI290pyKkrFYsdghSrV0Xtd2ejEArYKSgnLSJ7Ylb
GS70ZHBeiN9F5/3IoPDE6gtHjkHGI422N3OYjjTCKfqkwLecWrRGVl9DYoFqRltd2mfujHvsU9TI
WKxI1cgpIhtaQR8V/vV4M1mTvluWCDwy5AhiRJX+gW1xuZcTQwrHVLZD1GfvkeR/JTo4YMoet8JJ
5RatsNi0WtkfpNO421kO7saLzyDXrPvMKud3vLaY0BZehPfSG/xTrrvPOiEWvzmY/2StYMn08KC7
a4f+beGIcluadyBWDm6ezffEaqFFdebkfWIArfn1Q//ZpRBeozXAjc6y8WYDQtOJ/Mx1WSI0S27q
xlvdfHOdnXyZx+9/fa3X5/b2TVurvxanV5bBt8f/UnNySDYJh4MReHxAkP2C2UsJYx/V1UgmWG6c
jUqPbvrZnC6mqcW3Zq/B2bbyel+X4MdfP9B/4xt+g29Ag7RqEP8PSmDz0r/8j6+vicyXl+Lrf/7H
dfKZQtNL+U+Cw1//6O9YZfMP3kuQOQZqX/f7WGX9D7RHBlI4n1xPWzjsDP5GOHh/UIjh0ZOgQ72L
Cv1/IRyMP3CS0h5at3EUn9Es/QuEw9uyJnwI1JaCnTUjjaDft69QM5OM1uSdcS5rMfbE8hC8NR9a
G84jhPOS/W8lF3wGaWZoE8QymlEQ7CUhCZ1f2y/YeUvT2GDPXulWduoo+sD0N0V6js01hc2PStAo
RA8xNf7jTt/8+Tr8Ew3BLfhnfYK0mVV1ty62Hi/lDzIxrxtIwWpVe0bPNN8ZstRCG8rW1TK6+gVX
CGDDX18QrtIPl6QlvSKXwDKvYa9vJgEtyTFFDlV8Bip7BXMet1U+In/YUyiJGx2KgdYcjFavn30q
dc0cDmJ0xcF34Mbs7Bh/ypG4z9W4OdJIx6QbgcE0e2ySXpm41rYiNPqG+r7xkJsIj/YiKqszsm4a
/CA5QfwYWdQ6QdOSURjaiNeyHVHr3GvNGec7QrPA9hnKfsFHWnUk53hcyocmGW9bN1qZcTYCWxQw
GlBJhycCG63vhmHHlnshCC4xH1rDYhBMFuSk1oJktVD8RF3Q45BsPTCUoRsnS7xlizfFW5ic840u
RY54R8bmg2EANQgSt+O74c5onjWJNzt2Jj7GDLpgxvZv1s/mOGEncIjgkO9mWfCJCHu2jjCr5PzY
NqudBmaiaTyYqTQ6VhWqpBdqMa62I+DDqT+Y1lDKU992jL+Y5AhoqCjj71Rbmg+Ijsz5PaR5kggt
s+fOJR2am2Dpq7k6trUHIGxE0aVwcGhcOq9H/rQeIFds8TIDYJpVA61fQ90vb4iDAghb4eCUGPks
vj9SKfuFYMDoaVhA1o0DUUmBPxEotGloNXH65UfrXcNNIg+Pp+AISOUf5AS56iAUeQ1b7qM1hHay
4vITwvwmOmJ9o+4XVfFYx1Xtdmb3m8uTWh+Ju94cH98Nzw/bytlvNNCYSd5rLvq+cbqW5ADeap4u
ITHMvLzsR3AXNWALaLORTJPjvYaPGbRUld1NRZ72VkRuvMnJ58LSN83Lg9Ob/QV4EHCKIsVIiQl7
qF7itLevlyV2nrTRNS7TWOc3uGPjF3MSCZ7mXHhhYpbuSxln4/vaIuhnZyiGrJzIRhinsfdCma5I
tgL6AiFPs2PPW7Ty/pNGAay/NclNdTb26DJsMLBwe6ekcNp3ej/bbKfsWCvZ/g84/XDXCQ8sCdBH
oRF1Vcw8u8SC8fRtSZehfuaXRfqN+sp8lxQ6hEqHLUhYxYyRjviGIZSVbzws5vrk84xktkCLJp5t
NqkcCi4kjWfuDC8XoRC8lFldTdGu0wma+0DA4nyHAYgXQVMuNzgxOTjuM6w8Z9tUQG2juQPXOKYg
Z9PInG9QmzYQGtQyX1mAImI83gNXgXGaKhqFHWTXeU65L/B1SCsY8P6eiUww24dMKU17gkWimqve
bLX2Zpl9PkkOXW56VAUUwMdE6EV2F41pe5gLrW1g2VrWUZGaMQZqKbiXIAG5l7M+QQ3z/ZgbUevQ
taPcy2egT/htTnVDFS98HcjZrPHgsKjzHjvj+lL0reCnzJPFHFqKynxIBs0gqsLwpPNhzr3BfJdG
PhOFFxtZ9dm1JoOIRA/2F8cDrqmRij3jg47b9GNrtFNM4tcQ91+syOuz9y0zhAHRJFJ2+64qytLx
QFNpkb91c1zTWzPj2Bggw0hPXUNcITW01rikZE/N770harKvtluaJgjRpYmxNOujab4rWH9UE5gD
HsljVJrEw9A7d3T9KE0LxCM6I5AiGiXrj8msqF0nsXcp2Vl+sMchWu3W9y69jykk5HN4XKpF28IR
ICS0qrvQGmJ5tHI/2sBVTsj1SThUUsJYwOK4hX0Aq+GspeKUcA8oyGLodqK2nTIFI70QLZmT+VbX
nv7UEY8WWoX+UYPUGfSkZgbZUmJQltPsHfAmxp/yLnK/zjGeBDIlynd4ca6GqW2WbUYG7i3q9vij
bY3ltmCR2kDtsu5gppcfDSGLnVnq0EIB3OBDIRHlxo8xhLt1hlMZoEp+ndRx/mimnRv4etfvlNYj
HR9navA4qPGUTvW7MVfFlQ2gcjtMbn7LtF5/TP1B3o8iv5lcfU73bYNTrlkwNOlgw/YjcVD3cefk
jzQ4u3jX9mV5hYQDfG/WKMKo/GyHZpi8WtRiuKldl2lvtKoHFp36Q2kXtdykqit3XqJX76XjrLcW
QxOYJ3soQ4eu5qV2ZoukpLHAz+t235KWuJd8EOJgrv1vEDLmBXOxKzaSBDQsmQvbgc2aE3RuuqLa
e3mzrJByqzquruddbBu3aVTVe52jywaDVv0hzdp6YpUanWMJPm/cLoU7XJpeRPd+LZ291qkMtxyV
DeSWyuPc5DgXTfbNmQl7OVAwXI6TZvgc/rOJcNIWs7EphrAZlvQgy855GJNRfdH1PD2T8azObdn6
v/MHvalCsCWi88v/XhGNdOzfnIabqrA8YDzQIPoaGma5Unkni0VIaBB9U32szgR8tr85ha27nn+c
Vl6vup6K0HfgGEKX8H0FSERKunKy/VOTM4sm9PeasO5N9hi/3n+9OYK9XgeRACoSdntraMX31yEz
3Bk6P45OAswxc6reMmeXc/1szxETxr+/GGUc0oLYIHO2fnMrDd5hLWYTePJy2NdVJcXxNd5BSwZ/
++tL/biRBXFJIZK9uE494a3QsSEUtYbUgUWRsK5LObD1tikaAnLtq3O3VrX+9fVIR0c9gpPYQZj7
po6DkoLXNi9s2AMyevpzCSLwmRXDLlcodpdgvPjN7Vxv1/djhC+3FkAxlPHw3h4zliIWvd/24tTC
sRkDTEBsfphQWYHLeU3sWRF4VqgVI7/WQRLP/3qQwnG3uc+rDcr8wT5TlQJSVZ45p2FIVruHZh1n
Y/qdvu3HV4GrUIvwEVTZJieT74doHplTGSWdcyKCEP9KUiZ71/tt7e9nV+FASRr8GpuBBvj7qzg9
0Ze2xnd5Dc5wEgDgaLj+H4YJvEGi3j1OOxw33wyTrAHuD37BPplRmwBfQeoA4mzC2Ugih3Hp63lU
vznS/Th/Maczh/G16Nhz2e+/GLmX0TLljjhpVeR8MAZ4X0of2YoMdJi2JUGBJrgfxRD59Rvx48xC
YYfEE8S/CGd+eCPQCyYk1ELjyAbe7qhinuwd8k5U6ni/6VT+5CsyOKhVsQeniPp2snQxG3GpwjzN
rSxCdL/VWXUA7nOx8ovXE9y8jpp///3o6Xj089Gc/aA5HnVCzCQEx1PuwAYsC0Ivct2Tew46v33T
36q5mKZ9qhNUwoXru6vz8PuHWK3UfJ35BNh+53tBahQ2KgFXz+8IoG4vVUr0CmxatsnzxL4OdPvS
XcZmnKMdDFnB4aKCNx+b3Re6JRa7TlUS3+BlTv07eduPEy/dPYsmEzMSoU3mmwWlTOwpWbSIEV5A
IA6TKKmf19S3LkCZyFBLfbb1v34Sr8DK7yfCVZrIvhK7GV6ptyKmOKdeErHGnTRPY687exbnByx8
/RevNVgyydVbx3uaGJdmyJvncYS0s7ESf75rOrPJsfcPak0UnpJ9vxhESv76A/7snqzBV4iALJ7d
276C3nRSkYtmnwrlsenW7fSjEZO1gDq9TIKp0X9Xxvnh3XNgh/I2UMphiKIc/364NKQIs+kHe0LE
GqQOPQWhvDQlw3Recci//nY/uxh1IzT+KJ5/NFESxuEjqIKaNCOauUlLWER653HKsfWaU9KvL/bD
NM03ozotjFWwxnT2Zl9UZJpRd5G+AL2yOVjGSc/I4kXklPjrC71VVZtIqQjfY/NAHBVL+tudEViv
ZHZqd2IH0cruRucMN4Sa1/XoLmhfd+c6HamEiFh4V3KScNvzGiAYKOB1Gaya+U4mGXUCbeKwFHaG
qp+VSwKBrjmUsqh6WTsddwLH84YIy/0ri68vK78q/u1E/KrdRT3FuobO8u1WKAEyVLukpp5MRQLB
hKXqXBC6sI91+LK/vmk/DHQuxRgQGNQo6f0g6utj3ezHWbanFhPq0UPWmoPfIrsWYXx1XgFxv6sf
rqvXP159LH3Mh7ix+X/ieX94SqUqIBa1tjg5SEi/IuMcT62I/KfXgojjYumFCZsT5jvP5m8WAPPt
EBFrxpblOBZXhiLNGvD9ayZyIipISklPhkElSW301HNQai24iS2CLebI++QYWSY2Y9UZ3cWPCdOA
mBQnB7NfyOKAK7Hc6UNBFVFla72mwUPIwWJo+bVyGUdt4XTpHhVfcuNCBS75SeAxDz7II4IGMmCK
t3baqSeacix3GovBfulb+FsjwcldYDodQq9ppjTWReD/zxmFIxI4mjFem0vIla7hTGTthjTb4nai
2nBpnV4jMjtxbnB+aGoPoYd4gLEvFdq7xtTB2aQ6YBrXHsCVEl981WeEaBJWhIBuU9E/5QCtkhMk
FSMUY24DzxwM2cDjGBp8u9S+9XGqXiyVrqF4cD4pHg21kRtfJgKRKYprKe+LP9drMXSJM3kzLjO/
dgnxrY4O8Cz6gS1orgOqdE5FZYN9eqsa96/NJ/muVF78fN3XNDXvmixze/lGtZz45YzEXg7uC3Kq
7Iizcb6rwZ/JGwRiOYicuBn7287qeCAEwvB2V0ZRZ3eV0lkv2qE3mh06qfkuw/p0FTtOld25tdF9
ASnIt5jIC1FfLaccxHXbGGspaoL0Esx6wj/kq9sv9sTHva/JpYO0b6biauRujlQ0BmpzCVmq886p
Fy5PHYTKVa8khXCvWBxrS/wUP3EgyIhMn8kqj82cDtr9DBhShU2mWLWI8BaUcGRudea7chrt/s5I
wEptMoaLvOG8CoPNWNypDgmAEsdxbDvQb0M/aqGqyxrMkrkqA1XMCCrJJya3y50S90qMkTEdJfjc
iHXVIBClanNqWh4OObWf6cKaAYQtqozxoM/tg1Habb6HE8sAo3UMokZLWtaG130ANXtGn4qhftDq
rKibGY5rLWf8/TO+d4BY8ze/V9GNp4iW/rMEZ+cDH8aSs/EgUtN+SSIpo20H7Jaku9fXyllDl8AP
WsfJtVLvpUTGDI4LwNKDARoLiD2rYkNDVjCNt47NKGo8Z40rym3uq9mtNXMr7YZPZMtN425OqMP/
2ZrB8PsS2da6kYgFezuvcskJM9K1EttSng9qpMyHGfimCl+XP9cZKDJKalfulQ0QVAWZnswpuciZ
3p1JiuE1LWqNTkO+CG6siEZh7VLfjJPbrmz4IIZO7QRWrtmB/zGa+eMwu5Y2Uuixs+zOq/AsXNtz
bjw4aVqKFaSbLF89jU7Glrg/U9wuRk0VWC7sjfHwGpNbsB7TBiB2W1KuYKwIujkEe4nect+zMc9g
SdhtX9VWkBOCq6VBFBG7ETKF26Sftx3VeuAl5EBQQVMeJQnyik6FrgPZAsI39x4FMjWM6fTniv/f
fdLf9kl5a/6x/P6kT1qWX7uqx2TwZ/v0+OU//2N1QPKv/m6U+n9wzOTgQDt0zZ7UWbD/imT13ddw
Vdw8r71Qahf/1Sj1/0BDTiwCvJj16Oay6P4dyWr9saJr7Fcyjw3D5t81SlFwf79+AzXgEIwja1Wl
rf7NNztVi1SHAm2ofi51rZLNAEfT0TazUUbQAYy53mbg8KtgsUY41jN6Z4hJdW8BcspdOIAqKekz
Ld31TOiOX8EvTNX7WeVCPBk+u6vN1BmfYs+MH4t5cMMkduz3oxD9Neys/kahyYh2SZXiNajwdV/H
E38I3m72672WSnx8fVqe3XRWRKQBvW5765M2iWg5042aPQosZn81pr4oH60sGtyrDranDgncmQZi
fgprRYCvzVuzm+mNVXrgp0iKlg5HbNYtG6vVLbIIreEZ+8VEr2kYC+06sxJ73Qsgn95lPNt71EeF
E1ommXUoYKLk0ZALlCL6X+AZk5TyqnDs7gv6r+beEYN57Nxe7s05hTZNohV86CTs9CbBK0ZZf5+a
CVR5K7txUjqYB/6Kdb0QOVZs+tlKAOZaiLdbMnK2vaG9zBmAdk9Pi+nIasFCUfrWFgu6T+CWB9mN
QmVjbxXHzDtDz+3r0acfZfSDaxwH32849Ss/elKF597Xrh09tP1iekdSNC1tk3a1nZ/zTjAzA1tM
P4xTK1G1m26YoUrmHtRj0EAfOzl+lZ/72uVeDgXEHXY2Eb3hZZnO/dDHXqjFtdy6iaPumjIWib6P
QBofMsNBONxSLTL7CQETwfWkVy+jhODVpDtviaKDqArzQ62spYBCqqkHP3dzEfTx5CYHoele/oRR
ZSgf45V7pG8H1thZ2wL08rtuT29k0bujjO0SkkKa24nxEneqjXly0DptVNLbohOh2dTiAqN32s56
BPGSXL8jtWtYe5FDGrsgUyyrpjRM7DYORNUUISS5HvVR33nBikKAS2eb0zaHUweIwMPBqbkP2Wxv
Cts8xkN7ba8sUTWpgFiEi2hUgywc5OVMMoGblbuSnemjpsnbGZl50HKZXaxm+Pbj8mzoE0hrN4l2
0bjcU03vgKAjN1ZOk141haYfa1tkuz5qzJOPQinI2M5uOw2hcCHmBMxsXu0mr0rOWr6oow5ilgeU
m48Amj+WvSfCxojdAJ64Fgrgb7uqdPv+hMA6PbIr+9Symzi1QPXPAEiGjVIFFI162dM+CztRDzuh
au6P1mySQivDuNF8jbCtVAKclV9t1XxwZ7quPt0HxOe6IrWnzbwQL9W0IbsmvoKDh7g5QXre4Onr
Ew2sc5UYAW2GKBRtatzw6dNzai9aS+Oxr48IPIav9Zry54GWJCVLTgfAtCSQskCWseoPVdMcy8m+
b6z8DiT+lTIi9qWDvjL0HxIHnqTe+Sc3nu46PzlyUDE3nr5s45S7H0Oj8Ebx2DXN3lvm6xS4XeDb
w7xr6xw8d0QzLY7Ek0O23QoW7DZGkX/Nhd5Ci52AmwMyvU80xMONYYR+D1iwoa08L4l3LWqYumkB
wEiHVRIgyBa3gLRpbs1tSXN0nBhbNVpGnocDB6ToQk36w8Fr88/KRRPFJt8/AcSFsNHSMYMokV6k
36eHgbrKhrfCuI1lczsCjtQ8vpSqysvsifQlX2ezbIjcmliiTjvXtSnuErNxTlXdy5AHxpYGCfSz
28gPpE2wnTHnb7IvjEPsdhxRkiYHUbpaVWhcnggdsrYd0/ptD1I1iJXjH7PUvYuc9pY2uA5e2PXO
VapNbgjkun/PvDJszNGNxqC2+vSSmpC7mz7r9zoPaqdXzUBHy5Z31jz71+2so27QeijhgGNjk2AL
fyCzr9jBFQTbntYuJvvuroMjxh2SQTTo6S61MouPV4kXKZJLZklWhwYMSGZAjUj7h5wUy51ZqOh+
yqbrWmvacIbW+ois5dGOferz2vjSKf+DE5tHc7AdxvFQY5jJ50Ca0w4j1bFy0r1vphF3sREX04ib
/eS1n0tgl1u7Vd2qCn6o8cwzgDM6GYXMx7PdTPpFGtbd4NdXeSefnAxcrpmrrY62PGCm3Tqa/1H4
E61XYYfZOpfWmnfjdda+S9L5bubRgUMfMccxjXofsyg2PuRwszat5fKqaYITqzteE2y3hYV74nTc
7+yxMc+tk3pBM9Yg9XFnyjBbcm9PjqA6yqo/oFM9jUmU7ftcT8LY12paldqOxSwPVeQT9zYJn2Oh
GMRnuMs9EzYEgsuidHErC6FxEm6b63wgkXSZRoj8qS0/Yd4X4WQOV3PSsCZM+aMhxkMJJNwfFQtr
6hP02vb35IdcSMsqPo9zCcBk+ZC6Wb4d+T4IB6osRAmcnMfFOiI2MXZCRnBeYqj1lxle8UiUQFNv
Bk5hZzux492iWUvQDbH1HFVDTeyLAXlYozlbb72MmWksrPIm1kYS9apWOmHPulYn2DiWyk43uAXr
XTnUw5UZlxEqD5PDy6AnQWRpj1Kb1uV5ijeV4weaZ18mctifEGuU7/S4HoHLLLmIEwSg6XBXppp3
9LtMnebRehSzXn/ChQWoOSrQRuyg/Vsrud/AlidEtYwH1llzO/b+50IbbwzpknEopv6us8ubqdQ0
DpDwRReQoUStv+9aq91BsKxOjXLeex1C9zkhWUBD/ELhctyYZd58ZHoVh4m0w5dUGe0WHRR8exAI
27Qa5d7JHXDi8JfDIhN82W589mPcHqXuaddwTbMnIoqnALm6983BqbwZaOMHtrTyl8pzl3t30hCS
DN6zldl1WHiF++TCpN5okaOHpivThzIudfQUFE99F/mtZRHcPIv1JeKBpYE1W9muof/Ne83HiznB
bIv0S91mnxZdc+98vxzfW90If3iQF0KNbYIrWbLdtDbIO0xwb3IobkVQ621+JqywOqTDINgjlPG1
YeaHPouyULPdekuDo7pDHNHAbvXkcAvQ1Tso12nea8o/wAucH0ZSjXekGAD491WWXJV9/6XJvM/M
zjlp246/4Qw3PCapcXZKy9/XPomtNiKvLQG2LBAcrjdossdQQgcsQ61KTZQW2OgANDRXqdGBxu67
5aoQk3+YKmPeuLL5nMcwUEgySYybuh6NeybIDsHYYJEl4fSTzPeijNFVFCJj8eq08rmhdXmOybvZ
5ewFn/SptRZCOnMPUYNYrPtCWsYnCirOJ/jSJBuoNY4hkiSzUjaHRs89N+FPoHXy2B4X48kdlBYk
A5mUlvku4qBi8d6WLVFJklZ9wc6DSOBkjCWWBIO65LlFI7HLijG+B6tNLeuajVZYlONT66ujY05f
aGM5+6bGJVbQLyPhN17FKbCo1Wz7AYvknqd2slMBwJ2T7CavqjSYxfBx7AU5tlB9oJFHFtBnYmrb
qGH9y6qDFGUdLFHdB+jc8oOF0CCQbUqGJ3FPUWtdUplayIRgzeW1450TWSAj7Ok3Za6PzEzu8hGQ
MRpwsdeNT0Mu2TChhwC3FT1SdSqCvDE3kSYssqhr3J12G3hw+GjeLuXWbfBclIy7goDlgMaaEVZa
WYeJGDfoixqmk8QOEFCOQdfAd1WZ/Dj5MJjY4O/IdNJg2tePRB9WW9A/KIOS4gyUa9ng8UdEN7M1
RNsGgT12a9bEvDpWlbjzEZfsndj6nJfDI6oa+53mEIhTcE4xe3vZzeggw7buN7VYAB/XdnuttURU
tUozn2i6gTPOi+Jx7mE3U8tkqVvAI6YGcHOrQhsiaagGZlpRWSNBiuhuFFHotMKkipIvWWtsCJYh
WALx5nbOnWDRsYo6sxc9ukZ+RWiwuLSCHPOhKb+x+e2CTHZbI1VVKLXM5JGOSB07iUVjKB5bkcIU
JmZ8R1a9vxX42th0ewAxtTS/zmIml2XKip2v283F8aJPetfiOIQYtpdTNt82C1JIv3OMEEcGux6D
CFK9Ti/lvAwXU6/CogK/rrp2rZnoy4X825MGAAQOQWWF7jjSgPfd6Yqu75eK80ZuaM+mp17i2tm7
RjdcccxduBkZyhp1jLxs3KJK2+fym+Y1kC6cTr8yurQ+NFl7A5LsXM6S6ZFgmRDxgr6ra463iOms
vdWPe7OyDapV6Rl+Jgtoqp/0zHu0XYlNIlEvszt8job4U1VljJ/Kuh36a7eKHqtREfExl/FHTTPh
0Yj82CdKhbHlXinf++DVRD77frXPWBwDQkPqSxSZpNaWunElRH2bYjYOtS7Vw34gsiHIvFgnqbma
2J5pN4PTjF6QFbNiSUgjvi4rQYP0oJY73JLdsWUEf1xa+dXKiB+1omkJpGV2bTAJgttJJCue8yrF
rJskRgGQwsQJN1dWzgavIuLblG0JSdnsofjMDZACJ9uniRa3YW22ugwr4ryfzclApkfxk0NO3TxO
g5dT6JTjkV11dvQJvtgLvxS7elHxedIHZweM92FpMZdjpXrne0N6Uyaa8c1OuuGsZOKcagvusZkv
2WmoomVHHFP7IErie73WfOEMn15npeCAH+vvyLQdw7Gr4iuLil04oGC/pmQsto3CUW5VM5Ih4Oy7
0RXarqersWmTmA1AieartMQmRjdInj39uqTrV3D1otHegjIpgAk5dWptTZlH7xxkwhg0lk9eQRm+
MF1Euzl3jE0teU/4EMEKH3FoI1ucxgvyO7YVnUSImvkffV0nKM9z0X0WElFubZdsg1q1mTJ+fOeT
l827EwMkZ7gW0w5DCNZaci3ooaQ7Wen5kX3j0S1KlNp5Me5Wg8eW2Ry4fmGX2zxLiMSu33GY8u6G
VBN7jsJUXKw5fR4zH1R6JPTsmqWaVWjitHBZOv+M/8wLatzxG5O0L4JMilCj5B1UhtkQUt/pRIPm
yaHLSBZoWxJDUBLq5z5r+lNXWd8aNVzDOCLEiLOFqZKLwey+JQysuElbHmO1wu79zNwaeT6FGqqy
wKmSfpOh5z5PIr1JTMSNWVVcx477VHl+t2d/3eDYZPh387wrDX0PGnGEW25zlsH7vRsyOgoawk2E
j/1XVdUoCfvrhfp90C4RFW4LTTChAPQzyrDQijKYesnXyynXWF2ItphZ2dajAz4v9OBZbbNpWU4T
b2o4rIYzfeiZIzHqQ2QaP41u+ilxbXAnzc2M8vqYdIu54Qh5Zop+wjxV7ogD23LUYiRT5Q/7sSPJ
2Uj0Cww2c+/NE2UUxaJLzRfVtnFH1vvRS4etGp0sbBqj9DnoqPJ9IzTKJtM0eTuTGjNz551JuBrf
aOy32WuwizcROMtxsNd0TDR1MFAR2BhRMp0k9CXY/eWnsq/82zTWeJCeDdWukRsUh+oRRcUNDKoe
X6FhbqxO30GVcgNBQgLGr8rWNk7uLgEHnPShiORXz2gunTLPmee8WIZJVfylNwriSLxv7biQZ+El
pLYD/SexyN80aRkaaZ1uVDN+q3uYCbmWfZSNJrfNWvrvai3MTDItcuVRK1GkCm7KklqANBTbljTC
6pjetJIJOuyG1pmR+Qr3XTGM5kljT18jqwWlNY0cysdmaflLrOQI3gv0n3WzLbu5bDeyd+nrO+e6
MM6tboeEQdK7mbN82FHFQYGTD4Q9KMNtWKGXZriiowzEllh3P8Ai0R6TvKEBwqzWB/QOW5tUMxKR
0PSyI+8fNOEU3a7wUHvuWi2b2tCixUbOI2eEhenDHJJdKnyjMYOSe2RHNTWHQVv0qwELzKcuI0ew
v4oMv6NiEbwWof9/1+v3X6vV7tP9z/UHf2ZzwTwn+//1/W+7P38ff63W6vd3v9m+OoZuh6/tcve1
I3Dob8PO+jf/b//wr8L5byvx9Hd/XYnvuoT/YC98X4t//Xd/1+KxH+lIMmDN25iPXgvuf9fisR9h
HGfwoq34y61k8cu/iu6W/geuJJSFvomg0XFt79+4kyjwf19zR+ppg9ojrdqxLB/10lqT/yfEwE0a
O4NAdSxSQqjcmBQ4zex4N1SB4M3upQ7QwjY4zBg9C5HRLOQkjZVZosaulkcVDQ0b0rgzqZpnUHsC
31hoLGYR8iOqeNnGhcX0rOqsVWbQpcmgzlHiLgPvRm2SZdara9+N9QOfkklukQAuLqMsybxLPTrV
DdDeXSstsudSJBp3WDPcsE0jgCzTREPQXVPrLLnsXdQtp8qe6cA55Vxe8TFhGEBcrV8gx6odCtFs
Uw60BBcEw0z4UrCnPuRLTb303ojUoJ08dlkGe0RUll/G2Iqd3eS77G71MYqTbTHEc8tSIzX7Wer+
QkqRz7ZbnqveovkeTOxpp5vGdPHgurE3xRdFao+3q6CXxXdQvR00HlnRCLAuhc5s2lG32mhStwiN
EevfjAnccj/MbUYMG6VLFC1axk7fIdAyCyOjw1JiTJ6yvNDIHAPQZVA4ke7iVyrjT4Va4neju1Tb
Slc5FWJ3aeqAepH3v9k7s93IjS1rv0q/AA0Gg+NtMmcpNZVKg28IWariEByC8/D0/0eV3b9d7vbB
Afqmgb5wAXY5pUwmGbFj77W+9bL0U2ewKo7TjpGzd+jdBYrTOK3T9+bdyerhxqNsbENlxvKYo3Gg
Dreq7Uhi2UsD3MoP8kPRFOYFARWj3GCvm8HPsKC77DdUBbVd6zsiOyxuGO2ZBKmTKmXMQXQ/EH32
lc1MvZgJhBkvL5NQYn0Ju1Q534xyyh5Q0RB4EEw1mTxGsE9KkRJsEsjXzKF1MjKl3KZeU57SoOzO
dgROT4j8IckzdT9MSOHRusJHLcf6YIjRpQAoT1MwP3osdmtKS9D+5lQieiig1m0nTsknFUMFNseu
uEIz1+5ajC0hlqicitgtN7UhkkM8VcG7Gyt6kA004LsBO81bPLD9UgTM5k0w+2wQhN4ZZ3gcvGo2
S/O+aelTj3W9PEkrf8wMbb2SsKrj0LLVe2q54sn1eahsUtv3bOn2KeZoS5N6Kk6NHL9F2PDfFrqH
u0ATILIZkrh7o8W3yxZGyiIZ7Y3S49VgJ85trtp8L4m85ZBEYv2xYRh9woDjXqLKI2TK6v0b4ZUj
ZdvYnYJM5SdiywOq/IoUQBx2t3J0qqOShbwaMZHd4FxhrhVrB6hMIm76QWcvdZlkr3yj+WGaennV
V0t+7MtS3yj4B+867ggJiprYO6eNXO5qpxs42CCwxKEihk2kfY+qomPYbBi0zQ05pRdQ/vI+WEwX
TjSPxDGfmoj2vZ+m55LD521PU+J6aGT6jIxiIvcUpspFqyG9dImqH0kgHr9gnNZnXFLlzpjS4JWO
ZvbUDG53RUoIvmqa1RlhLt5i7UWRFISnBNEJgsJ4wH8do8sJ/H1TD853Z2jqA6Ki+XnKLECXASFl
ShenzokuWI/KLZAiczN+jrDK+GQF+momtIO2pqQ4tfuPvhyRCSgIjyZqtw0JZxV9vXY4NOTh7a2E
VKplcuvfdOT0V2Y9pvvcntPQLe3xPqs4eiagmI5V08t7ZLnzS1+lyzsOwuGeCxLdTihBnunCi3Cw
x2LLc9Jtq2LKjiPuz4O2M5f0ur5SX6EA5WhzBE+LseJvPKU/pMHUYfELOghTZModtm17UxdNd+cJ
FJJ0J8nHzSwCKX2O098XK2GMYuKX5FbmMEPT4VFPargkUXGn6RXeWJUVv2AWzw8LAdP7Sc5IEMw5
NS9uqsxL0KngxmB6dk/Mdc9GAWX0uqpEfgjy6Tave51vBA8q8vDY3i40eYl4GjsKV2Q4Z11xrMAN
QMxXL8tLX9Ou8SRLDR1PvJeIDqzaFl/cmQFXaHYG4VS1O7/jfSOJibTZJqXozLJjO7f1b0wLGaxl
JB5OCrEx2NJfM47Np7x1UHfC2XoUTdY+xATw3KC9opnVIwvb4J6vv7ZlH9Du9ZbLQHH4pqueMa0Q
40OeVnT0eHq863Ic54+ZrtscIhJyyMNzxrMRF8MhagUcrK6RZ4uEnL2f1vXT6Djt3eRwBphtpB4y
nZJ7djb96gZ99Zvfld73GbEPw46uxegYxB90ILId/jB6aZ2Gt+X3V/PUOlvATB3NPt5nGBgt1TrB
RCN5OPnwRm6pyHE24isN3cVAowFG9Ql+WberPLxRcD3SKHTcTH0nja3eQwapn/2YFN6dXcXFbzKO
/UNZT9GlF5F/NfilscmnpTklgU9bWln5ZrbY3+iodflNZ5vBbeYX7UUJAmR7yH3AYY3uEnXoTDJb
0a/OPU6TQ9k/w9dAOaTp7TK+M5iTt3Ls73Xc+tcLoa3fTJIM+03Qp2zXAdeYIN/OeEwSx32tU4Cb
k2LAQt0Le3tdtIFRLksEZsr0q1tmmfIGhA5QcGImtsrPZ0EGtOMfPBK013tiTGVoBQY+XAEmcqo8
/00hD9+bqXzDgVJdjLh0vvg0o5HZTPJ67AKbZXC27hCvmWEclZf1C8R5I8Vh6fpwmMt0G2S1den9
jlxti8TJJimruyq25FfP7waiAg3auHXlHAw3o5GIOneHFtDCrkVisVFJjRXXbO89J7bfu6QhP1N0
JNX14xB8EQ6igLJurb2JnujRibLE5ryo7TsV1UTwWcMUELhdegdkm1U4mvLaj5qRr52oV5QMtEht
dzoHneXv0HvV3xJSXLuNMdMKjrraOzJ80qCw2zkso7m900uu4avq+pgllnWcwGSFi8N4ZRyXYDlE
ovGeqQWsx0kG2YyTUnrf/cLoX4vKd/aR0i9OnXs7IwvupUXMKp/P7Kg7RoAzFkseoTRdlpxH3Rgn
F+kDBmfaphGbdr28p7opamax0Xi2+mnrVGxv4Olibk2bI02mnLuI2nQvIBpe9a6yMybLjZdtJZjt
jEGb3d/IuK85+DZPUBmKWzyxtg4jxkUH9rtyP9hkKNLtnPdGKryjVeX+rSe8iV3BS18p0Fw6vhkN
7XqOjr3OIqbIKiDxUjRCnZw8FiF3NsY8QimSsLGnzMEXRb45gjgcgxy3HtymIfBtkePJNWf8hKpm
QJkjFObmCDxam0tCB1JZB2WyrCB+oZgms5UhdGeZ45fBzOOvpqryr7ZFDUi+2WKHjJrqW6264GpR
a4ZB7EQn09PoSGJAAGgdKnYwWsbRKe0HujXYGbNz1iGxYJwm0p4SM6iOnP3i9pssMq8N8EGiZkcq
IGv/OhoctUWl1ZB1xvQWu7q80CSdb4KaRmyg0jjs4no6J+W47EjoiF8WutyZ7T7GLhlsvZXeoO0n
f1Ta50J54tcUETB9DlhCZL2i7iQb7UUsg3WaoWtvhjGR27onzVvL5a1JZloXxr2vaegFyeBuc4zp
tLKZzlRdOR5M4CehcvJw4ohwleai2OXQD/la5L6fERBwUu23Mqe4IdjxdrBTeWkd+1W0DCWngVC3
WKl8q5RPL7DIuTDFyCygoD2APkpvUOyVZ6bWkvmbv0/icj4zdLhNZtt6kg2W0dCfKlJ43bLZC7xO
4WJMuNlVL7dLNXMGJ1HDo4GyWdJMvs6GNdF4RJRAEvAhiBzvdnITFWq3RO/I7fdmgKTCPx89wgJw
j9qI5jMNbJOwzTzdDvFoh4vfsM21SXpKQa7v57ZbQpTtTjjb/bjRVRfflPjY94HK5lvH5MNlfk6U
dldwTtBNRzMQlcWfTq13P2TTf6Y//CymBplhIbpgbge74u/YtCSifZD2fnrKipZjnTF5jCcWn1Xa
6UnOJle6fgc65Jds2ab6FyaJn2wEnEpX+g/QJbxRwBtXRsifT6UouZiELDo9ialq3pcMnqFO8+TW
V4F6+OfP+ZOJYP1VMFn5Zz39/t0cmKKEcoEk8Ku0VZc7nhHCd8s5rr798+/5G3Nm/UWI4VeKEFAS
92fWs6rmGSWKF596Td8YE499cvvJ2uVl2t3VjcIqMQQJU/HZLt60F3OiHpc4uYUbvh6umauVu39+
S3//ilelHZQTKEucaX8mtPVmB0CKUwbq4XK5mEUzH2S2siRs8qPF1oyT5n3qB75n8qB/RLr8T3eG
4L80VVt97/7aC/rs7/z/RtH/pv4RJjgsa/898ebm2/gf529N+23+S/vox8t+bx958hfYNa4HYRA2
16fy8g8pp+f8QkcH35MFyO0vTSRb/MKj5KHEcMDee3IlLP3RVPJ/WXtJ8G4Di7YUwL5/p6mEpvTn
ppLJ9ulA3oF66eHD+0nIadXwPCSt0GMwGBRgZSO7HU9Uo65gpThXEyFEw5fYIae7MtOkPw1p2d0n
2hiKg6IFqmjqD0zx2YkpF6JeIreh82LpKSYbOLLTe6pJk548kURxUGfhMhnjTawE2wwShOhxskrn
xS2Ht1zM5KbmxSMQW+cLOabLfdsEj5WGMpoTi0Bh6eZRu8IL2g1JwMulH9e+kZ/54qFlmLfpdGe+
BAAT4FkYqfVQlqM6tw2976rwOcutC+/oEk2OeGS6KaaKzrchxEO0AMwrGHB+b4lwNVnEJTvGUFBT
w7FAlcXhhNbUgIpiGQmRWWzo/Z8X6tOjuELV+P5TtPktrx7F0JwcSgn/QEcdKnpW9KeFAUmIXpQX
ts7YWigx1nGDWwRF8DxkSx2HZe6bL15Bk83VQxBCGueQb6Jg7ca2OQ0GOQGLoJO2QUMy79u0CwCE
VJDOEszEzJjTlLjfkVR0Zkh+vxohYuO17yUlcwdeY+P2UlxD7g7Mw+iI/GlWOVOsIe7FS1OscBw1
Ud+z9ybTra9z4/sC+iycJFFYKpmSDyNvYQ8gDzh8vr92fVfc2STrZPx5spivlJuyAJ7muXQz9mbT
l4e+nwdkCHpBrctFbn3OILB71rZbl1rXsS8wRmz6TkEXxgmQJHA5hFqObsvJbJ84YFAOcllzyrOI
YXlpVOq82NVpaOwONEc29Psuja0XTSPQ3Qs9+6gIlL0c+67gXkDGcs76tt3y2xFwtK2T7mwPZS5w
mfypgY/zBXrT/FLrpL320W88Zhj+9sw2G3eL51eeS1gdV1FtJ88AcJHYQ+e5MjRfts8BDaFL56Th
gFAnzBbH2DmLBTKOLgbtH6dGJoMW1F0lacvrUo7zwbfb4JDnlvw+umjj6MgURQXhAfP5NrZIdt4H
mdklNyqv+FnE1Oq9W6GdsEJbUjuBjWgqL9t1sWofoiKYL+kyqlDCItounRldChdgFdiq0T8A5Bf7
Jk/kU9775BX4eDg2yl3FGxOUPP+ghNl+6Sr7xSEP+7pwzOfSn+YsnIeavOkM+QcUDDgZRRwtXdiy
S+5Tf0F26Vk6pIygLotA8qERIYt5WfLqrnWX4r41JL3YeaaZk9ri3MdlsGEUGO8K5iOruKbbAXlb
zhx6Vb5RHIPDMXfk10m45sYpZup7sE48qNPYb2zYBmFp4YXGkhOpfYlLbWdVHYIIM8rwH42tgaRE
tpeeI88tBlJ1VRqjc9c5MbKpZOCsbnqtSZkJdSfb+EZgX8M/JvZ3nEzvZViM9BIJEb/PTZZ9Y/J1
ama++kWvHWg8ZHCPRYUoac6wB4Umr3lbgFn5xEs1CNPiqqi/1MyPst04iGTXJwOCX0MR5kYbwdwt
WZ0A29Ygvk1dAfpx5oNVeybddJoSyIRjbdLthfakN0PeMUOFjoHOp6RgH1koxKbPR3M7uO58NYK7
u0/AtTwHfH6J+WSZshP5Xmt4+BI3557zJ51cd7WtjL5CIrx6aTZm3TMhSLwKr1epm7DJreTRpY+/
hFNOs9pqiuxq6DI1w4JKEzgmFgow6eo2bIJhOiRmXIaEMr3hpqp3TTpbpyqqvZtq7o1HincW/95K
ln0wThmCipJ8aIrkpbnDFYbYsMQ6Xo0s5pY7sCq1bh+9fq4steqi78FUqHNe8YTC6hJIvtanSLss
WtPCGtWMMDRdw2RZHVZNwoZpBGf4yi0PU8zyrEukBjwOo/UgnPUXcUSfthxdeSf5QJLOaAJq2iSj
EZQ3bNvzDTqQat5WFRzOtqeSanzxezLO/5VL/3LcRhTUP5VLl6oEHPyT7eXzNb/XSszZfsGR6SI8
oMABBogx8/dRG+C4X0zM9CYIwDVrYzWk/MEHDH4xTZO/wjONDo0D0H8WS7ZNHWXDGgSRAiDCtcW/
UyzZ8ifYKcAAMqJWQr2E8AJDYD2g/GkCp5EjWFE0J7ee1oFgQl2g+sAn7IRO7ar56EEzK9EXxEkG
10fqS2zlRpgzQf1oIwTXDJsKVk/wZPV0SpYaaQFdSvd9aSzsBmVK8LFd6Pm6QkyUP6eLXV9X7WJ+
ZDKeWEZ7Mlo3JgXQvEUOOsgDcfLVVyT5HtaROhiG8yTTZrw0HGh3CaZEhh3IX7BbuOqiOVWFoo+6
DQKPa7OfdboBARczdS8Xa8tI/NehtyBOIVQ52cNE93ymtPqGc5yZ9yfYNfA53+wY1KGksN0kvUBW
Hk/0BL2jQbjDaaiKjIl1Wk73Q20crKy3tpUVPI/lREKNkXfo5OJqfVeIYZ8np9UhmkaEurDBkkAw
OVkVqUKgaBFRt+2rPKMnjjnboe1WcrKiJ9S0nPEjRvAsUUjHCIXvxV1qpc7Zzpb2rtVj5l6NwnPe
uSLzlWqDLGoeCZ1ZTpC8WsO+8pp4Ujt4uBuIae6kD42vk3xnTdZ4qTI7T+18legQv1Lu0VMXgwhH
O0k6eSRQJsEgjmpdD713xawObtESipawFOZ1ieozhDlgbkEnnUSBtnygRUpgiovVTuDC//Suep7e
aosmyCAtKtcWLCBqQGP6CEpPZ98DRKHfAdGyM95YJdx6YFxILPdul64mY+yt3oseAT4xIgiG65EG
ytlFncyFalQEYDfvs1OKVEqSaKruhaianZlSxUaJGm9boto2Zppm3JZoxbazZoeFLwj3PFPVLmZb
2C9pqg6qSm5FqqeHzu3tFAFkbm3TgPZpmNddfPb9zrOpSrjaoZX50ZGhGoV2Dv74BN+62dORbN8q
S+fvVlcLST+kdZF21esszo98FI3AeLFktIE4t5JSyZZxTvsHJe3RLvtfk8weunCpbOdujZxxaOXo
mLQE27yKM7vY4+syDoO08QXx6y5MQvWBLWS6L6tOrNJAP7u1ReShqvCpJEgyV1erJB9lDdPcLQiN
8jSMpnOTdlGGKLHL7Wt81Mu5pCOJnsSkR90nb7xH7EYmGvM+j2/cpKVH2dvuNWQdQIaTin5NmiQg
fmMZDqi87J2qqYx64emv+LtvnNJz7tc7+5aZsLnlGIiHqBaXJUMpk6S6C32pHaYPCOG4Atr8XhEm
dFs5Kn6JdQoZq7aBqVGHHdscDcucuvEhywZ1gKxD8kit2w9rxLuu3Sb4EtsGI2hQnte+8p4Wy7wt
ZYZDC+31tVoGh8ZMbRyzrB2fnbpaqzw1jSjxpfVaODNjsR7sIq2M3JQPLsCunQCp9t3wfNSyHVdj
r5asO/Vd/g69IsDCxhR0a/RzHWzU4NpftBynBJH3UL3b/hw/ouWNTbQGjfMb4tT0UFKB8zO0cWKE
CfsNgOim7of8NJpo1tWEe8rPsmwHzm/ayzL2j5NDvsqoKSI2vYuKjbpOcKP3XXolgqR/ZL9HKMT1
eWyn+p7bGj23NV8HYwIAVUXB0fAS7dNLrL2z3xiA1KC/+x+TWyZ3Qe6nxyGqyg8vNYNtbgJE3Gic
se5urmyT4Zo4RW720BWNf8LIOG0Vd/cXYVS6oGk+W0xbZBSOHdIoM4P7OjmYpTyvTm8yyCYb5lHy
1yqPQa4nPd7IkczuLWgr59XxxwCnuF4eqomjhO014zMaWdp1MqsuVq7Jvhy86d2YSiwbluy+x+gu
6bPWy67KkxafvyVfLLxJt4tIg9th8pe7uXSqvcixR1ro7K6ITTG/0BpfFPM3ciD3VdXGu7aqzTfc
383WJgH3IbOpQnFnJLgZs97Y2PSPvyO+M4/lUHqvEgy2QQZoE+wWlpww6ebB3fhxMm7LipXfH1EM
e/7gXqx6iUOeSElTXFhfwYroK390knMVNPquFujvOgA7XNkgmb+lc9N9IdaGdkDNoW/bmnOO/V0g
R44maJRC0I5emnnuQ3zx34oCQxHdxWAjHau6cJzKQkPWzTV4zfE+50DPnC241LjCUirENIlO0jXU
JTFFveXskf2at4P1mJFtcPG0P38xR9EySuQw9GAHE6pUn+FmNUUpPYbIHsMhSc3bZtDquWDM9Rz7
ZXOHOjN60ipKr/oJ2l+CuOOraOx5R0JbdphRa+2iuauZy5aQEm0+LTMspgbdqcwXatDY67/CHEYr
kNptuTWYoYWuY1e72kzMuxrBiNx5flSdS6LqOwSf43zlZHOhwrQRFpxUW3Idu/HFnpBZOgMeMDxP
DDqwMS1nkQr33eLnG2EVlekdyK0R8ZoZPM+Lg/HIXtjo/dIE6tDGbbpnDuxeewijHiNvaOKNAZRF
YV3zU3vrj9N1X1fNHrUFzMHPiu//iuN/VRxTNVJN/kMvsWq65D/Ct6bK059q5B8v/aOf6PxiOzQA
UVw7DDSAaP9njexT7VqrW9zEbL0OAyiE/1Club/QmRG06H1TWryMV/3RUJS/8L9C2MYz7vwouv+Q
5P0+ekDNh9YPMd9/MYogb+HnhqJg8SFumrGAD+3H+wmu4q3LeJO32ZGhFTgnEaxinqVl58Xj1wTT
rhu0WeFM9hL8H+hT7RMn/ACV9MKJLLRGNJd7OiKF2lVOFddHI68EfigNj9jckPjYfhSp41/PERhC
5i3ihmxd+9TZaLYpdyEt4/OQ9CkFYIkxy0HZqJx+HjkN/jUA6Oq1bH39qs0F6AJmSBCtYyn8a5FY
9htCJHFDUw5PWFXGrrvpK8vXByv3kobUcWN9ySfPQ2XpfGfVXfBEW41fPHKQB2La+tMDkQjBU5GK
6aFBQXyK1IpukXryoGxYpaqQvjWVj6TXaz9a34RvXRbQKT6h3aL8BNTa1IQzRp4eW2bAx9AYY5nM
WzEYIiHFI41hcM8r86OqjP4oh0R+XUZ/uislqJpWmhSKKE3FTWyt3HEmFNHTDwgwJOS1UgwyPNCa
Eu0jawgz2/wA27JAvsqIdXozyYb/zZ4EzKHKcd7mmNeRKc8bcMTIux1xFt2ZEtB1FiVM4HrpJgvt
rolPba/4JF9JyDaZyWcn8wUabz+a8sa1MbiUIDJvpDKya6aiAqV7ilEqSoeTrKC7AP/mNT+giGjZ
gVkWU4FWgfuaK/zjC83NGPhNnAIMsvr1Gx5mYOF8pW374sJQm65HBjdiO8FqKbbILlR6bxQWH6FC
Ow34Y0j4028Jqw+dvId2NQIyxcjwSUoZwSo7VE3gvQ819BdceKpIzGfaUuA+8mKhkzaMy/ckWnHG
5lAGT3M+PnRL6+xnNGZ2iNcf6zxtiHu0jjQDcQIZIfY067EkFe911S5y1xbc6AqDU7RH2chPWiKL
P70k4r0l603UmRIE+icy3OsG7gam9nyzgezgo39ywgFuAa0BI7tiRuOWm8+wgIREg8WjBy+m+2DK
BWaHOT9UYvRu49YLJr7gSoN3wLAUtzQxM81ctURmn4YqoKGzIzCH+03wWF5XmhxbYu8ieTIyahGq
Bcn7Tpce1lGhogk3Ja5IrJwFd0wkeqg6k82vLNG2AElc75M5mPRrv35FvkTCXjhIanzR8sPYJtMD
iFNwxzakv3kYgp22hX7FKRA9fd7CqQEie1ZtdVWtD/u6i79GLoj3kbNjH37ytz4JZsViwapKILns
V24qwr6AC9lBRpGhzn1umB45wFVeuusdsD4S9FfTA24rLh4WSr5sk4UjFWn9g/hVOxp4itu74tEe
q+jJAPmDAK7NgLFkdVyEOSR5xEAVPK7F8lNMQc44bMB283FMOD0/aOu1ueL3CejlBjMkZP5WYRfF
m2aLx8Hq+NRQiqwNNDgJkbcKrscqD66XGrvZhrAcbokKCzY+QbRTmIq8NpF36EBh8RgNh0faX0uw
NYGYHaHjmAhXs+DaIctgK6mCG/QLis8rSQsd90s798kOjzJPGH2/lZEtWbEKi8PAw9xONCwyoI/p
XNN250DwsCbJnPxSAekuRM7PQcBun5Si15Z1KE1MMxKPnaN7riBIgQfNjQ7kAf3fqzKj+hiINj5E
XQK5feViuwolwN5PSCn90oI9s49TzxIpFz7wpBR3lBFYfFE5ltXHyMSgcI4rDy6FLAsQ8EWUYVEx
l/TQ2xbQHqgTDanDKyovBcy5IyyMe4quNDc4MC++1qYF3m8CkMVaVArxCIEYHLqDgm+rGky/mwLx
IKKVtoNru+JzR8ZVLlrdWtykKyS9KATvJys0cO0hWO8cPG7VTLOh4cdbcdR+xIqjTZo43N3Izx5p
SwRPuP5EdmVTaB85C5r1/vOety3qQjRxfGY8buv935P+ddOnA+Az2jp8TnPdRoZR1B0tFAeslJm2
rG9N2/lbmvnr/RjMEI107QdPSDX5In8saSQjpMUW7h23EjkpTX/K/LbmfIUgsdlpBl13tsvTlecq
yGicc3klAPTPJ64YfPtpLCFEhVPtNMn+c2WF8wvEakz8+kmkGJ2exhiE9rPzif7P7XWVEgPkRTvp
nLdgJQNnfV3ci6S3YKGXH2UyBadG63UzqM11c0aajcQKCcnNuDgsZDn1Qx/6zIfEZkpQEye31pzM
R5YfWYxbEeMVSTYx7khBRMISXBVl26Gr8qIJgn+bBvn9kuXfMjNllBUiHYqf2EphtXUMEs7QaXhq
VD+x1vJMYu5giang+llOFnJ8cD+qsniqYtGcg4gs6XEzU/pSh8jm0bJ9JLrrRgRGIH8k5kHjNu/9
O1F6ZsSzO0iEqfT6ayG6G8ckigCvQwxZJU6+pl7tIMIro1/rztoZVlVft2bghE3nhaaHvnfc9IUo
jPHYdfOpTXoNjCBoimjNj6jCIOiey7rHOdjWe4PJ4p22B8gQEBQsmzHN7ObaWDH6KMpPtHcKVlUa
YZKUqu1CaqO11aZm/udaC9yIliMzumU7C3VlFUch6jjhCKJhI9hK7lVpDVhXUO6bPT4jB3gO5mhv
nAeIFRqz1OziqzwG3JbEV+KZmbj8SXDVSXu59afOO7dZwDaXTvUxnQxsuMUovtrkQ14MjkK36aL8
s2dF3L2CKAU38Wky+ZlmzqAnqKLK66+wppoXj+QSuWkNZ3rL7Sr7OnvFVzhcdX6d1619XytIGEbX
jn5oL02w9wc5fG/nJvgt8RnytCNCsIWbbFcDBtj6THEw/WfB0RzqgZN5h4fc1zQnbDtTmx5S3MVv
kmy+cL3cD4hg5X7px4h9PDWJFxm/knIJxAcx+8GLxl+HaCKjIvN+Q2k1PyTOXG4FtuC9VB6z7s5p
7lsUGJQ/pbtzpmJ6p/P5aEDpoU/Qthc/TZZ7RP9OWHl9sYenbx+iYPCuGSTau7huH+ugp5PcuFRG
u7aoqwscNZYo7LfkuCR6F1M3nPuiEWerbQwcGFV7UkFvX1cS6SMXrWRWVzM1cRmVTnXt7wzs6jjn
XANiSqHu7DoD3++fjUWJWzaBmZIP4xkoPfeU4xW/j3HDylKWR8sgSdZfdwg5A06ZYhgj2E5QfcGH
fW05oG8z3QS0sJz7PoWOgq7ffFAMna8rkgO/0kc1ronI4kRv+GSA4xFt3N+6IQ+oSyxrOXdTWaPC
6qqXbJVLoYsu4P9nhaUerSbyjzAQjBvTreExoZFAKWrvew9XM4kSBZ0iz3szVPEyGev8UEAQYGzV
tHsD+A+8KW+kcbN0/cGMVBI6vqpDFv94u6APBC2UdKehdD40QLidha8iFNrM19VKnGZafW9Rgxds
G1Xt9ELUA6hzo6ESTM1yOytT7boaXV1Us6Kw8jfFLq0E477U8o5mS4sboMe8ba0ZEMoIw+Gato9H
l1n2EEpYSPyGa9c55gMUhVwgFMybmVoch2n2kEaC3r7IirX5vLRD/MHiH++TzKq3iy80DdgBX3mc
ROQ3VCQiHDo3MViYmtQlxLcfnwzVWj7bHkBdZrIi2eIu5ASS1DvPbaoLyfHpNqXR+oQLPj8tOFU2
sArUfiGYjMGlyb9mHp0BKze/jvHkc4tDV7SNc+qshR8LKTkE70DG4uu4Lm6YrbbPK4DmivbYxVUl
eBKqgS9FbzF4H1u32YBXiLqzqusZNIWre/NUKAbiZ6MWiwW4RmbBXgayr8ddRqDSsMFzLaPbqCMw
KNRDxTHESSv/NapzFvUoy0Y9s3zPmARQgTSLPHgZTigntHJ4T5u4NcwR1QnzCvlKy5Jdd6U8uTAh
fBnvGSA7xVVtNvx3he8G0ZRTgAIcmL00O6enBqWVS7VVji2FiDvY7E1prfP5bIplepgxKD9SixLC
UmNnQoNPffanE/9/cXj+m8hLoDyB/csB2vI4Rq9//6fxUp9EOS3hNDtGFZbYbVEhRHle7KVvX+x5
gXRsFwHVSFU6wNs3gGr+FRv778I30MNS4DC0iT/nXfw04BoTV1SL1cVHZwp8/M1lG6fbPhCRdSMQ
PcYUm5E+pDJNYqhe0VIyrG2jm7jsxKNv9uLGrmg0//uXBZUUBGbKdhi1P2vfStlHzODt+FgalH4o
36d4N6VApqjISHVASELl0xfwQLfGEOvXf/5SfmZ4rxeDX0/4mO9SgoMN/+u3Us6eQrK+cE1mcOzH
DF8dBom29ouMLySZHUg3cvTlo/Ii4yTW8vtH6Ndg19q6td2ZSfTGBNSYHLv1BK3ruMy+fybpjOWa
efMv3jCjUP1ntm4gHGSCjgcD0DRRSK9//6fbaAji1JCGn4PVGZj7BPPUt2DJlKZocgIH9KouGENM
bf0GQGR+qDt6FZ+hVWk1NQ9FWf9o+v23TaG/pWViZqIGsjEu2h64wM/b7k/vyHBqY+mpG5Amocza
uAYs1o6W1FNLiwduBlhcWgoWmHMUkPKkB84X5Qhd7CBQKgPBa/V6BuPK/vOlkmsz6q+XigYaA2Ik
nuhLPqPl/nypvMFE1t7UyVG79K0pNTl74XAYx8abqIpkW35hNujbp7mibMWTVrXqPNjW8NDbA0bH
ZBiDJ5q6nJaxinF+Fh3H2M9cDNKAKd/TuKXmjtClb5q111MGJk+28f/YO4/lyJEsi/7K2OxRBi0W
swnFIBkUQQaZYgNjJTMdWjiUA18/x4NZ1kVWdZb1vq3NSnWSCCAA+PP37j0XfzSlaSAV7ncag69v
m9K0JLFpWHQXoJoZvSVxio8TeZi613XcS6oZ3dXSIawAIt+wA/r15bD/Iga0/AAVoA8ZlRbiX4I+
Esto03kMjAsn8XgH2vUC5TUc9FanUnx6XvzRAVzXaDxW9kLzRJUJH2vGKvqoIp+rJRwNbvcWQ0fM
uPwjF4u/KgaqAnoeW0rHZuS4mgAd0GaeBqDKtaADtk4hnIitAMayfwtuAkJL84ax+sgdwobg9Xyy
/+1E/0MnGhezzur7951osIgE6KXvdBo/f+hfPWgbMiWxr8RSIITQz/NPnUbo/OYTiEtXCRldqNWt
/+pBAzVFn2Eh1gC+bVsmYpE/etC0p3k50PP10bye29Mfes6/7EH/5X3D9JHkn4BfyacwyQV+/wZk
IlXX9SysfRjOFdutkZx0qbdgSzW3h3TCY8fubK5IaV8RrJE8mQPWT1dv41jZMKrUSKAivckDA2zF
JAZ64X2iN4FEthSnutIUcJbSyzbuTzG7A2LYh/bFdPBOp5BBpHiiTK+e7R4YcVNO9H9G25Cvns4w
rBMRHejwei+V2epnyCaXzWl8/tC5b9X7tfEdpz9mXAcP4XfC1iJskmnnTrdJHWwl5L9QqOwa31yD
GnOMq9PkuMzTMSHD3hl6GwmFndQGvAGPHdmCR3vb6ESygEngqivT1t0EtqNuLamKjcyT8GuRF6F9
3fVjyGWpcRdZsLsPWWMNaywEcPXQ7dTbGP2pt7Na013FXf67Wy7VtdDBal64uBuPzu9n7HrV1rNi
d2OQAEon1JmebTubH+gjW+LS7eizMUBt7mOspcGF0l183KPGl77DYgHmSj0lJhO0POX9AadqbIPn
pkvRAgS+Yslf8OjAcshiyrj4HOcWLGhB70DvUCAZHs062QJ+HhpXN6SLqflyRv2TeWGd1KRT3N4y
1ei0Wacop+pgakBp9xZJUEAIoe3mFLSQpO43do6Dwz7oO7qbDnozIgu9kaUiTCJeWoZsaR+d2fwW
wjq0jBrT/wZHj5nJ4/fGhUu2SaIx1Z4z52z6dJ8JdS+uStjiNObdUMcNDX546EeX5bFIBGvNeYzw
Fo9Y9TS6rcFgsyRDXRdHundo4z/TuycikkCPEEWg+ohemu7GNIpN84WLawiNj+qW66iadQNGJ6zY
xNTBu3aX8xyAi4IE3M0gskAiJ4hj5gPQfqLECkTG0luOMX38M35exNAyNh624GwT8kZnVBigTr2N
R93V6/rYFJd9oyNqRJ31r9TmxjrNF/7dBTBFT7tuWdGLLGM5gZI1ApJE28f/4YYVVRBkQP45XHq6
NqyBPBly0oyAMyL+3HdUKuFrWTpoQT5YjLVr0CNBcG6b97iC/MP5iJBIWXdxgUMUL1Cw0AGzub7Z
RMN3kjkVPxhFmqfuZOPxlNJyX8xZt9RcnOTXvimbLy1iRPi1niLIMM0893juiuZOm9SX1L6y28ao
qR2G13p2IpyC05rLkDyJuPA/QUqdjefzp8SoPYg9sPC0gvTh8WG9xqfgMWzHuo0k0MkV7nDakJ1P
N3uNxRzKfD8BONzBtdd5qOd+YKhZtbf9HBF46dMIn1GpdxjbdXXw1sIHQ5Ii2dEd94iooos3gD2I
S7l3S9Oad3oj82MhZBCcjm9wrAoUXr0SnhGWF/UA2f86sGAtgxjNFct13k+bPrIXYr396cHUs6UR
BfQXhzvNWeOqs8DbJlVpIagAXNmHw7pGHD6vPNvA7tbZlD1DWQnmBdCHb30ziK+zaI6eW97ayQaf
gvWQJXNPWxsr/hemd128CzJbPWJgdi6yKSx3C56JtTkK3Wfou2+ZAUV6VbDoPBcYlR9DH0RNYDMd
p5c9SU6GC3DwTdfg7MocQ8BSE+K17idZQI2LyPNac8nGZU+QdwABMQq+tU3GKMWq6lAzfyaqNBtS
0aVAYnRJxgvXd9a5YBKrxsFnKI4O2S6nu8ny3K074vuhJ+UAKW5hsqxK6TaXOOedC6yLCRZEVoxj
ZTXVAzo5wAOoeDIkgHkCYLdegp0xyfm7G5TOVSz7dJ+NofVa4Gd+DsWggh0hZFB8pZ9+d1o1nQbP
m5H7VuV2zgpCGlPjiWpaPjO27DYValrQOBFDCNIf6EkxyDpYqoJnFqkK0lwJagdtF9ILAWHXmYru
OvQmulcjSiSX4WiMPS7PuuseshM9E/anl8Mi8xtc3B5AwwmRAIBd2ycZaAkOnmhJnJDldwwuibvF
FDcWJA22jJF6Fd4Wk/FAgxNRHDW3A2IkHDvrULA1bI+L6ySXoxld9KOvdgt9PCyheXMzDRUCdWOI
76sR7UE/BytwXs3wYFXVZ0dMFkbHqFvExTikzqHJK9N+ihunfgaHKB+Lyb1PvLFlm66rS9Fh68Dd
81hB1F4VQDXCu5bU5z35YM2WXp35WdiTunbj8LQI2/80wGS6qJVXywuyHuqI5wOK8H4kcGKbO9Me
/C1Dzsa+7zpRM1ttEm9boNxgWLMU6zlue/PYJXW9VUhb8UCiLkSELBGKjD39O1TclblJ4mT6Gjeq
LNZk6nnZziyHodzPbVEQUWO5AE6dtsbSaPYnJsXA+onoIQUiBSQ2ZO7AtMJoLkff4a5mCvdVsbxf
IwUcbhGafCWGo71pugXbI8CQxkeLHfcHRPnZhiGk/ThHiB9nlVlH6Nr9j9FV8utMCEP7onqzGI8p
Xl929SiGLkWRV4wY5Gd7XuJjkljxJvdzZkahpQ5jT/xp0VHS0Fi6GjrHuJOy97fMM8RMB678XvRI
SFosl9vYm+0jvb7xS5j68UaUiX8fNZF3p4YJsVReJZiKTfYyt4jU8htGRna1SQbTOLp5jY0eT+WW
yxWsRu2Ubrqy+poOPabbunmKh8a8yk353LMkbumUeRsAd18sW1xmU9YdjNlzP0OugLtBZjwBGlj+
tzFE4GuYnkA1wnq4GQK5D4cJMnaA8zox0cfSWG+Ue5iSHnhOEFprOyFKHpKXPfQsfgYzbG4VvFCH
Evg0eDnrU5y5wUoU5INLu3bhm/T5xldFsbGAd/IubNxtoqDDCieKl41wkThVPkv4juQ3k4a63ThH
bNQ+AySEUbWEhriS1VhzPkm/zhdFd7MfbzBleatmEE++2ZJRjpyNFp2iKViB/Yz6snxE/4bwLCOb
hfhTK90oGyb4tjGVgcfG99rV3CXJPUBpGv+OOZ9MzFvXM3qBT1BoeUH5or7hDTTSygectOlLnOK9
ibKxGkgj6W23uXbKpaUDXhbjeq66aTvUFaaBBHTp1eBmAxo839zI2L/EdURHOBfzE/P32MfbMTwn
Q/IZXj14A88K45VQo3gaG5zQQafgCLadc+U3pdorUzAQjZJwx/SV76GX2cRUrjRR24bB4NPczxOP
J6Hsce8qj85YCsv1ukgiGGpkZlw0kxtCquXEx0bJxzirgx0SwTjbshxOezjXsPQKrNZhDK9NSYvN
NsqtFQ1TkBez6K5hlbgOepN5uFbShZNu28rZ8TPqJihVEq4D3jevWTv4P8IimbYoqrxlD3Ab3Aoi
wH1E1s220KVVgyt3VYyg/xcXpN+6KDN/i9+/2WYk365DQCo3UwNTLaZ/rv03GlceAE7LyvGW3X7j
PLG+5TdE5DrJiHdZAcfrMet1uVc/DKUS/kMBdJVZAQHlK7wclAXV5P6eY28Vu8ivKh4gk1oQFFGO
CEU9YrRThyrvuu085CQCZAR/HTvKAK0+BKBdzY74HJRjVTNSyqix3OgLTrH6YYknJN6lSHakX80H
r/O8W9gzsJyjtjWQbHvDFQzR/lrRJrsgyV3dW17fnZKpvAIld92Ei9qQQtDelUgZvvm8LS/GvpVX
1ujFF1KEzxRq0y7o5GYMpHvMRpzqyN3ynDhpVSIRJpONMJM0WpZZjxbQAtZFBSm2tP3lYXAgKqu8
LOB/RDZSZ2LTihW501wQJ14O+SCN8ts8qg5V8bzcgc2T6RalrTfA92hOzTBXeYCEfXBj+6LEbG9c
xgpsbeIEDxBSPjUMTZNrMMpBTJy1+dJPUXOjPAq5FOr3cElPNuZ7zuZ8G5LdEzxE55ldyvQuktNK
kkN7X+vBnrbmSLokXjN9WvTYz3VkKIJ7YTftPavfJXh1PSL8007+bzrMf0GImTgXnAiNEF4IF6/E
+42xiKZhtgV1bSDxNE8OO1EvZTq/zIiRImn9U0PZ+4sajFBBothsnOkmurWPzLIiGWdag11N0KKM
Dn1C6Q78znvJjZ52rV0P35LCdN1bMYYDcEPJAGDGbGYk5U3mZQyoz700v61ceVdKLc4CddtcSdsi
bz5hag9JnQLQXSrNaCr97tVkjhixoXf75dH2tWKrVYwP0gHRCUhz76X2xql/7LCfdLulBxjTrYGr
OO7Xhf0E8K5QsWETBAdR6ws9QeaNcSoD5ExTMXevmrT4g4ij6tGJBBV933b8eVrHzRcTCYTC1KgC
Q787TYY7lhEfF6MjBBsRu+wuQoFAa+YPyjsXWYd/IRmyq21HEO2X8174LD349Zeuux3vmpw6PM6l
U0N4KeOxj0miAHvt2O/Mmga2VpcxyKR7MViIqC5/fSB99/zlQMiBKAMYI2DHeX93hZIdXAuOaV8k
yC5oTpTltj/nIvHsaZGGFgRiAGETcg6Z/0+PjrYxjCK05zpRUgsj/9zLbYwZpcWsAGxljX3ypync
QAyYqR9Jea6VwVH9PmATYExQr/6p6f7BGoQ1KTSR6GjEs268fzx3cmCMuI5lve+sht+OwgdhVpC3
SL6yjm2za2k9z+jOBKsI3QE1wdey8atEUOwFSrvT+Wr8t735D+1NmwDIX7rQbr//Ll+6/F178+cP
/WxvRt5vjHlcl/AlDF84yvh9P9ubZ4eahznNZx71Zub/w4Xm4EJjZBbS/oyIetVjpJ/dTSZG/0E3
k2CP948V7UuPbZKLppbGqccHe39jF85gICFLxgO1VzQmN0suaaHmKD7abK4OY5C6Myw0AoMTEEJG
2K7yNJ9OHs/jZbf08WNRhvGyqvj4NxJ3/J0tO/+gyC2jsiJ8cG13vKdXtiNJd1jS4bPbleWtDAM0
A6MdDdSWYXpr467FgiAFpPVxsZEUJd2aaAvntheltyYFrt2ZY1je57lZ3ffTNDwgh4DCq7ecz0T5
TFeuQSDPise/+my2qC0GMzEI+wvr6KFIwvJB2v2zH+bLZcc+44LJlrj3W295MK1CPsDNiRkX8/GX
uFdbY3KYLSNhhRnt5OvRt9TWTVws/ikowNNAMsZLEJSoUro6phpY6MS2bdPd+4GffGpLqhfaGFmz
ccRo76IksB4Dr00ePOVn29Fkc78yzEodkM1hp2m7Jwgw9N/Q+pK/4WLdWtPtXU5VP+Rr01K/50rB
VXfGHLW9MaaHNq1QmlSN131NqwWvjZYBPhXUdLfhNCY7o0+WK1lCIFklFFubYgwDnUIHfj9DWnVv
R0iojULcQXfO6IyonMQmhEsdedF7c6rx7STVcKgMKyU+pPTDVV9O8yNaxgFRaZSvezBWd0gOuv0M
LOUmaM3pgPNg3jMJc14y16mvCFjoH/3QLhR+AyPfVnZDiodMyHkq0f7fLHR6d63FalbFRXU00KM+
9rPbf+EFWPyYAeOcbHbjzGhURT3nGbdOGuwYwPefuVbNvAZWEuFtCMvPjkzHnRU21aZirwrbMic6
1cTsa7BJfm1RydwB1iJFUvVqHTlj2q5QWAvaWWAhvxE4NMh1Ky0a0cbiVPCG4PRvXWw8x6obzRzp
TQu3Ii7RpJo1aGuqRFpj7stoj+H1OUae4LTm1pW0EYbKpHNrLzS7OqF2yjJQpY+4zA7NQrZhIZoQ
3ZCPsKwS2b3ZAElKc7Hc5fC+mlXmxcY32OxhuYppM0SrdvIJgQFXM1xXqR/w/kqSqzQHxMNsN9tk
BPF9Tq0S/bDK1MGPcnOb0Aa/YeCFmqpu2vEoDbF8aQtcgWCSGnXdeKk4RcDZ7kIYpPgT6XqMQXWf
ml3/AAjQ3uae04P4Ghf4xRaitJVHSs4CC4JkKb/rA9r8E054qlJEYgDn40s7suBSzOhnkeNZ8JxQ
8iA5YdNfPvMaaTAQgZWsRGtuMWp7bFAaVFmJBeVpGJtmja8p3NLSonIXpbiTiWtv/NZ3vhap3kfx
bKtPXZwEELPCYX70/dwRaxrmBi54K9lj5CqvBsomNJfoy+L1aLTeuAODYd4hLiYOyaCKLm8NmGLP
gVUBsAv8Om7WbtvGvElSqGtLWb+iGTS1GaxUN84SlNhpci/NN9k8Gs9i7Gg7ZpYXxXhzhdo4qZXV
axJL0WopEMzE5KACOyJxsT7JLq6GNdt62bS7wq89U91YmCgUhbkjykHZOyxAoozWYpr9EMmBOXTm
Y0yjaPafRFAir+mdZBj3tU6Hr66WxiaGbN2jnVLNxqXrPD3KTInwmyswZlbrJCjMyXsqyVpsg23Y
kLKwM4ahz15n/MRWDq3VkpKFi9ndf+uAf6gD2Ofg9v7FmPPTC5CuSvR19Wd4z88f+8OQjuuczZJH
TjwUW4aXDMz/qARs9zc9YNTTTzY9f1QB2ouOz4rUd11ye9pB/kcV4P3muXQ7yUtkxM7u6z/yor/f
V7k0uVEsoEwxfctklvqxpl/qpQXSNvjHEmTOsmafPRxx3WjayNR2X/90Yf5m1/i+rj8fDPA05Qfg
Ep/T/SAoEZ5yMcD07jExGAGcvSJzj2Y5T3tdVOutjzDJVo3G7J8y4v/20AjHzJDCyueivq99UiO3
YOZb7nHRHoIqklr1M09IpWkDIbYOFQtoZ0pGbx2EmPQfyvr3+2V95oHtMqoO4SbzxX08vO2kooqy
wjkWJXzndWjQq9ACbragaa0Pp/TY59dX+0M89c+DcqugdbFQODofLnfVVGSANJF99OyK7QPSqEu7
9JluggiLnpse8xMcPQ4+WANbyoQgxVefGelFYfhch5aAhAv8DZnad4ZEt74sbL5Y5tn6xN5oWtfj
2RyTLlqVgrKGjbgqCCX6BzXJezHJ22mcB/DIBBByf9RNhUiiGGMk9pHJJffKgElLFXo2F3bsdoqU
nZDKib/89dWjNv/THvTnUSMejyDkweDv728YBorUSp60jpk1Irc5K8aCKvlhZqolXRchn+fihfGC
iArh7Pr49fH/+mCicAqBevlkpJp0Pt4ffySeCgu4siA1InJK9QMzRzhfELZYt78+lMXL5OO5wsLj
ydIbXyQIH/bb8Rz0lYnq7uimkXogrYVZ9JvvLXawycHcpAAyff10mkyb38wByJJJdM4xSP/60/zd
iTumy9sSuAK2vw8nbmMljlozNsmsaXlIXKwx9cHuS3NcpVq39Ouj/d1DgkRSP5f8L6DB9P46Ww2q
f8MZ7ePZGlHNCfPi8wR30CafUuoB3sisFMMbd/nZdFCOEVQyiPLURTqOCFoxNiLBnFdsc9Nm/J5j
kCChBXVnAgVpU53NYl5YoYwH9zcUu1+fxAdp4flm1fA310T4yfbuI3wtK0Q8hHNkHeM4Y/u00JXb
n+8b1Zd4oGQJpSFEwVDhbz6UuMbRpgOMXwNsbvcN5mBB+eO2cJ6nBVmZFZvdayhN9fDrz/k3b0HN
oKOvQv+IzegHBaQBonz0Y9c6eoTbM67Xg3KrYVBuaftPW8h/urP1CvruzmbbzV3NmmtaHgTGj0cs
e2hYZj53x4kJ3/U5gj2OUMzA82bEPWhfnHR8nDoY7ejwmWOWkNIyzdFjSroL5NRq7l+deuRO13Yh
0+AhSAFokojOPXG+RB2rBh63NIkO3RgwVMc9ezjHq7PDs26XGSHHry/jW6ftXw0yLLucCd8zw23X
hlb+UZe0wMSkjGYqXPNT66iZF7xFUH7vCCOde0z36AnXWTBm/cb2jIJh64hSkN0pMoRVwe821zOT
SIgbNvl3ZR/s0KUaPXHs3WAxshSzszJijyGT6SyMQkzIR0+NUYp+YwZ1DX9bzIm3Rj3FOMe0TZ4M
YBBwHpjLNfgAUQS47NGOwKiT67Ars4NdhvUtcWcEnoS1BKTV2IXx2UITe2ch9/9m5p21YWcMV5dZ
IWRVkOLJ6+zVs3/Vz0m1SXvW7yu0V6WzIuUZGICp/aIqiSA7wOg2N16AxYhRW2A0z0NVZNPGiYPg
EUAuSPc2E0idpc1QZFV6QoKhxQAl1z7Q5N/xtuKII2a1z/eLWnp6CcNACIuN4py+PV1KEhsH2m7N
GF+ZbJwfCaJE0RSwu5dHOggWqWdeX3lrzFjYBcpENM09jJ6CSLSIUMlNmKHvFMnAsptzj4Cf4pE7
G/7aMsHER2mA149kDD6d9sl2bNrSdRVicaIE1LIvUgAfcE7wY7TYtTVTOwDDLkbcRPZtEWhUR459
LrYStscI1AYzAJkPO3i+8R2sQ4aKQmsn5rpMwFOkKrwkTRKqWB7133Dm+ege7MRkIJnJTeSU4lba
rtxJIkvrtqZnje/wM5rM9IqdsNqE1AG/z31d0wZGIhREdryzAex9LaPO+1w7AERav0leuVHUdwFS
TMvHRLUxB76edRL3FUOahvRiKxjX3FglHmBk4gpY+GwY8yqs+1cXHyUwiFQ0J8ML0/x6rEJUFVdV
VUTlKQC5YQIWxCtRB5sygD1IcuiMIJ2WFlJd/As51lNcWmQHuwR6YVeawZpB1Qeo03w2EgbgfNw8
I68HxUEZ7gxTFz+Lpx5q5kSIZ42xvjZFSDHEG9x9gQCDyqNDC0bIDqHcT8ro+MbmGH1XOc+oYUYc
0fQatIomnbkrV0losZi6bByddQTN5UskO75Z31r4UhmzGmvTlOFmgjSCe1qg4MPVySs7dcVxCBAx
rZfZd19ilBMrkZrUq712woI39l5UvETPZ7Vzx+QHsizKL8PlPRSg79+WMmmJBeYJDddl6fDr51YL
vdhx1NeUdbTNfOTR+UyOYV7l9qk1tWQNgTLzlX7k/czrjKFmAbefEBKr57+IBdjlakwpfN4URYSx
oDEKPS6OxE5X0AdE2kzrx8puB/be0ZrWaKiNHtEhCmr1YHs+i3pq8EY9vyOp4WBTeyyiZ5FRXIfd
qw4kH9ZnbVrXaW/u+dMicUBG47QuZnU82TZc8nS+b89GxRxBvbw7e/aEYLgzMI+5PffIz5K80VpI
g9XiwbNF0ikybTcnrYY2RzNhyaF6pAvlvVil1pfxSHKkPBm717TmZgDG1L2OcmZIg5QNmWE+ei+h
NipGujxqClbbNhLtlywvqX5V2s0P50JhyVsM0Sor/Be6nuHh7DkGXRSh7gizV+QASGTSwHEu69Yw
b82ER5pehQldrsjrA7cR3x2jd4r3umXhIQRvf5b7myS3oH2r2wiJZI6PeShYzeccbeg2Bov44nfa
0YlaaK4v20578Ed+Brt2PSGXbg3JqOlc4Ay6VNE4nte3zQ+AMJYwrHjlpvBmYsldI2+zVdBAb7qZ
yBg/JKVH+HHgaK3aIvmAja2YboVGNWVb8q7i3wumbhi5z4+QFXu4vEcldRnEytNv5HQM3al7JT6d
76iJQ4o7/jUSFgtw5UIn39AUcy7zpEwvrFmbbbWd2uebvgUjFFxyOvW1gzDvIZ2HGScPuTDlhv6h
3CMvsm57fXt6VWHdmoKm2QpiPL85A4Rz76KAG26aSRjJvsQfT5Xm05JcDcmCcIvBFx8m1k6C3s31
SM7CWqDGNDhledgW2167zN/s4OfJVFJOXFPVlJz/+SWQFw4GnxQwxBpUQHTwaWtfthFPWOPrw5cT
ssGzurDoreYLTEiUeHqSR7nf7tvY4VtNbWBIBQs512GiBKVlhWWcvJZ7NQv/RYY9z6tJ7ubWThd4
BgRaRwcpOz7J+U6EV29112fzON5hXhhvglJXtKK7j1Rsw9up9ReUtS6vJhsI4x5DYPSc9gtwuJ7t
aLddSKYAFBEO1ED2JMrH2WTiSf8PmSdKv3JNHAJLkwotJMOMn1eOPVuwGeIswrGaRlpY2fCgtyiI
7s9nyEpEjdz5vIEkOQ0X5w3vMumgKKbMp1GwRaXJmAO+ZUt7Glr+Yx1EfC10i0l9CrX4+U1aqX3y
80Lnf9MUBkrV8Kzm9Bo8DXZogBy1y40cBnYy+qrJhviETTZZxbKR+uMkPmeRa7d3M/Q8r5XWUSNU
Ug/mMjvxJgAUuxu6AmWiB+TmtU1zHi7b1UPHpJOes0q45QmR1dCCJI2JephGhBpz6qHq9aCteg9K
knGLgMdFImtI03v5qVzVpImzAwKlFv53cgbqbRSFU3FV0igGej8kdvtomTaYpkITP0jI5lWWZud3
n7Iz4wKjMS95ShGht+RkcxCgW3JPLPoCvL2L9MZ9zGzeC/rFKgX02zdCQgyxjr5q38i9CtL5d8ky
dDzfn0TjxRcZjQBiKFs3vwmGkFsEKxbCTy8frxIxy/DnDVFOZfijCUYS8hilyz0xHXhT5sZ7gXSC
v0bfFb7K9cjbjjHrayKD1VYwFzzdbcg7gxQLxCRE0MP61armJTfoC9s0IaQHV3+V6hN6G6+mklQA
ife8Q5EYszmZLNu6tVxOgVvOOnmJX2PxhleFkgZL5YONIt3ZQWtQ90NWg2+geXsHAmc5slPnpjYN
CyE2Yk4s9XqL5+Y9Y9U6DrjYfXxWvgIxFSsnmHQziAUIzqBw5gkrYc9LoRZyjHetgcZqWw3602ZD
ry337cxxmVbAQYD6TrA7W7XnSKFVFZ7gvEEYh9zdePcNAlOkglhCLbQ8jlaYqn0/jBWkPJRn9SW+
KutWmiOfwgsJaGXlr7nbTSLL5Kn3BooQYsIwDE1wJ6pG6fMNounexRv1OISqvCOD7ltixLC+ILTs
vaI1V4HkzQ5yJfshnA75KFpT0IdsqeEOOzzAiuUxSxtWpDkllLmn5RlRocz+MwkEXOe04QutvWlR
F8aQOTuzCjF3ixb8bDISZwUEKrtxXBiG5Pt65SU7e7XXqtV5jRSoIqTKqX9EqqBe8DVxBrMcd5js
7D7cKtX15lWrX/5XWSxoRJIhTU01uDU7mKIqLo2adKKKLhv5cAUC20eR2Xw9smz4awsZbwHqhb+J
DuAEpm2SewdVa4Fomxqn1CUd6YlwKAScjDNFBbcoz4zeKOcoDa4nJ+JRjQDuI+OSfDzUqTSbbOJJ
Ngh6+aTqvJjECe/tBTtp/r2mxmR1QYa4RfxLgrwBaiQONWnmvDEU8Eyaq6LItF+u551W+wQqQB3U
shnN50g1FGNqIvA6CjGyhS391V7mcOM7WjvM7URcBZNPtZNoPvZDKXhbLX5qn85+xfN7k5gvXo7Y
Z5zt3FY6pVbXm00Mowg/LX7GGOngaVJu8+VML6p73nsSYfptr6ElaWzkV0bt7Xyh38yEnLMCsbdL
9raXpN/d0Te7a7AcPHEkfeI8yNvoYLxVGG19PWh1fJlXoXtJOLsZXLJhg4PWsb9ZhcMgL+q+G0jA
su2QvQqGAhPg5ikMsQ9wxryV6PNwSYLMYNkgaZidxFm34qP2OSV0rDdn0T7zLZ6HRVMf3kpmzyx/
+OjPyE4C5rQjUy0It/7c2zuOnJwSOagnlfjLISF86wmpY77peEJ4O7PbIVywsAcIe35p2iQvNMa9
hH9Kfu8SVeHWkY7a2wjavw2N471iuV6+F1SVP+pCdZTbE5ow6iqbzoWObKYog8QdTp8xLPmgYeK4
YEbbVlm7bWvVXnkIuW8Z0YUbkfnpJ6Y94tGnxlfrocTlnXeeeTGH3nwbOU38lBhB/q1uZ36TV4Hs
oFKuInG/VAY7VoQ2E/Dl3gSMD1LZ/3JuK/x3wvMPEx7bMSN6zv/eyKbjGfYvZcOcR37/85Dn50/+
HPIE5m+w2Zh6M0yxaUT9HPAENukMAXc4owcHSrFJV+yPKQ8CEQYvHr4rLRR5N+Wxf/NxD9C5oskD
JNh0/hPth25i/qtfhLkOLYnj0CeCDhTSz/7Q4HVpIQsSn5d9rpG7zkLLxPbF858uyv3br/ufaijv
a6IZuv/73/e9tp8HiVDNeLRt+duHxm1fj0ZDLQMzP7fblQq6ZZMEY7CGo99vf32o9835t0O5XJZA
C9FM72OPuC6ZOWeCiAKK836VFvQGWA2w0mmkZoEDa18SQn+hFs9dRSH5mL8+/F8up57V0TMOLMvi
S/vLNIfoYG/ybfKzqulkl8GnEJHzrw/xvlXKL9eH0KEdTABppfgfWqVSGvNAU7Tdg0k7Kc957iKr
Xg+IxiAVt99/fTCa/B9vEHpYiM7QKNEfYeqoJwR/MlY7onV9BVV1705Oe8X71GrWBCuWV7nHuL0Y
3ScWwbakAMeggP+MkPYVEmYYEnByQOKgjYFohCUsWiUZeOJh4m1LYTFGRGgXBVYHJupZhcHFakDo
JREC6ci+tLPS+d3Opgsm7j0xdTo+Qvam/Tx3UaPTRCG95waBb0k7QDpNcmczIM17nmExH0DYTpRp
dFnhZFLEnnzYHJ/SOajxLknyFUXt3dGVyx98yBNI5iSEeUGuEpWWBcg/ijfk7LUrRFPtbhyW5RLJ
wA2B5ePOKcsfblA81Kn7DXTzsZe0Gic3LK/QwH8VoJA4BOJrcJflqiRDZJM3S3uRt6Q4yMraeF02
fYfn214GWXLXzL4B87iWW9cuhy2aG/9WKcRGRJHFV7ZwngPDiq+yJO1pIAYscuP4HfJodFIV8vLZ
yjJyZVtx6n025EOIUCgaBRgWQVUyxeOeINN4m5kquYHzvAb/QKpBOE/XnjD9fAtctScSZZpFRMhq
NmAmZy08tQGVURJ6GBPCFDehmWXmddVYIKIrJaX/5FaB8SnJRxortcXvCZWyT7WVw6JG17ynj4RG
CsdGybfqJddx2cqbujC9rY2LaFdOEbdI2Wb3LRbadQYbkYHrYDNYKsxn8A7hBoW6WhtJag9fhtRs
UdSYs3UwlkCc0gRELZQlaxUDCtskLUsmQDQrulwMGR/iOJHHZgGnWsruENMv+tIuYX9yByffE/Vt
3VjK8fdlxb1AYHa6G/pKXRBQ8yUBIjyjaxvEjqJN7V3oT0fTF9mFQbzCDV3w+n5gXba7Yb6hF9Lg
YWoKcycngJC176EkIooU/RZ9yQsZucM1SXb5Kl4wpKRBt4tjvLaEOAYY2ixBCGWeXPJjn3AoXLll
3BJ6Ph2bOX9ik44ybGRD55bVeM12G+k3jabVOIjpaMSTdcHU2NxbZlPs57J3L72ma6/n2qToNIVX
35Uz6wZ3NBpSmvXCPIJcnF86wvhoPhjo+ShY0Yj69oWjYOb4BcIYCGSUh8QKBpvWbDmayHUoSkRa
67q2VbyLYTVdKSOMv5D8UCFiFtGFiOPpWgFUXmPaAwcLseQCsVTMs18aK9s1kcXFA9ovqiu2FMV0
tdiJdVBUpbs486NnTNQZyrC02vhB8uLEzqfIWuat6HvzIVWzuf9/9s6sOW4jzaK/CI7EDrwCqJUs
riIp6gUhiRL2PZEJ4NfPKdnusHtiuqff+6k7LNOSqoDMb7n3XEvZX3y+V2AT2TNQFQcgD5+0XUD5
cTrGqmk1YnowZJJqVSVDYOZgPsuLMQ39I+DaOmmH7aPIginAfFMxPk4zdUqNjJWEIR6XlXiXpcuO
JZ1L1IW9PmwV/9ks9YaX0TT8huNJGwlOpW4/E+/4dVJ1FXV57+2mZT/0mf3Jpb1mM1KRStz6anqY
jd7+yrkdnKAt2Adh5ojJroqqPJ/5hlgOb3dpXbFLsNN+fenMoL7lQNpO5hKS72a572Onp8gKmVho
eL00SakFwThH990eci6AqFFCySjLaD7qxmzvpiY41cp6uUIkIzrrNs6I83PGALYyLPskrYzgkqXV
j3QBzbYNE9oGWKSzcPpv5Wyr+x5BZhgBfYG2LVfvvljL5Tb0zPrkNRYdEzN2Zk6b/tyhhQQrDkos
EkRA0sF5vEDRNbsZrrxRv5l6ECB/N+fR3kqPYD5SDEz8KLTHbg1Pp87ljjAmEjYXb/loGKveMwtF
JTC1cUWa46ubu+1xDUn7RI6Ha810FgczMadHzaTtMG8+ASt2oQfM0ptCFBgYR0KnvHgY/O++aaMe
vTZBCRlP5YnoJv8TsULmgaSSZsfiYo19tRZHq3IsRnxhfiSdGsf8MrtHV7ruvVeY1TE3suxL4O6a
rFgP9Zrz8at8eTE5uRLLCdkHyLVGGpKZMcBbWC2GrKxnXFc7Dx/zmyRv/MuivPwOf/b2NrV2QoCO
BkHVj+PdbPZyXzUlT97ql0enqvHugOBMuDx/4pixgK6PtMKQ/07cj/qkSpszYyCv1LuRDKKtms53
mn+vK/5b5P+bIt+mwKZg/b+L/E8/lq/TX4v7P37ij+I+tH9zRQjamGBCHyLEVTz9p4JLeL+h38Jh
RM12jT+juv6jwLe935zQ45cALrD0JvvzHzIuy/0N6TeFHpjl4Pe24D8Qd6PivpbXf6nxEQy7GCau
OiMaTZvf6+8lnJCGobhqxUkzSHtTBlbCqV6/B3j37jaALLvcAHm/NF315OvgAgpHffZUOTz3nfEM
zmo6zysZWtc24cKZa5zW1PbSg+rK/IFVjvF19q+VldeJ4egEqZ9HrkvW6APJBKv96DhFZTWcELXp
nwjfCKw70plE9zLBt+PQNaqtsw/Em/b9JehHxDWxgH1LVkAVKtnAgUiJNgMihgCMQTbTueGlDgAw
gs/BemWe83Dx2MtaaSh3fi7Iis2ZK/TcD1lRAwBE8SxEtABNgzvKQN48+91qvTpY8IYKB7fZubF0
IGwcAssnXIIDweUKq9bCLz+l7BxnxaVTqSHJYQl9xdoSfFxnIjCnrQnEEZLVDjEvYwwwbqQKjUi+
JX+E6VAtnXWDsmab4pmj5iYtcf2D8/fxBbF1KdVuIzc6YO9dEjPMKnUh/ZE2pbUlF9IS7DSF+fuq
6FXgi+UIzYvnrK4ZNS5zecHI2h1LS7+WHYbwUmpytpswO1Y6Q3g04KB7K5aCFfJK3LUfLJfOGW9y
Pc9vU9a08VxPDzY2Q5aZKsQ3knnf5ZJiIJv1O+S9CX5oGFeLfWIyzKpDMusMzZJYDucbQ8dxZ5OB
+rwF8xTB4W0OuL6ghWKwxmqrD5Of+/vAag/oyZ7UVrx6tcWYpJA329RRIlfZ3ZYPftzM8r1rJmbc
XXus2M8kIJGSZWuQ3K29d9P3goyxYXvIM2LMKqt67cE5JHjsuh0sgx9MKT0yybb0QYedh0xvMUiP
xmI7Ma6v2KUfHOWA/uSisAjYSpRivMI+ie0VEvlbtmPjJZDa2l37yZPfFQUl7uZGs5Hl8QaB61sx
W+rQKLf4FuTDcl7IDNj1g2s8Mc91SMrLfqR22t27BnkDslie22atD9AxC7zlfXFkfQ7iuxBeZHdX
jlfrcuzTbZ04F/L9CBluj7cBu3FuhAflaWaHMAhxsXVJytkRVdkM2SFdim+djYVPubjzIXyxSRbN
RMoU1uOppYiHh4QBVqiasmaCcWEtn0zmRBHrwlejTk8b6XBRM/U0NdJ4I4BckFW/lOd8cMOYQOni
5zWi8Qu3a1yaEmomCwrWvIPnMJ0W1W2jqvnG8yRv/IwLPAHOafzspEfooqJjJTwF7VGWjKXaSPVp
FoMbVsxPrH60/1yzM3sg4ZUwoiEdi7uetnZvd6i9U7JmJuqDufw0YbWNpTDx3zPKs87tnI0sAGzJ
78aDBeCMhPjvM/svZoNKPZRE+MRK8VhkoarNiCZk/Rh6DtVd5jvrmQQPUJNSk3V9kDxaNBSrJ5aY
EtGlgpu0/GkOZFJHGblne2+Z5/wn2vWQd02HA0QRMfT6zgrc6Z08YQ2fMIf3sjdVI27yNmwOukBN
kQ8GVm2r429W6ZO/lt6BCS6nxEKkXicyEvtsNV9LFfbr/WDvgNKQO5/RFFvB9nmBDPdKSsJyV5cG
9W/1Zm2FiIgd7nbNIM/SGJy7UlhVwmSyJHmu+CARZUwKqy9ekaAhp/GQ8l+sccUH3swbqcRmYz4M
Tfoy1FYVMAe1Wf44dXc2Q7lHVaduWYj2T44dGs+VM/lfrcYtkqyiH9+akAHinJFgHunFIogJYvF+
rVdx8VJmJTKVU0JtLu9qSASI+It23+EcOozXt7ZyUg8GKUijFMHbDp9eTrmnHkifL3bFOsHDEDnF
jSSgZwg25Bz4oR+1vb5DtHGPjmrC76M1PfqLk+toqmxF3SmhrTNRKAQpdpatTg7LN2JzyM9iB9vL
n2nnOLvSkMbNOrs50NbZTFrBHr3vloLtTJDtkZVxHgTrXUFm3f1mCHVhD0m+5jr7CUlSRPNMaPgV
G4SddKzskIfOEgnNZDosS/RI5nhYjWzkDJaXcObU2myWyyFpurEANXqSlUMojiYiMzP10xxsoCzB
6uyIhsafM3fhcVhYjawDsGKhAGuYC0sXL8Qm3MMVEIYt49k06DKmCvRp09UQ7QNr+hQWJbONoFqT
gRDeZJLDCbMKOwOj/7kM/ktT+N1uw3G7F1MPYX7Fq2Q4JH7k7ZLvAT8sZ3b0H8ABL7VM5xuTgUu0
afh8teW396jMxa218MW2YiVMvZDitBFydjTQrkZDj+UYMwWa5AwOKtwe3CAIuCIL8sk9aWRfto2s
kTbwzV1eyS8WyhgWAuhCTHweEVSmNSKB1LzlGZgOU+Hksa6qn7NXh/ul375gUWRHsoWcZeXqpmyB
YEACC+Hor8LsW9PDThW1HB9SdoVxrszpjjmL4nK3+sgT2Xtnuj9x9v9wZFHva5eCQS3OWzPOyKyq
aXitA/5T2+gQ7ACd4+cI0RsXelklDocoPACdP9CSlI8hq5yTCKztVlWSj8GvvsxNKhIO045Tu1Bv
zAm5MKT9DHqgJfySFW+5BJzrXlF/s7AbxY2FnGJ2Gm+PmmCN29Bo91O5NbcWOqOdXElxV/b6bcrT
NVKW50ea9QS5blW1E4Q9vk7C2h4qtm98oBvCmCj354VQxKrnj69kVb7z2lfyInUbMJ9x+VlbrM/j
nJ6wBunYqENUQeiPHlzCpt790nvGcqAxrmd3jtVNRxsIGQKUvOx37sQ+hR4ud15Ct9LoqLwxWtm1
OVvqWdc5E5ANjPorK5ar+8VTtHBZZ3247dK6ycr3HFm92d0jnpFHsS3+0V/c4IuuJvE+C9DEfSrv
N2Eb2NzQGx7LXtr3buOpnbmVZLM5ogfF4OboEy0V5lHqujwRonkagtB9gr46iZhT06DEsHordp2p
/jmNNtF1vKhgGzZsBFcQ7+gdMLW4vDKtJzHlTiGGq9nimmcr+9yjAbmuRG4Ze5efMbWJb1iPzrUG
cJuUINLiIbM/am9yn1s2Z99NhiIs1fFqVgB35+XUg4ccUL+SW5QshFd9F2RKJX03T8+bHodTyuF5
IeahPuBCfNi89ibtfOkniutgOZrGRuiX8pT/kWLliXNr8u9D6RZvbj86F3Mu3GRsdL1zC7uHnN1v
cNIAS+w6aXdPo+2MyHb4KO6WygJRLtLOjXzJwirZEHqgalmm9b4NivqQmWO5T30t96j9cU3y5zrg
mjAO2NvT5jD4dfHGaVa9ccXNn2tiSZ+rUpKnBoz3JFxNxZsO3nloFbPQwpjSCsavrl8zix3vjTLW
Jgq3HIQ5wQ8dQxRd7YhfD8/WMCoEBotZRYvT9omnMvJIxTQ+IheRbyLY5g/YA+oYTF1405WlvHey
fHzpbBdGnD9B8ErswUuq5qouo7raXoGTNIAWXHfSn5gYWyEYD4f57hb2NvzLul/Vrih5H27CwEHn
EkDDetHkHnqfMzIItgQBIjdrMDshL+K4yAhuJtprp3K8O3an+bvyNcBqINnPNaQ+M5lQVl3qdine
08Zt99ChGSo221Kf5hmeTgnTLogc8kYCqHa6eRPpkj4q/tXj0nC8jk34rBtq4wme+re2gWZh5H65
9+SW3YwtJWndqkFGslHNJzPHpGkL3zrAnqpuSzaqe+Z3qHmyoY57Y6uhd42EtWkscY+1447s+ra0
iUpVVATJmITothuZtVbZolBYsgerB2bwFPjl2N0vGYkeSZgtgqBIGCaeRbEARegK8weUbFkEuVFu
FgHol8oftPMMGtsjM48Crwv8cTqWYc4QSGN0227qxUFxNpXmrt56ZJD2lHOOLgE+xG7y7KPMGV0y
Hm7mZNMZyRBjxbv4DU9RmgjW3dkto2osljzCY7mzgkwnHhpvBJdY8zh9mJuD+TH648z64mkZANc3
JomOmwu7S8nVgOUx9qeRZzJBi1PcwlUo4pTt7M9m7Jzvoq0wGI7FKEsEQ/2nqQrT4t0EehQ35JFA
NweHFUzwyDArBsEPEgCyo4frEFq5xJkwFCP5daUWu8LjdN6FJLjsYYptXwWF9Y1GsxLV9Med34sD
7qCZyeUgH3uc94TyOc2ThtCFIa/QsdU4feLmpk0UUd4gwKgmGTGMpToYqumwVMqMx7Hs0OsOTYIP
0XmZqCJ3cllI+m7NEjqIeS3OhxX13yh3c+2fDBLpko7G/UlmRbgfcQ98dZmEHdmq9BFDzyGqSViB
INvlhyIDcTV2uHbsovH4eqdcf4PXog6E197bKKE/RDveI8tBWcISJe4taz0OAOYppebsFmRIsESk
d+odz82wh2rj7gaGWOhct1pgZSjynU4bgj1qrvF0MaovEzU9A1O/ORpFaicGrGhUTV5LFF4tpxjq
3ho75VV/kjpNhD7DuJf2tj71mpHbUtWXBeZx7GatPVKBGzUyoTz/0feec0nTouCgHTIo1USpVxMH
/wyFZUVaF28jYigge4pLR6+PuRThnVoy4jaxxh4rr2DLADYrElPXnQthPgTkazJdnBaWZH32dfLb
kmy5FRtybw7BXWUMSLEb0OtmnSLWrkP7PUOPG9n6St1oirx5N/rpfbBxvOYqODhIDogc7NWHQPJ6
DAqxnVbyqPj85plkDVdiQCdkCdGlzfTBzzzCk+uveP3zneLbiqx2+Uw2zk2esejYho+2rD9Ppbo+
b7PodiwkKgj7tr3zrgE6dRGyACqQoFbTwmCdxQ1krpUk4+vMtWakyZ0H3YEcV69seVom/2CKyifJ
xylukSdUD8wfhEhm8viCneqFupsk9TaiTzJZr+OfJZj6E3CdmvB52HVZGYgfuqVFK4k/PzaOJMva
GKBsSZ+JQD9+l/kizz5BmpFAW37Gnpjk+dqfgt4buIARjliQfR63Ks8I+hi+0a9Riq1tsSbOVjYn
skRVFbPZW9+UTKeIec/FRvPzSin1CWwRgZIkWdzknq0xeG8Ujl1+SjVz6wj6wJi0av4SmsNFm7gR
wHK9tgZHXqkcZ9976PW1awdv+WI2iILHNgGsoWJUbO4n0nVJttsq6wY7zy0KCngtPvb1KX8ePfMn
21Hqv5XqqM369jnvrHc7ZwZuq9b5mFwkZiIb7QS7w+sC3fxn3zfGts/awJPoYJFGGUtP8PzmNU/E
0LP86LLSTGQfpF+UQE8bLUoxvQ9X/TSYJmG9NWwoxk6gDPbuhCCF4r8x6XEW91DNdvjEzp1gWsQm
ncdfL/XRzoy5NHgTmp0nqvFs4cvWW5EttDppwlfV+5eqdPt7heyZXVRFkJS1VYUZedCUiXAIanPa
QUXo7yzTC078H34Jmc5PK7OenJJszoosiXPYi+q8ulyupq2/p1U/s8M0KizKqH1JoERW69bLeSt8
sjyE+TpyJcU1/voIoRmzwL7FBhVepTSmp67vBFVeYboHy6USziaLI8FbRqWPZTcffTV8yYLtvPDA
E2Xci1OVGZc0nKh1anfYlURr9qaSezAM/s6vvPrcu4z/iEUHrEOpH1OZWnFKlvGYqUd0bR+iKXji
09XdASd8HJwrFaBZ/VPrVBbJXzI/0LswQNwa4x7d3VthOoAJU6NPNDjEOKttNi2iz3ZF15jHBaZ4
MrrzdGplJphcQEIUFSEPOg0fZ8LDj2Wqizjv1i9VZjI5k6u99wH1RqW0v+GINJ914F6Jbase43Lu
9A938tUzZ58V4QweY9AW83lkTRoIs4QjZzgXjCcGc5aisHajqKojkK0Lms4JMZLtzIlV6HCGoGo2
flSKvDpfN8xmuHVkiqz91wkBMSmgjn1dk2/b98rKSRgx18r42nnNeO+LmpxWLrwROaO/EPBQjrc+
S5EYZW2JXbPIzqPhZDsb+8I36ixeraxvvhalGdx3QG4vm8zn70bh/cxGcyV0Jzem88AY+nFbHPBr
ha8B/BVCvwSLOz+Q+exsd+MSdITh+U13YAraEAghCWfettDbm11BFIdXFQvRxQUS2WJb+33RWzn9
QmrckXDrKhJXJ+dYpOrTmrkvVAju88Ayf58NeJt4D9adN04E24fBq76aPfArWs8ZyVXxlNv3gTml
X5sFKT3ZI0EM1t4qkpom3bjRFkXNbd0yWh2kym+oIeSyz7yxi1HYeTNRP5w/kSdFX7L11NAYiHwi
eYRZGDVN45lRS3NDeaeBlAIS7sbXsXcGzIFBQOoba3WBqYwZ30rsWLxyLrwjLAvtO1244pPiP+Al
AXyFt7kibIbXOGVoxICacKJ2nS723M+3Pk8P3uBey4Me2uJ26/ueJCsGPJEc54yKadWQGS3ZSK75
ayXEKfNOIob/xRlzwhZIj5bHPiBcbDCWgaI1gIsL0hnSHrSl5dmdezQcrah6sh9WEfBN4KutrYms
EIwPWdJm6IQTZmrr04pQrSKQoyl227CsaDwmGu+FaO+YErTpE2X3PzXl9Y4VweNqUNajsRXnvvKA
HPYzyg44Zo8LbJS3sqQCTwB7N/TrrvkwDR2pJ/WggqfJHblPOcu6h3oz1JsBhu9s5wNzmWvc4mVc
DflW9VePBHCSg9Xjaad5nezHCZHQU2iktC+jmYY3hpHjS0IQdJZToJ5RBTEMxXfIW9q1HKuYv4IW
6jL8wqRApsFLqR1urFkzFYzsMczKOyb8kvskHO36pjQtoIjS0y7fdAOIUo4Z6bvV9LBlk1NG3tpb
O5sx1CeBbuEMwLGK2zpff9ZoeN8Ja6ZQQ0yPBpUB010ehkWGiaQY3maPmF1tcOtmncNlxiOV0OwU
QEWn8tAbGq0wo9GbMV38a8C03PVIBG57KKYTlb0pbrut0y+yBJTKKYvSMze0E3ujk3KcSOOxr4b+
joSyAKeDSWKv2vqDnoQT2z06l8gYtbwEdWN/ZnpLDFSn+0+C+u52RGqMXoLqn3Gmz5TGyJ/WvFRx
EGbE+LDLAHYxNZdZht8NZZI/Yzbp0ctdmRjrZl5Cxathl1a+KwaMLbjRHlqWwCe9uursGf6mIxDl
CXRjk4cm9GPmzSM0vnC+GKNf3aIs+9Zix9+pdBX7Mli/ZmtDGvTVEJcSrJ1HZtowKxvXV6MA5YPJ
Mt/1eM92Bg/6IVf9FGPWsU5E/TGz6ap2tRi0IUazFzPxTOGjOu+oZcU2vhc1q2Jahe24jou3cZFN
8wM0aubAJgmGSetaqn5a0MImK2G+Senid2KepapbAyujdlnfMGOForl2+d6sAnyFHXHd1cY/F6AQ
7WW912Q5RJaqXsPJgkDLYe0a7a5wbEgk0IXCFrF4iEI80TrPEmLaRIL0pttbZuUctdMcnKx82gJC
lEgxd+NwFijC4cjYeQHHuBzeEIaUD5Csj6lhHSms5EFtjvpiLKxBLNv4jDuWPL+NCnkhVu/Qg5KN
gKt8bXBxPOp5eCSdtF4j0YEujFBsE3FWG/fw/9aY/Pj8NLTCwvFqfDiGP186qx2jkfM/KliDMegJ
nc9SuzOSquVW9f1yGuvh7dcu9r9r63+ztobffV30/t9r66s29fJjKb53f91d//Fjf+yugSZAE3E8
/AbITa/y1L/srgGNEJkg4EPBqPiVAvzn7trnh2ybQsAy/9x4/4EgsU0CgkMqR6gBvvhFDfkPdtfu
P8kpRRjy27usw1wXLQYruL9vrofSqZkutOUtXU6xfnV4ylk3Or50doJ4pBZRkUZ/tR4LvIWNceoI
JaWaQj7bHknkEwfPmNaP0c5mcEyC0wcrA8ONpfX8H4hLGP+DBBm34Uhd92sUQnLe6jyTQ8Rik2jR
36cmtd/S3gmWCb6LI45rPrwHDSD9RwXX3LR3PedUvz7b7ZjK2NNKivcaAHaxXpVJ9GfXBXHbnIvA
YNoa+CijmCBhbcE16VZLfuvhrOmD59zyObhZfwe2QJxCNY+KssTyMX2aAtszdwFMrVq8FYMvtxl7
hwqsJp5E04obMkWrmenbgLljGvf+0K8PLv4IlhWr5jwNvNXYvvSt8IvLf1/AVhZy/XcvoOtZ9r96
AR9+cOGutfr6T0knGFmvP/inNtxBzg3ix/cCXigkIghs/5CPBOI3FwIPc07P4umH6vMP+Yhj/cY/
oh8SvNAIuF00HX++guFv6MLZIZgBKCAPGcl/og//XU/8F/UICnHH4WU3gQ6hav5fRAHqAByjvViP
vFRsokD0FshYa23fWenS4XS1Smjd1Cdjs9fSG8KIpmI8OUHH1bINvJ4xAFYjZLEgazfJ2W4YbPey
ORnD71w46b32vPWmYaSRUNxhftoatKcwvGAHl+YKLBnxQE+w7WQaO5+uQBL/mjLphqS8HfBsda+k
1I7ntRzyO3KHxM6n43lJLYP0zCtWaDeGlO07oADDM6nOS3sUA0uXhDWc/3VDFoDyzCT/C/OG7WnW
tGGVNPOSJnPegnPfih+GaWbfNTSey8LPfHbXjp0AqzgHz2udorvwJ8AFvs0UEfNxRqyfod0H8s3q
G2WH5T1jH3lRejIOZlpuXJ2pU0edVMsO8yLYYVA69DZ8KPGy6JkKzCO6tAHDTCfNpl7Vrv0SjHzM
KBLZms1WLs4t1/qu9ckLs6wh21khn7xTOOZZb2HzIA3bozjdmkex1d1DOQfjfU5uLSsJUbVnbAl9
XAZbGlcapYYVWkLGY9BcWt9kir/6HqNqRrpbGbeueOMakLdz53ye3Ew+m2j1mFqMaYgQDVsctGak
x4d2nO3Xpa6sPZLC4ECgbbnEaktTREMVVZItqrjp2u3iump6okUKyp3npe7ZNrT4ORleu3Ma88lX
D01Yt8mknYH6RuBdQ5ETT51lXxPi5ne6zexlbOzlXk0lRU+D2noKZOzSyJFtLZuD3S71mXy79Dbs
y/bRFdK50Nq+Fdph3dCJKlm9ed23rOGfWRsPO89wm6OG2Sc6Exw6PMSndB5A4huTn6SLo0+Z1x2q
0g52jaN1DD8efcbWofIIVZcyOU/dPcS46meo9Xe6DWPPXjplWyJr84mHPIuInRlgZV5bHDq2HURj
nTAgdBKvdR87njb6UbYkIqURCdiKGPn0eSOGPmK/Zuxziw7TXQP+lBN4jWxG4G3OZoEAPzc+k2iX
nfo6H55cDHWXFcbB2Q8mFmP4XHejuai4pgO8s9XAc8Njq4lCATHfrwjC55YSthROCufcm90d8gic
ylq6SIIKp8sOntMQdPTCDGAp9kzrNYNu12RRNuOdzbM8eNKg6D3AHEYYzDRWlaufXXo9ZEsuqarm
K57MrNwJDJw3HgKvRzJ30/xtcTYa1RlEBWa2sEPgX5OUze+vijusGdYbvqdOUMaa7JnG1M5RyZud
4X6mbW7Lk75e9gzBGeIT1iM2B24EYZrqWRWFo58lSm4XFnBmlPYdKHpVvleVHLc2oURvfUCG7oTH
q/dCtkYTW/CExyzL3huzYHZb5mbB92N0DY+n7laxW+hgMjqMYuGvH+jVB6hZtkGwGxpbVtmRBarz
DqoejYpfhWblvfMZhUjH6hk6CW2jzcSqTStp8z9eWp2wc1Lss0+bZfqprWYPWugA8pjp0WilvFjg
Rv97U/+/bmobx8G/uqnvfqivH1//Xib/+pE/y2TT+Q28GO2aoMe8IvH+cUfDt//rpUwaIuMyz8KI
zrL1L5eyS8nsXu9rjlg0Q3Ca/oO62LzWC3+VdGINo/BGPsrVj4oU+PbfC2NIeYtqx96++Onkv64Y
40+rbRojw216xJXMi6ufoDt7ZjiYUWcOyEwYS+y0FyChhtN266Zitj67+Vax46rH/GZYlO3EVj+w
RZxHZ321laM+44AeE5mtvC/9agFOVQHc2l6yu128vFUHxiPm04xy4b1VqbonOZk54xX5MNMMj7xn
KL70viAG8uiPJWyJsUIP5ferPHghf0RmdJBn44xZR8mYwMb+u3L97PMl0NkxdMyN7XtVCnTq9bRG
9VpVH4NvDPdF5ipkELpZ7lPidEllgLsimKY0K7HES1H5p24dnW2/mfPSH4Bq8qv25PbWGS0EfJDc
HdZTZrRumSBDX4wzS9AS13eKnBGyDWSURyvou8fQKbOnrazU/UDQG3E+tUx03gRZnE6dIkho9I/X
G2tApd4R4lksErZAMFdtYjjsoPuLXVkvyFulvzFfTkUnh2NqusV8aFI8Pv4hgEtKfOzIKkkkS9mM
rYiZyS93NgPq1owl6NET/uluZqSZDTnLAOq+tq12RVAbNVTUHrmp/cTBBlyXToETymVKutxVhLMT
EgFZeAyjHoN6s4dPypBnth3by2LXyEvycM3V2APNMSdNFSJtiw9zVlz5E6DhPMkG4fndUUzaTG+s
Ma9T9EiTuj44GAfJFna3vbGgxwNkj3BAnaWc517cmWvD/JuJwDQh6G2iCovsZH7O0pyQ5ncoqGs7
fkg9yKbBPrxtdfr43wPv/3XgOYTQ/asD7378Qab93w6833/kHwce8nRoVYzAMaAiYUe4/qemHSqp
69kAT1yMDswOOOT+NK16NCUWdCxaf58c26vV9Y+mxDF/C8OQOgR6ueM7kAv/k/OPW++fzj/XAdQJ
k8+l/3FZg/7TYKCa5q3Sc1iAGYTXFsa2KZYhGiF53Ydp7ziPjjfAhcB01o44r9Duu5FWhRdXqer0
cjf8ekmA5yNylQWX8lP++5vkBsqoROzhXYx61VbHbGuFfpBwEj4aRu8wBPypLQh7NHPmsBbtEFVB
lyO1VIcuZGHSMJw+N2XLOjFrGbWHVxWxcQ2IY7+VndmxDMB2Mqji0q+fXBqAQwZsNbHDWtxXVUEC
WGt784yifUQ/uNU9wkJWPsaLL4xvAadugooB+SIYuDsvR9tdMJK4BcWIylu58xddzhYjxj6EatZ6
+dPoB1WOD3NZH/AypiFTfd2g3+75GyOV2VB+TUPdsybNuQVoRzJVkISVae9bwSzjZcLIUt65BH4l
ExSI+2IUFJBrseQF7h8i56Wf5+z3wiVk0S5kscI5l9c5Ofamz+hGWzjnIYf+uqTZs+/YaRghdKPe
xFWgTqQ25TebXshDL64rQs9ZxAlZgNqFjGTamIVYY+59wshJl0Qr9cY8duS+GEpCKn3VnI2pRQ4G
B6xn45FuwX1QaTalds1SPCq3AkC8v+R4jhG1E/ri1f76Lud1wJY38mTFVqWaJWGbsySFmKF4Caau
jVHmP/2xJlcpK6oj8sV5rzOkZe5QzITQ5P7jsDkL4nkCvRML3tljxV7tvHYOzigWL4+GG+pdy2bn
nDr+akTj6HofV6ZDsvDS3PkkAEKN+R26lq1XAtvQGv0tHQ9cNvE7pA2XkkZkHBIyR6V5zW7viUvM
QWk71TUqcGtZXEbCBvhHJUkAFpHozUS0VFoRzhTlrRkEV52DY19FTXx6j/OU8V1tpvKfm76lxvWh
v/Wv9QinBsI3sLz1Fzdv/MXQsxfM2gh3sgmUO9kTcIv6LP9oBn+lfax9gmzqYG2MW/TxGZvJYOnu
JiMobtUV7+elrUZd/Av8d2UArj072NPyCxBIO8esGAChyI+kzVndkVEgKm5prtKM9S/moBgbf99m
RfGAFdAEZvM/7J3XctxKlkV/pWPecQPeTMS8lDdkkSxSJKUXBEVJ8CYTQMJ8/SyUrqYlSiN1v/eN
6I5rSKEMkJnnnL3XFmou0sGJ82SHvgelpB4TuFEMkWGwwLNQVxPpAoLDs41rkaM1w3pVoL/RL5iE
9IJMcC/4BFl0hXeN06BHzAxpQWYeKoaIgDHuOFtTQBIhM+Sal5w0WIqK/XHmNzhYbMhNn7EO5gx4
aINB4N/UmzOat3S6CzrtVbvQIihoIUf4Tjo6p7aiibJpBTieTYTc6nmAUIfQfEZSTJNvVls7rGW5
5V/C2qCx2bY7VqIRS1kwVHs6SjMaLc9Nd4u2BU6TB9B8b1W1/NJr9rtLsqfF0Gq6V5mp6l1P1VXt
ZTiC46s142g1jX49hal5ZxN6Xc5hS2mxTiNWM6fTS7wuIt1Og+UfUnS+2crvNWJmBgMQikdC9bTi
SsDD/bBZ50YEPCbhu2LsSn9gZU62dacBWccc3cX5yg1S81i5gH8sH3rHWktq8L82cowH4PfJSrdy
k+85Y3TxEcFj+pJiUHoHNEy9x76h5Bp5l82zxgl3paUMbwrD1dq9jCJ7SVAFaWMuUH155AfIqzO0
GpYL7bB6BJvok9B+sBvNoS8K78+pdbTFuc1wqnMZFFGTws1xZWTheakVAxE5R84SaxCh2HKAylxX
Zd0hYQL99WCgIn3k4PJEBDsCj6SZCUkBA4+dC+3vznXog0VtOJJaFmPnDkpi+cqpNdfYacNoiVNy
OJdhY5/yAuUb2Y1eYVyTIlkxOp/cdOuLynoW7fAcDYNihOsmZLIaSZgTaa30tmGMmQ7dNQfamRVq
NOcirZhKAmobojtq+hDxAA3ycRp3hYXwlOgGG7dveBDk+PonG5jh5j/nqX/pPEWY1W/PU/Os5T3h
eD+cqL7+0rc2r/EXVZ+Jnw/mNo1bj7PR3ycqj4atS3eVOs710bN+f6KibJznH6TB4Fz1XY8O8LcT
lY6BEGI88HhMYJegmH+jouTq39eTcIIxBgJVtkAaAOp4C5UwlCuUrkfVXsHKTCg+IufGkn19mnJC
jr47av6CBvLm7Ha5FjkDF2+jbbAD/Vi7KoqKCRNOufesnjtbjeC/EDs9XvC4QuDd+P315j/vhwa2
w2CLqptDKd5HIsB/vJ7UAEGgt+N6hcET3GPOAnE3AFBtB9tC0hPCabNmNFk/E5R+f/Gf8BkO4WM0
YWntwwv/iaIPvBHhYYM1fJJt+6nIC/S2uaH8qwso/MLpDE39T2/5Fx8xOQC+Zbu0B0C8zI7Q76Ad
bdOmsve9Yi8LY7jN8Fx/UmUBCStIJKBwHSfk79/mTxeEVTMPErniHEzwth+R6ijfaPsHOKdD9gxK
TM4RZKcVvqV9sELlvv/99YyfPlfP0Wf8CYQcPlzzLed4bAz6GeGgdh0opQwnRtiYN9MkdEVzzp7J
cV1inPy8hD81ZsZZ4Jx7LOvao3nrZhOqF6/xzu1omt1CcmrGWVrHDYG2wfA8mv4f7gLH+8XrxYfL
s2/zbfKwz5PO776RsmAYkBZtxxTFiuwHrTCd8NhEOUzuqGIWUYjI6A9MIUYgUvCw4BCW0XiGfgW5
S49dl3R20JfFhaVnNZxQYzfnXmpCExb55BunAaVqfFC6iTawlHOOncnQcSkyh22Flg/gUk0mJsIe
c/I3F3AWqgqwoBfWXa1BpzNawOQhglNcQlJVzkcfEc+4YkI6qLVP0lh6lLQxb11WCXeV+BCCZxmp
9pQSixmehaRi4dSRCsB4XoNnahYfxobxmbsUQRnNUzKTrls7UPbdUI79VanHABRdhxauCmyGE5eF
QF6w44Nqhlutp5cSZAJR5xCK+n03swsnqVt7F7MOBBml6vd+YalbvWkgsWDcmwstPZ1DWiQsVglb
spI5UNhLzLgVt8AfhQa1ru1Ib5sSB2UuKQj7cgwGJFkt41qCDQF9XnCqnQ0AbAWnCH12jv9qeWFu
mmmWAfTyIe0S/MttNgGtDYlbfegCvrTJF9B3xeS8XEjrnIyDtbAQpW7GKmlxlQ0anetGAYn8eq/G
EIuICgJqQGZPNkBABf/L7MrhzZojspVt0ytojpoklPQQeGFS7DOhCdrn1OP+xbYWP8UKkjRaEFwN
bYY9YP0VNqhKKMEVGZ/vYU/z8F+Au6MMHmuoDPA5LhnUAxKqr3B7SYgUzD90Szg9Rxh3yp1rV55u
7Mn0pggurDKSIhSNPI5DyN73XQwdcNHXcxpBb8Nru0QQXj5/e2iR/HQ+ZRSBoyuQFkR6iTLQT5ef
acOwXBYQRFk3pnin8V7vYq9Vqz4Kgk13yT0k0x3uXZv19a5p0jA8GhBG6qWiolhlYvCDM5YKQ+IH
ZGzegRnG7nNqhdug4MdmQRRpzYkfMWxYDaHa5CmmtdDS+IUyTwxM8UbrqQGJilbGh4ZugLYd9Q5G
uIi0MTwDKHRyBHxQPqj16NVfmVMwvmem239SI0nkS5KAp+S2HzWzpxGnRhAoJY3Rxoyx3E46Ym6N
pgJm0CyhSlXA0aPmAeNGvB6Skbq5DMZNYEG7wF9MYKZAaekzs3BID+Yg2O+A2AzQWhCSuUVXEZ+O
wwVzx3gCv+kucVobz41uihV8FnfRjoNxo7lxe+5jQVO0DZXzobWzwOb+anprGQXJcFSepnZMaCO4
R7iVEDcgTfLREH4SDcumi7HwQOiue6r1MmBENNnjFZ6Ugi8csHVF+mg04yWn9lMAj6dHmdRFyYqb
OzjYRKdR+tuqCRiLeuEjUdL0AgzKlDaOqBykeCkNLz2lAIHsncDHNtvrLW46zJHcUhfmcmzwD+iG
QbWyzXEvmyFjKpILSAPoJyCxY9PWTFja4LEgYoMKP/ILpN2KuIVpzlMfYs4WtW2QjdFkA5T0rH8Z
KoKfUsdlwazM7CHV9PQplRMPVjBC4w1nxnfiwWv0a3ohOGfDcsU2WoGPKtZkTTOT5G1EG8NiQH1w
8kkPnibSTT4UUtOmPaTtzt9bhZyQrYMAHDaWNGR2QA1gfZwi5bhrWWaHnJHuFXTb6FYSvryP/OCB
/gl2xVa+YJyeV//EeATHwnit43OC2MI679QM+4KqNj90Wki1Sx6wfl0HvXcP5CdDyKL6vUOMn1pZ
vTDAVRoenexK+pugNEvCsOHSbibbfCxiv15VQ4N7RgGYX9mjKTwKcduhRLHC8oTAzP6YGxY/X7Nj
yXdQhM3wIyjaRIIvrMNqM/kVEVZmlHX2Mmsy7Yr+csdHV4T1Ymqd6Hn0yK1O7NK/8WILbRxvibA9
asjlaIbN+2rwOYvUc8yM1SegSI2ZRCnQVa6TvMHQG9t5JMkHbEbGGql/0mZWqsQaVqxoGSDvzlNi
ZUOHbTBzJ24aqPxA8CMkq9GgzbdSR+9tFcWVcUKvxFoqXJM1PQ34c5TJq8HJTioDHFeCxvOZzF5c
gK0ecKxFUs9VeEz+O7K4OcDWBYhZrCIGmy80SkhXjRXroHKiptkiZ/AZM+eIiv2KK6dsJsUSDN5w
S7AEz5LTQ63xxjkhVHLhS07pNKYs+Jcl0AMKJFEsRPOt3+t5fDt7PMtFV/f0cbpOx0PtgJKXrdZ8
KrGwocOzJHeEOQnnhVnEcNsk2OxoCiYYFEZRgYfOW8fjxMBIyN1+fVlG6YDlFnHKSSLUNLYvb6a+
kqwBYnokPaZVnH0vASAGRoHxYPbmnFbdjYVNahlITexMMqje96ao4xvTofyEpkFHZ4lnhEuWEr7a
2RZ13rBbEKkN7CqPI4FcAcEq2QvIgm330GVNSitDOON9CF30vRsbLKyj1NKrvpZYtjNYAA1bhhE9
9MihRtbN3L2yJ8tvWBc94z7HcX7AZqF9aaUItnHXI5PgNXPKSTTIrOaAhB8TkmQnF0FrPFhSsD1F
6D6yjfRm7nI0JPMnKiruQljmbOtd7WNZBxnWlvfh/I2mqWW/TF3BHZc3fI2agaV+0ZqTLsmTaGot
AUfEDA02K+P2GZLA0fLetRKtu1dfx+HJ1+E4TKWAUXlGkOQ8OY5IjiBbPNEYqac+p+VoO8zDdjQ9
wxneLLF4l1l8mBcJSmus4P08qi8uU3tvFn5kl1F+0SoQoIz3+R+zvnnkn6dTDWcNGQDSinifzdKA
QQuSg9YiF1CzcMCeJQTRLCYYZ1lB3vUXrJKLZx7hgY4CwR6bcMlM+w7rfLKyZNRtDD0yVnKWLoC/
FftqljNEs7ChvGgcOIYgU1PoqI2ME0k7yyC0xHY2/iyNwJGASqIVZM3zBPZ0jsovpRRftHy8CWZl
Bfc1B4NZbRG0tY5PeFRYaMk7bsZiB5ZJAEJAp4HxZNyks3YDmU+/Hmz7xp51HSi4yzu+bfblWfXB
zocq9qIEmW31PuKQKMivO0gHC4uP6kaf1SO15nZQtlCUVIquytJCZkKhJrb5rDxxFWAU48zJr1yb
szaFZEFkAMxDk4QQ8CClY1YiDg99ANfTZ0e4aCtskCHZBgBmT3++03HKciLA76ixAzeLsVPzChLP
iDb2K1bDllFjJ0xt71qjqK8bSOLoaGbgOF1c7shJhXz3ISmUze2Y9WlCAClYvt+XUXPV8UNp7NOI
8OZRCm4f/av267uqZFJmGrDj1bv6QizmGIvjTIbcib+/zk/VD+Mig0aFQXsUAZY1l4/fXScISRBL
q7be5aXLYtx5nvFA+ACdO2KJqyMoFEqXy3L4++v+VPpzXW8evM/p2vCW3lRdlOS5lVZDjYOHpIVW
K+SuaAYyv3svZv2qinI8u27MWiwIU0yWv786k7C3ny5hzVTFPOC8iEs203fvegQAkPeGW+16B7na
YvKl+eDPq27qIfVa/B3SXMv6/SVbwbxw5C8v4T/q6D+JM23Tos/z/6ujb+LkR13011/4u1t3UV4C
O2X84yHBvOB3v4ky7b8Qa0J3xeD3TQvybf7JkJOZpBtYqDkvis3/69ZZ/l+M43TUh8wy+XWaXv9G
t854267zGM3S+3DmpiBdhbfdDyjnEVMgx9nzwNZohdIpO8dgAg+ObaulNToN4ql02tQygVjTD+EB
Uy4JMzTY3zklpaDtps2TztH8CbOO+Ydm0Nunjldn6ghWeYHAFohzfPO0ozUMQeXZexyZ1YsT2+Qi
k2ByVTrDfBJj7r/FX6iWTV1hMf7uW/xFc9F6K43BqMRE2EDT7uoew2brTXsRcUGOji2BzxCFzwXJ
Gcuu75LgOgtkhRW3drwrU/dLl4/J9Y6DHSTvjFQmH4apnD55XSPUqp5G6xDl6GUyt8u3bS67bM1x
wb3zOD2Py6HzHPyoRXtl1Fa9YdZq0zCBOpUOBawMap/iJjZHqlSPky16biHGRU81tOq6CaSGz+lF
LCy6LfBOXPM9XMeZSIR9bGp82mcczpmC5N05LhsIO6NdKgiDgGAwugVBvGQ9TZdWYutPmpQanRnv
ocNwAaNkEiwsnluXJ8lwkrOB1nPQqUDpjFqB2JNoY0aiTD+BaPRKLOBcxktcciBTkMA9l+lcRWmI
/K6cPg3p/IztExPqOfNaz3t9AcxyUAu+AHfnW9m46ePc3Q6BmcCdQdyx0GEfn5mBpXcUU8xH0kig
ha/AtVeMR+TKj4dg3XdkNW8ULVfoIjxK5wGY6AD1ULg0nuy4fTAYsK7L1uu7PeF8OcYzKCvnIen8
eIkhtQmhkqAupp8b+ojq2myWJLo1+mA7mqwjlFomW1GUmD1hPQG0FonrZVWT1LRzlGlqRBcxKu0d
59mDv7aOHbe8zUo5bJqIqTsSXgBqNmgB2oT6YGxAtZF31SLpHXMTRgE4g08iNtUm0xOiy5UiYQwA
LQ3+4jzRsKEXUXXpYYIesfKd1iMUh71vKvQJA33dkgciK8aBZhvhK0oJ+2X7oVOyVKJscAOnxjHU
/OHATJjyOTW7nd/HPVpHz4k/272uCEYzBmeRlF7x2eREO7fZBOFnTgJUBrisgHykJuJIXE+66Ypn
757Sm54CyXWzKBIsiNvfG7JIhnohvBLJARAzES3TIQSA7JPRjSs9DhMiv2W6NfWq/5QxJTcoo2Pm
z4sa74F+3YhAJi9Qe/N6F5TKNm+Yr4eHCQrVPtetFIogXb/ganTM6mXiONYtw6BjeO8ZQmtfySBN
YZ4EjEWX8FuARLWdLLU1o93xmi4W8RCN7rV4wRQZm/cjALVxBxmYc70WlpzGq1KSPwXvJ6o/wHzA
owHc1inxVzv4R6M+03eTiGK2gra8knEPXU7oVvUC8J9MBjnm3OoDoRojNezZ8Fg0IxLPDXRrSXmT
Tp13MjuClAjyDrianN8bglnnXoaT0a8FHB386MpuntrETQnRThSvfojQRMH3n3YJxrn3dBGpmRRZ
64vAYea4inseZDQGHaQ6YDndRz2VnX5NjIOjn4Kwn0OtzLp6kU0eOFjN84nmEEt5wDuPISqg7Wip
GyiUtFbR9DWnx7yx5tyUrLemmTcRmiGBNuwExvjiQGvT64OvAGjVh4yums19NBoRBsXKmHr1XEZD
njQLDQTwSze2nNVHOTXHSk7uSTQGrxhWd6Vtenhq6cLWZL0VvpnfjCXZHgTVEUq0aIx0uEM9a97Y
VcWDlYR+fiPJFimWJcJpZ0UeiNrDL21NvP5tXFwVtJ5TlsSp594tantfMihSJ1uQYI7YxQm7VdlI
74OmSjBSfDhZsMyR4hiAud0RK208+nIRk/wEBkqrTrE7gmb13bRahIiW9pE5kGDeN9XHxmjfWUPv
7glSSp0tHaP+DgaVla80gGVq6xMNCFQYkolamBWx3jbUnI3R6dl1bKlQ8MmM5VWc9/LBzLrBRWHe
Oa8OXVXA4ZYRbyp4OKlZkcudU8Jd2fRuj2EMXLDzJklSlPDz/SD8GmX1IBnFa3m7DxDAEajehNpD
xj4z8ZYD2AiBoGyg0PRMeuLNjG2pTNQrY+uV47aE+sDqp1xS+FjH0e5Fjr0ZQhb8Bo/G038Ojv/S
qNfDBvfdkWP10r784/PlN08vxef/+a9zXH36/I99k7+Un34Y9379xX+Oe1EGU1RxRnQxvX+nGPaY
BDPL0BHX/T0H/nZ8NP/iNxgRuv9Mivg27DX+AlKrX06ipvPvHB2tS7Dpm5qPRrht8Rp4Xdbb2aCg
oodaFFQ7DSEb8oi4ug8yWmJrOpHFOjGd575Q6jrXavAFXf2cE3iy13sWw6rLcXBMcbaqG7u4C1RR
3uad/kgbJEqIGBMprgfGxVNH9pY0PM4jo+Zt0nEgeKfxTnWuIIcNxi1wRPlCyM81atFr3B/bsOUU
20pQlF3PASRXaDBoKHzp9C45FXyOS+HV9MQIuyOlCSvt4LC1I5c9VoF+6xqNtQhk/zJLLlCSyvVo
owGm2/alyeG9FYh61l7lnzxrgNrogduKyi9BVgIQUecQDy/GmW5jm9l1N063NtQrPeKniAlaIHJ7
wXFUrSoxvTot7VtlvAJifhZjswHURwJVEVtPoQBLIEHC9TrDnoqg8EWp+UTjWM+Zyl88feIUEfVn
XWbX8yfQ4phZQX7+ktbgCJoI7pxFWuXKKlDRdpEXL1SvHiKrPxMNDFqWTA68s8Erwq5ga8T2LorG
YwaQfD/N+X5a3/DB6DqLV3Iw485cDhnjgng897X9HFvZgVX+RYr0pZqcEz1ZOmSu3axt3hAmd0Ce
462N1mkzWu1GBBjjNTs7TMTjLQaW60VpMj00Kz4oM5Z0JTDlwz/UMXKTmrOk61wdW3hrZE/Nn2Vc
vHQGfVR9tji2uCeYqDXrGjM9UMjpFqv5bWv2W6L1joYf4cxUOrGTlbbkdPHFwjZJdGFynWXDEYeZ
s/MrlIwQcMSissdHUs+AnrduTm6CpZGSw4VUwkELauN0RUjYoRqnR2mTYRU7w0OhO6thLGETxRJG
fJW8lIzJ1rk5vPrVdFRmlGD2gEmaCe85GfSPvrBuAvIE8HEam9Fsd5ND0hni+Af6rbskqVtuVGsX
FXxHmu7nS1BEuFi66UhoK5Sknu+TAtFiTMedQGRsi5CzsBZ1oz+WkfEaWDAaigF3dBvlB8NTD0J2
D/aQfykQ/i11RpCrrhgeLOJaSSNo6w3iuIDYPY3FnwEqzDw+d6N0T+zlzxVxQhvXdk61Y3ubdv49
3uciHjxuRct9Tjw57lxkBgvsJCdwDvWHlHDDJeET40pqobqzCIJc5UMElELYDtAWyErI+9RBVI7a
NwWQmEFpQNqZTK/FVBc3qBTHDYNbdUDqCuxEy63X1mg+jEq6V4af1XP4RJUIeyXpVqeroBDWysum
/iX0KvA3EQG/tKVtUT4CnnqEFUt7dLIb8mQLCgmmNye7zD5Ia1Twh/P1wOYOcjNZ1e0o18IeYrqR
dHyA1Q0yOvhVC2zBEyfCJW/LCvolkrjHSiM0oukcB0opeajlKF/Lkll/ia5znbti4cNqXdQzeaSY
IWbwG8Nbo4W2E5Xc/rD7XgFDM6UVBSpNhSJ4MA3wqYjneBXzSIzbUIR4Fgfqc1qRXrcdTG66MfOe
Pc09dabo96GSX7ReHm03O3y36fyizv1JcEFnCb8oMn/TpYX3treUYABgRplVYFMJt7U60c7qy1Pi
CHR+hvuHqvptv4GcbFzdJsoOG0O2/1YehGGsK90RU3XEo74i6+Bg5la8cC0W9N+/r7e9gzmRm/IR
UCHNFzomb8Q6PSwaKw3rCnJv9sJxmMBeluPU6MelxUGz2vN3+ub31/y5T8c1fdRXNFPwtHtvupOR
VQYxecmkDrROvHYa9cCAKl9qFowFjYzB+f3m+XSUDavb7y9tvTHyXBLIUT+gEaLBjzrkTbeizqJ+
ogQtd00BWSqtCv8WLC4VVqMfkftlOz0YXvtmoNbslTqkMLMomaAuy3h8jUlrisrp2EV0hjk174KA
PPe0kwD3+mPvsnz7LkZPDroLUaXXpSs3haPOQxE96k5crNzBPnXIwJdDVQVbxwFBHiHugQbD8vD7
d/qLW8iCP2/SBjV0x3yr2DfhmDF1tcsdIMyNXdFvD6bbYoJj94fr/OoTtQ20Qd6MN3LeysuC3kAj
78/3akAiL7bL29FI4AVgZMZ4F6QrQKrXLWiSu1yNt16rF3dxxB5qT9EXoViX56NKmnGAMMzhGMHD
XAR996AF7smSahv7LPcO80Ak6LG7FYOJgNMxx20RmfU80U+OnS6bc5kNjwNDk01nJvahTfwC81WL
vahMvoQJhNeSSFgGKn61HbQUjvH06DNrmVpciUNt7eLR2cUx9F0yD2eh83DMPC0HYzbdeiPFPhWE
sUFP8UE6GZkWBmes33+Qv1hhkATOUVYo9UxMFj928SY4I8IGvL2biJabjxMDKxvuKXdBrPnu99ea
+/A/nklRMursU7TrPRqH83//rlMuTVj78FbKHYGiZ4J3DmQR/GHBvDxJb67h0Yu07fn/f1aMoVOA
rKTrgCHg0GyaBGIYVq/XeaVPJmvctpT3mWnvwJye4HrFa6/MD9oQPjVp+tEH0UChqoBA56m1Uymb
eBywOtVjcY05/Mvk9tYaYU62yy1oMSlzIMr7qbnKE3et/Pqdjxl74TZ+tIfzRmwK/J0FIxNynQJR
b0wJ58oKhLnFq9YudDP54pTcgiTMXsNZImwLXTrlLQdUUJGDQwhXiSBiiU74XJUQdUDGHP/wnfzi
ieW7CEiGYx22ERv9+KWUZk0yzliUOyOnUFCELi+TFgcafD/eM30MMp7wzuWjfypovuGGk/qCKeEN
OvhHHwfCmgEarolw6hkKGhV2ev25T2tr5ev4AjPlnsLOc5eA+cAfmemKCbW2rCtwR3TlHkm6fZ0a
fZF4yf1gcToMBG9YasM2i/XHkYPYog7jemvlPe3k/hw57tzo4/606zkAwFU9SnpMhUWYB1vAc49B
LdVX+MXr8N/R5+pf24bZM+a/YC1Qvb35jPoIum7bq3LX++WKIw5IuZ6XYyNECuvoD9+IYSA6fvuc
+OzCLGuICf2fnklhWyOW8a7cSbMp14bbVCtSRQ8hO1Vg8P2AD8ExNFIgKZNlKk05AUb5tZtxAOyq
0KVlRnoarQ6BuQZHHmqLFg66/7HJjCtN+Td5UDTLGNQVCEtISFbdvJKYcR5yAA3evBlzm0VW9gKK
n1MqiPt00q9FR3oUURdLjqtrRXdq0/KVXspLLDIWNC1+MJiVMBrYpbTuFTGkXbvIQcjtB4QSlyIo
LIdq1bdZBfm/f0haCkkfSsRyEpR6ztQ/SNh7i9EOFoGl6MUAudcSprKc1gysG8TVjqv5b7SCf4Pi
lBuy7tTGsGWznh+jZnAwLPYPLpp9pv7kCvsuordccFrSw/QaGam/8mp+WuIxF0AUl0iDxVXgDK9o
d1d9xwec5sl1YlGzBANHcTu3n9NYnXtksUsLpiYi2wPJXYcJ/y1uNB7gts0PFMU4PdlZkkhxY/J0
uH17TbfoQ9z05SEznJNqEO4A8V/OhRGt/ATCm6yOPif7vLWfTcQVf9iP3V883px1SBJkPModpb85
eeQIa4Rpwz1ovPG1bNSZZuuJ8wUfnsNjPZ+/LqV21QbGpg046V2e+TJuN2Pf9AuR8msIBVZZW6br
IAtWvpKWh/YkEks80CXoxW7cwZvUKNCygmEDLV6inqJXAa78upZEj03IttYEAhDQzVq+nDyoIhpr
TNqOj8riuKVL6NiunnTLIQLZmvucrCMKQ/bDGDb7kgHD7IbpHlrFCirN9ix9SlKitq9V151th1l7
lbvDmhaitRL9dET09EADHMktiG4sT+Or20z1Rtbt2aM62GWJe1JsIhSZ3YOFIHY+zbfet/31P6PZ
P4xmiVsyfjuava+6Nv7H8oUJV1K+fN9j+/tXv/XY/L9AAiKux65gwNThBv82o7X+QtPAgYIDDHPA
+b/83WOznL9MJvGOj7DLtU2GuP8c0dJ+Y69zeCQQs5voBf6dPhuBnG/WakbBuqNjdiV7jHr/bSXT
JSYTpTSpdoPyGBcERFTShSgTJEvQnjZuyUJOezz174LEQo5kJmVygqRRrVQe+/5KooHiRk2sJ7eJ
x9vKNct71bjhBzzxaMsmC0Gs10/OrpZzXHbAZ3RM5vLMy0qMZ/2AH3HV4stmSAHLy7rinB+fAN1Q
L6L2sw7dJHKiiOEOAtIeR055GS6pAT5GWn5pCkJCFl4w2ptMa+ybmBb/bRaH9lKr6AesdaFZBwxm
c5KC64BU1qwYHhxUeqKEqtG9NkljrFnO8Kl1hWVBpUG+zqqpl+sBsuN7Hc9SsEJU1X7mKgZTSrtk
dhp2Jc08vxZJzB+cj+uLNJOxlCuXkCNJ1UhA6+wSnYPr2ppIe074wndoAZGllw5pR8aUhJ8m12EF
zoy+eaonzePP5ZU92TUznrLXs3OQ6Si2kczf9F1YPtSMXW/aRqrxOIghclZ2R5dlEcZQVBY5IVMh
pkABjGSKa/8OevW4FmwerFNGCJ8dA2Y4UKgO3t2UTPUHI/L92zDnJEPykNSNVRh4NqLYvK82nl9A
eZ+8/VAX9U1miODWIV44vkrtwNmRJ1VvFEOnK1goYjvFcX8Vd4G5GS6Sw8Qpq3sDbPWdRh1BlRKz
E5ERTagtexJ7jPEQMlPfJyPfjpYn9p5RdXWTSaG0+wmOy9r1UgOHHAwbkSPfZG82nWYH8aDlPRvW
xioT8RGzvngvGT48wX3CSRnQ+nLneUPzydAKfy3JJ0JiR97I3YAfFMi7HdyzR0V3gzUxdg4GSY/J
IbqRBl7TcGbGkUcmlta/+FPmoxk1yKSpLS/aEC6EfXIA3r0LPdFOYPdHiqkk7LQrM9RUv+yZqq4t
ffDLmFSnIG33sQNhBmh43Z0ZuzrZFfzG4Lb2NcNaGHSG3pVQo67jRtP7aIkNWNMXfprS+Vy6BuLc
bUSwJKpmLU37elyQU5Mh6XSSyn+PSm2etAe9QGbtWiHfzzxAJ5C+EzMb3fc30G4nJrJIa7X20Lp1
p+9zxvvJk1k3QXtw+EsuSm6fZy+MtHuQrbTIsvDaKwp1TFTbPMWiOIWBFV3lnCiC1xQzN1BJ0yoq
WztEhe6VKw9WxTvHYroMBZdNEMPgOkT8v9Fd/rG19Hwvpqh/TFoItloQV9eIB8S6YQ9LOwN+aT7X
aYyWDZ8BeNw/wlmK3B2Pt/ZQRla4raSELdc5VlEjTzDqVZKiIHezIdpwRpt5ryWvYTfqCVknqjO7
1Qiu/qihrd9XHT3VMSjP1eRftWkTovMAehz41XDokxQoMWgHWsv4jJmDbunGaZ+ciZUmD+VShNMW
q1W6HRMTESJMjFMzDvftBOzZi/p5+u08GlIy9OvwwE9jV92gHz0T+AO6SlIKo05A2WsL8Hw5emOY
40T8lM0SFlR51CH4fk5H76RPZvieGMV+N6C/JeGDw22qqgYqO8pnO2/UrdGF1kZUiND6JB63tjud
EuGT94iucBnHTb4ZjYzsMI3fMugHIF2XVb2C5Pm+Cj1apbl3M9WSTJYsZGYb0620KrkVIciB1NX0
aynD/sZtch/vaPWR4Z7Y4tf210k4hhvEwLC1QnLWKoO86KniMJMrpR3SIjGOZC4pZHLRh3m+uooM
Kp/MG8uVGXRQw9tKPpE62+/0Imrf0e9puTF6bYvG9Usn3XwLlXVct7I3HpRhhh+szAFpMoSxvWdQ
XWAEosrYdy7Vws4qbOdYopDdIL9mrFxHFRxQ9JIHP6TfMGiad9eRIrFNJramtEAj3zp2wV3hTt5p
bERJbcjEPF37ImnP0A7Cx0AgmLecIlwz34pJKPbFx7Ka+agTXJbn2ssLJqwU02Fi+puiaYNtNWHk
gaetPxEIpK1bRThA1ZfTqcQdfRxBPe8KZPd3Fv/hunEH7YZS+tHDzaIvjUB0m6hhYA04yRgW3dBm
xsEZ0ugqyAo/oEc2Rx61SectM5NTI2pwskLsHimOg1B5qUzDOllEB4Oeiwds6Tjjtx46hK1Xe9lB
kxE6hToCyaB12iMq1eaJO64Uq6Tr66NuybMbptUdzX79ZKVwX/yWT7rLuQ3sfqMPZrMc5qGNadI5
Vo2tYZLy0s8WU7TPXSHpw8VWMS1h4fUO+6A7HkraJNYyHQXxFfiM31Vxp85xkPmfoLNGa2KP/CsR
mh+0oPuSJGX0jB6NFNYRcExjO+9K29GIwGiypWmBnVcG69w0ivBdJO0tDdYPodu9+qZwtlNlt4sp
nFCNJePzqMZg1eaVufI8+SIKom7/l70zWY4bWbP0q5TVHjK4Y3BgUZuYg8F5EqkNjClKmEfH/PT9
gbrqlJhZUmevc3WvmZIMBgLh+IdzvtNb4NijEf2TkNWXMFD9Kk0MxLyelRx6xLflWs6TzYIiENc4
0pptqof0phDuZRGiu2DE123zVuK6kYAl2vUQNUO11SKfL8OpDbbgLV+7JLpnDUEpRX3BNAaEt9Vn
ByXIz2a7KGsoGhyuqbMkAFi1R14jq/WRpxxRV0H8ItP03pAu+7OhNj9FUsUH0uXUF/wXt10vvpJA
DTk/xr5lqGeCKM1N7aDFH1NTnflTMJ9XZgfW3iLIOaQXgNt1NhQpGZBRVW2Bc+KID3vrkIxTThhA
dXQmdLKJKx7iYUrPM+550v5csRNkEO1l0qKpMpN902fVWdmOd/Yc6Z2Yo4LN5pLCncyvLfXnurW6
8o6xPUpuPXOtg9yamKcU/RaTCtk1hc53Y4eQvjG8z0EonwRK6Gezdqwr1IbZGhvKTS1a7ivncy5J
DojnjkVbFFcn4kPe9MVfVD6sqQtemXrW0abjT1qLQg8Hr4JbqO3KBsYMVaH33GhPxaJuEbSHUH6H
ZIcvf7wiYSC4boISGjxL0KzZx5F5GU2ayEJVcYuywcPqOcpNIxLMFlXygJfMZasadfsKuDmsJ1mU
t12EdSmhFVS9y7vDGWjzSD83au1utDs/tkm8X4rNWhRX6ERC8hl9urzyK2CJAws0LFiGeRUM+mrO
AMVFRIw0GvJ9lX9iL1ognBvvB91dV6K9ao3igmotXvOLmbS1AKkmoiCpATtSCRK+5o6XRYi2QCaw
qlK2c47wzTt387rAHdqs5IQYiGDSfL6WTZF+G+P82/j9rvGzmP7/MIP8i7TiHmDqF62/fPmp5/v2
U9+FueKDi7kWkYRtqT8bPt/8YAnHQnWLNpdVzgJR/d7xEcHrCdOFu8bqamkU/+z47A/+IuL1WaQ5
MKuR0f4DUa6t/rJ5IMwUoJptsn0AXfx+86CmBofB4BRHo6fCrfY9FSAZr4ExkHjU5tRZK4ESfzhv
5TStl7yfjdAjmdicqoc6t2MmL4HOt7St4lLXtsvInVwal55pE4audtZDAw4jdMenHCNGDVLTsV78
sBBHWZnZuvMdyvootBlEq9euqNpjb+lwjyww3OASqwmWSIk1Rf+5n3qTDEKfTNHV7I9651CVrrPC
w66TwCexq9p7KRqdH7sxnHdm7O46jX7VbFmF9kkcXgmisg7FFGf3Ep0UuTfaxhaC+rl8igRpIRLR
3hlh6UuxJl33D3gtFWzxHJkIKIwwvCjRlj4QROadjwwRb7uhkZsiUzckOPoXZmLVGy8nhRv/A1Y8
nmKHWXX9Jo05a4PEbPaNYmM3xDjQ2BTflFWpjg0y0Z1rkPI+c+pfFco/C4t045Rjek1wPYdPIBlj
TYO3RdxbEmdYO3cNMujtUNvmGoakfe4noz52ejZAphMVbKeRccb8u9qmsgZBg+FjoxOzvKjdCLJs
7RmgmAb2QwLX2FYiGz8PSRLb25XId7K2HH6rnm+qXuoLFRs8Ujp57475+Hmi297qAdFvoFJNWA7n
8TC52c7F0r4xqnG6teNE/dFxfFXF9ImkBb1Hb5wcuj6Ue2xtwWPvxeUuSQL3FfZPOrEdkMlFCAiV
QVk1EscwtoSk5Vm/iRkpHHg6NzuccMBYTfi5wCjkKvTIm2jwA//hNcXwNaSp281mMXqU6nmx5XsD
TIuBX3Y+JdVDBK7zwWMt8GKw5mOhNjvmhVGm/ckzeCSWILKiVexH1bYKaZ1dGXgbEIPeWWC6xZUl
+vICS8RDNBqM71mw1gevK9ObsazB78F8upJ5gwepjqlmYNqBO4npONWhM+B/7xoNX598XztN13M3
DmeUcbukkNBT5rGxdpFdeWvJQ3LpPGR+mDqPGps8xXDFsMUkoUZ2JHAN+F5wEYUKPyd6x1HO+TX6
x4MPrZSAoaK+aFz5Uma1Cs5rKxujUyWyj27cqNu8dPZoc4Vx1HFnB3KftRR8atX7Q+F/xiZbo6MK
pvkKK42+1p308s9sa6kw7ALxgdd2D041WgseMKIuylBu24FmfNp0xCVkhX82lIq0bD/Q2YSj161u
q9HIE3xTUx8eKkIkmgeZEc5LXgYgX8LjYJmXuHW142kDE2AizSsOSq573lfzLnAJR8TpEgbmM4nL
Q0t+iBFe1pPK1UeTOVndbLUziZti9LvgNQlQdDjx7K844VYRICQ2pxQp3LmE5iIQ61iqYHRP12O/
GJbM1k/+UIRsGAev6NHSOmU2kK/ndV26+WYRXyoB+2II88WqWxFjhT2CO8VEhHoUxHf1q6IexmvU
3vYrw4Y23TM0gGHElpNOuDdinyk6YxZ/WzgpLzljDYXPNZo4+wCn5UwTMvYV5lDFe86+xViTgmpa
IbmFO5SHcUJEcewX5RXmTkmQ0tTVkdWe0mxwTBKUexQpalQhRPnCvRox7+0cmzmSaWZ9smocrjFz
g2C6h4QiT+Qq6maVkgxpLnG5AzoWy70ofLs+prHP9350go2TZnbLqha0YydktC8UuWFl1KTXhczO
57d4sUY45fkYOaSCQ6VARdraEXM5Ty1soriqN13RgUnCHrBwKfegYpPlu5pwfoVuvCUQxTJ20NzN
O5UBt3aJrhNrIAPGyjWKAo1XV956vWJ07TJtQ9MqKcAt/zThpyZapRGbdLRDtp60Cat57oh5y/U8
fa6n+g+eUQ1xibaLTyrAso162FtJszbvwlkEO/AK3oODi/3GBjjEw6HIjhk8jauy9fAUGpN51uMn
/DxLF8V8QMiiQr7G0Rkccn7VU6pEvMHg7D33oh5LPOqyOiROPZ7UrIiYd6S3CusRmSHRK1TzFs1c
XaIODscdtR1pcK0JmLolmwste28RAEwNf81uH8g3+jhNjs/DrMr2OLl9txdNMe9hhTrQ4ASDr1lD
9xqyMrpSjNySTTNK7xRbHPE+sMEN49RixWJvvBt921lJwSQylEF0DWFqgGcdpVs78cEi8wZ2JPb2
JL8NdsTRONtPFoFjSwacX70A528vhJrFF+Yn5c5pQVmlIhAHV9fWR2Pk9aRfhptK6HAHQKHCHd5m
l6k51I8d38ML2vrmmmAE/xy5TLGmfUjO6cTifW1F/WVaOvMawr97yOb+U+0R9jbZUfQxYDxzGQTC
55dol0ognwGGe6W5LnPLvNQjDLJ1zDf/2knUuIc937ygloDO7qYbixb2BpnLmK/s3HOPOW0XXLtF
qJek5R8D9ghCIHNzm06leYzM8CNrLZeGgi6crAF85BBc0ZCmjYdVBPdpEZhbwnuqCyeOTbTPGt84
T38MqwbBTzZNMZtGFNqkJJCEA5yOaaGN3d83mJ3qfnTBxqOdWTNCIGKoCCX78nyR8JC/5YqQ32YO
Ht5gvtRN325KlBUvcqSWH226rJUyk8UMjnocDWPP7EzdWU3iYV6F9xCH0b0mpSe+eSta/63vf1ff
2wwZflXfP7Qv0U+l/bcf+E9pL8wlcMTEsWl+37983+cgiv5g4k/1sY++QUfxl/4gmhaLoW7pBv6j
lraWfBLTtFj0II3DIPePFNNvZrofhCMYVpGHsXRf1knQTd+bV0s6yaic8KT4xWzMRKsyNZ52OGh4
oOUApNJxxFPeh2F10o7NiHyaGC1QwVxPddEcmhqKHp0sa+6ug4gUi/E2mibnmtwnTQlVglUPoDRa
g9mRvpjnrh0Mt4aaRojCHbxl334gu83PyUrNcQO4IcYtZsJZYFz5OanpZ2WTMHeg8BGl99Wq1BR3
h4H12NgfQwUkPjgGCo0RilSv7u+qnot8ZxTUGdvKjqS9DZOh4RuugK7CzqTcNHlZDr3KdPmaSL7z
oT1PbFZzG34zuSaXQZ5H+1rJ2VoPwMzvi1wCMoRyeOBNISdFAf4HiOT4nsQSIssAACbUeHAQR3KT
Z1r6XVQG3QuQsBhfTU7lG5OWx543YdlQ9kxWWbDPDA7OEmZGjiIpKx1wdAyYn+oTMSkLFRn6+ngZ
hSls5HEoiatOUyOc7oxJdGCUzTBNluz3ypFqL4GVdvv+G3oZO3sglnMo7et0vHUzM24uKqCcdD+E
gElkPsd/T4T/FzMFmi7JWvR/d+E+fgHaUbQ/HQrffub7jld8oM9GIIl3/M1RS2P/HZtnfQBbqtj/
2njXlwXwn4fCGzYPjYH8c1Lw3UkhP8A0RuZpO7hETVTR/6jn/3nHy4HE49dX/IWMI/B0vNOteQKg
LnsjNOoeQpo8irwVggRr9cM1+RuR0aLE+OEAwhAikE4uDDk0RlyJd0qNoMPzZlHBH7qkwJ7Wmz6E
Sgiin4oW7lTu4mbLMH42m3LG5Pvr114+r7+8OFZaRGBcNsXF5t9/kOZBGctGC4TFIbT9Mt2pRoOE
GtlA5/Qft4TglS8hZxNI3yK2NlSQ8ZfRaIti6zautcnYlgE/YLjXEj26tmqjBgFC6aW9ZMlhzALw
wVPDPJjYsgtGDMFt7mbDb7Quf/smFvifWNQu3EjvrqDZ2JWVt7N/qGdOkRFM+y43cvakapgeagsv
ciBSZW0N4BNrUNLVM+GaHoODcMEbx/6yW5bjNRQt6pp+ZlTpR/OuZ1pyBHqcQrpg1ZLHHdIYCKDs
V3IWCL/+IHic/eVzIHwZ37fnoWp4r5/VtsVmVA0+UVfAXhpSXUiTbSbWFMnXX7/SX4Sf3G48hNF6
MxWDBvnuYjks8zjFeaUeLAaa6JoPz/Xqs6a16hvTYdH869db7qD3t7ePV9uWC8nPX1LNfrzDpACX
laMIOpA30txwotCPdNhGf/0qf3P9GMyhnMO3j/rjfZSY33Bc0Jp6SOeGeO9x1SrLjw+p9u5//UIL
G/39+3GkIAmCLx5T/PeHQhIiPx24Bw8odLPjrLTcRj73zDTxwU05pFuUVAT8lGWb3k49EKQqo/a2
0RLcMn1AoeQ49U0zLaQMt2cQDfqJLrkXFtnMi8m/hM+zj7k3H/oQZ+AaGYRNE5sMrHTtkBcZK5v8
ME/GBy1d/XFw5/jw6zf5jZr506dGlgX6VIKCcNn7vrMgP344FxaTKQaeZjwMCeuaPCyRYYWBPsLU
TXdlqgm2tcqvY9YYSzvMrnlSyQHiXLdjG9XuiJFuLqs0HmDDFAiz3ML8KEBwXDpsAT6pIc8/OjXA
LDHIO4GDhCp+yMhRJyDyXpqpv4sw6W6Iah0forBgchjG054QBZH04SeOs/Tgto5zFXYSVV5cUoG5
fkR1EpDJSf98gAQNWsiJ8y0VkNhrq/TuAZ8kx8QA+VOIOsK3EwafwRO5jGpTZLvV3F9VmRjqVT8r
+5yUnoySwnW2DPeI10R1unbZqWbrVoTlIW3K9LGFX54heVsBvjau6Aqn12maFkFE1JIT31p7J7AR
6CRuJNcze5MNKZj2jRNZ5n3V6fyjCqP0ayWiclylps/U2G9YeK2Gcikci2h8UqADNiqXzQFSZnZM
pmQ8n2vfvXLhDm1aL14y8vJ4uCJWnCVskjkvZq23QL+J5QrSL0ZqeBdGkRkbO4wBBqjmjAqUv9oV
NSNPfzH/FJdlUAU49wi3gaOEhcdQxZ5IrfPlerIUSqo103VSvUoQACK3np2IHC2MOoDc0zw/B249
PRhZiv1XYIK/FDDM4OD0kdyaPF/WST5Ye1xO3pEe2nppAldfJ1yn4thSiuL909Z9au8KNBlblmo4
5GrLeilRSO7SSBrIVEePyA6I4g+E5XYke44DHw1WYuCr4WGYul0UWTcyyLstZ1t/ZMU5rSZjbD18
FPKVnjDHUiSqm6nJLuLAiXDU9QywwgzWe5DiNAbduW5MwFMSNJgZ2iTF+2N4VyThBcqKTxGSkkPU
tuZtIOZpmzTuRxLmX2ReFBsUIMnaSFz/sXUCb2c1jThXYzecMc/yV2U/j+vctIjkSGpjxXw9YC5v
RBxRYN5EXkB1BmGD9CL096keC2KWvIBI+mjijxkDoqFS2H5ID0oAejWsIR5GasNjKN3FoecizR3i
eNOFrtwTxGGcHKQG563BQKAZneklwY6Hd1srQAoT80C050l1NRNExTGlRX2aJmEfI9hKB2HF5kGV
fF1cg/4/XaFXn0kdBBUWrZiGY5tqo2Chbxafm94On5JAdK+u0tOT1TfDWU4UMlQqvyVZqrLPG9PA
S86wbs2Ktz92gu+XMaVEiGcT6O2VCSZHHBHMqbneiNrNt7kJsHA05vHB7s1ix+YoOpppWG3trLTZ
liP7RqkT74VbF+fxCPCtMCFSObjkzpOiS5G5uGP9Fm6+cctu2hsuQ+pam+kuSPrpa49korwk6DHb
BAugZO6xmjewAjeVRDAahzw5xAxyQppdtTX7QW55x82ZcqF+D+hzNvC5phMyAP1x9gf7SvJFvZxi
s4b/FZBgsDKrsv8CbmRADGYSLQtY4nOkUN1gpFePb6CCgu3PvWFSX2QlpLUU3w+bS0o+wN8m3Z8P
NIEoLuRtHXab7Wi66W2GHuYJZFm6Sc15gINGXWg4FVqWFD7nYNfprgr97rFsNcqhGB3XbETmIUug
YiUNb7KuKL/crITegI3yME1WdWlFc3Cm9AJbHCwkdK5FhHkCIJ1pdc87T1HP+WY+bJzOklu0W6RO
MBW8mlUFGAGZDT8j/QyqAhHn664BrDiknW/u+x52WcACgVEtCTdkTRBZv7X8yLkSHAzruUBkUsFa
O5iJm6191QVn1CoOiH/XZ1OdNWe9y/0qLNKUqYH7x7hvONdLWZ8lBDKCL3VsuRfEMOyDwnBOLcFg
txMvEL3hA9E7KKCVzhQ5n4bAWdCgYMNuTVXx/5Cc3zYoDjbNAtY0PeeENj7Zq74u9zqReBmoF62T
M5r7tuZQEE1nXfbWQu2M6vEIcNRd91kCF2AhfJYFmyGyd9dD28ZYk8GtMbJln16QlZFGYb9v3oih
XH6Vfm5sr47OaYihihIbAEttLEC1tDnMucZCPHLus1uqOFkn0J4oY+zochzkmM//NqzfPPy/G2G5
7Il/qIT+sqL+GOvPJbffT9k5MI6Wn/q+onY/MMHC5+ZgmsI/9YP135cf4KC5rIltaynil1309zkW
MysP74ZH7W1LOkp+4Z8tKxMoZfoOimV0rbzWP1hT/1zdY/mnVEM5KFlL2G98gp/rNgrXKIVv4578
sGQ4ldPJOYIx1TxNTLFahr9Isv9vR3/9rST8r6LLr8u4aPX//PffvaCSrItI8iU+TfDGfiwUU951
JavcOVnM9Tei5wxFX0NHlXn1IQTkffnr1/u50P/2BkkY4nqBxydQ9Z1vzU/cWeOdtU+qjNyXxOcF
rCQR99rpf9eT/Vzpv70UHzWfNZJxU+GR+vmtgZSJwi4V9inNQUHHKqEKa2d2VCSmQJefZ/9Rpahi
KCx/R9T7m3fJneRwN3hgIdR7/+9QpzybjMY+aZlAT/EqdmogXJatXwiT89eX9J3v6O2NcgcSRIs0
HjzFcrf/+BmOZaZzVJ32aShdXgiXDA3JkJjYJvtWUREVVlJFZ6gSNKP4Jur1EwxtqKCwZYy1KYt/
1s0tf5BLlJ5LIQ8fis7+XY+aiCjosjCwT98A2jQI8d4kuWD///lajJiBwHELc+O8u6HCBLktA1ub
FBWYwp0Nh1XhtL99Y5H/+kIv1/HPpurb21q0LZDd2MBgk/35OuP2BzpZdvapD6KvWgIQ6CSO3l+/
yF9vHcZlrmRwxf9ySr37MEnCtFUrM/sELQgWodeDlPUWK5SYU1rOX7+YWK7O+7dEwAJDFwtTwQK+
++nW8QKW/jPK7FMiMQFtrJ7X5IkIwDZrNOx2+PQvKB75kjJmuSU0wDrikrK+PdD+V5/e39zBronJ
CS8AX1XCIN79GQHWvSBwU/s0eq08s4hHMrDv+/TehuYOrf0836apZLM8zXgsN29fXqeiEOEEaQ6/
vih/9wksaZI2C0TUTOa7OyrNfBQgacWXd2HAs8oYVkPR4Q3GE7X95y8F/JLsERYhlnx/R42V15SN
qq1T7HB5fX9xOpMYyFHv4R78jUHx56Oe43vB2gCJtXmyqL/evlXUIpqoK+MsAOkOcgJY1HNhZRD7
B1x+Pb2Z95t7WSyf25+31/KSzHMIm3Ph7PABvw+eqNKZsRKknTMzoFAlFBE5t240Y30ijG5jzaYC
JfI8XkdeIu/fUPz5iA1bGQWDElQzSK+XLc3bCQInvYLVOku4wAFEeojCgtHBbz6Rt4XRD38zD36E
VYvNCPyOxc7s3cfP2iKxx9yyz3Rm5jtzptQvY9fYhUKnHcoIwihDqNRJUwbrMqkmdyv4ZTc03kQ7
EJbF3xhgao3XAWnMrzOTzdeRlasLjX9ewNDY66KN2SSYahwxIIgQoW+/1JEHYNitG6pqfqxh0kw0
Bj+HnklSmsukfm57hekwtLH2JFxAYBbJdM2WlZQIF8HRI049g7mBH9TiILSzoKcUct5N7hOqsc6a
OLBWYRdbxFQVNa/hcaXf3Et1zThpZfc2nSLGIuRtUckd8g3Qjt6THO8AFsfZADP7pNswh2TdCID8
b9klaZLVzwCAZHVGPO90KzyqFkO2Rr+aISjEn8Tk85Gp2XLTdDUALHyEpMW916buS8o6eqaHls7L
JHz9qkW1PKH73nkhKVR+ruZAHvpa1beNCzvYGVS9VnFo48jSfk9sIOlr+VpMgq7MqvmSLutl0pKN
tTXaXNEgDh4nW8b7wLL0KwRpb2OUUtzTD3F9fOCJt1qH86NklPda+Taf09vuUIyNfk2hBiyTMqJS
Zh0Q8O1NDZv7auK/QlWDYyogGnSVJ5Ngv8Z1Q8ak629P1IInNQIEWGarKY+ahAn9yGJ7Uoo7245c
e1rBt53VWbQUJgbb/m/hD2Yix9sUj9a4JZedeAsHRfRlHdfcNSlL1RflplxNetMKJGHpTQU28wCe
eLWclwZBceRR2D3TLyBr/DHMCNN8+8Ynd8uI719phhM5iEsoSWTkC5TcyYm9CEqPrkuhUqj+I9ER
BQZjEJiG/6hNlEd79FHeIg3A3yYWxl3bqnTcTRnPZcaEmPbWFZqfi1lldI0izp0XvFLEbCwWKRYQ
DYHkaJmau9Ca5WGeByReMnTtT0XfF/feHE8XWM+yTc1YSKwSIxPejtlqcxZnJbtSuHj8lmzEPFfM
ZbcxdeDeA/6IQRm5C6KTiK3p0mNXcsrtCDhMnvr+mm7aWo+OYa+Z/U/3KRuILfjKCtyeuWgWuCfx
FZi6uGmxmUHcCrr8S+k07VfPnhFMSdVdAgjB7zCNCctXcmMrRCrEv28HE4DrqjWm6olxXqN3KLXc
zyxGkdSwYjknrq8Jd6blKVRZXRVvBO35vi+78tLHk4PdcNbRp9AywItDX74gb9Hd18UUnEjZU/Xe
04P7DMpiWVtU8yc2y+WZZefhtBoHe/5UZHW6RSM4r7Xo+Ri9wMHjkg7Fp4QU3HZT9JFm4NCo/VKM
6pUaa40OvMmNbU0NuPiG8h1qDVhRjBJWBTOl2y7VxrFI6+qYNIjiJ6ebvgQMj7eRERs3k1/mT3Ha
k/Q2Ffj7ixiLHZEUK2RvL6rFikZwgLEJZB6t8Y+IXV6V/CLPuFyGjRz/VsAYDEEoiKCF/VwS5l77
ALBXDQODsFw++Wo4p9JlOm+JydkUBCes7ABwA6YgP9jYXRgdvbLS6MY1/uRyMrYyL7uHKnVrUkcK
vesW4EYRmZ8zpcsnPyNTJ/YF7FAjsDZdxt/hEyl3w1MJ/NXM8X7u2jXBwaHJJ6pCmZyXhMVdm21X
YZhouakNMlPblylo4cwzfYNzs4TPbEtmIMkJehMFtrRGoOCctu1r2JgcSOXsi/sJrhgTu7b3HxuF
UnfrdaODOieORjhFZW2S6aCgQa6lY5TPgbDHayZHxvotjqDVPs9jr3PIE8mkXcJ8XHJyTDFWeo+V
nyOI03jR9KNdMEb6KPJXKOHcfhb3fWXz1e8ipz7YI87HgyNSDDwVt+26VBitAPkX2bMs65B6Dkg/
05pySRoRkUaz7ySRV32dqt5G5aNwgWSq1dsisYcvZBBAIsWf73z03cA/NpGvD8xrEXUWYxh3q0wk
0R+6b1+SyrG2jk1q+xpHVa2fshl/zh0OTIQInoy8yx4D7trN4nQbDUN9SAx33gHbQR3mh7la4coc
HnqnyW/dsPoqs/lpZBlwxZy6RSub4bCQPipNu6vka9hG4escx8Nd2Ck+Ob7xybYmsMRn54IPF0BG
jPC4zrQ6w7IDmWEcsirHg8A5jrNWh8OBsEgTcWs5XdSayFkXNxS5oHnaiZXLp8Ckl3nCo1H0IyZZ
0WYXY9PYV1hKs6ta2N1tHnv1uiGm+TPUp2xbIin7Azhaf8KHOMuVE8iYRCjPwiwWNdFq6ObBX7E7
4bjwAwfzlmefTUP/R1AZw93QhumN6GCPYtx0PqWDm4brhiAnnpVLeGg9WeGlD6zkgjkxblJ/AMMW
9aF+kTGup1xZKDJjpzuxnUfXbLcQjJi5kW5gUMwSuSikhNNroz3ZRVlh3btpVUFIsOa7Ko6Cc3Pq
5ps2IrrV78PhucvautuaWtvx2RiPo7NGs2bgMg0GL710R/Sdez/q9IEu1zhPiIZ4QLchobOmXQ6b
xVBmikDGGy4HnvBfRV/ri66q+v3Ig/BUJDrPNpUfMZksBe1FxOG2h4skCKugsjDWYa/6m1D2A/rL
JGDIhna9eU7HFkgPpNhzSKsco5YJIG1dkww8bGQO8hnZWykvWjXNzmrya9x9XqZsDkQxfCklBKad
D/NuF1ahfbTtmill5s4H3an4VueifgCUpx+9DANVP6ItmpMlAoMtPPaYKMJ8OCeK9cagYrT7c/TK
OJvnUGuypsYcG2cbm0t13c/0KUU2q2btIIG7kqYaH8xmMJDdtWwWYqu2dp5hNWpVEGe0q7XCKVDK
2Nf7jnv3a0D47cfKs9rPoOrV6+ASRrkzwWhjq4RTwYamzBR2PY+VHl7UOt40EdbMA1jjr040htc6
yeGBzbFuz6xhJPW4LLHHIVYEfG2rBu82T+crA1fRVppu0G78cBHnz9M4rkiahaXndHbrgTTEJ2bY
qn8C+kb+kQrn5MrEzmDCUymyq8LPMoglcjRuIsPiU8sYINns9YZs7B5HJrDBf4ji/8r5fjsLZdj4
Q2vz11noF93+12PchIAJmAl+G7AeX//nv+lplp/8LuFRKG5gNAA9ZNiAUIZ/+s5pkLh5CCizcc0I
9HWSRvn7PNT8gNIFuoOnEP/8lHyJvI/nM/Mf1BC08j55mf9kHur93I2jcrAI12Tmgq1IMGh9P0oL
J3vI2ONFR2Zc3an0CsDZtBr6ZJF9s0HJvTzMOkvckv5EpR2iOY3HeJOZYjhwzvIYCOAY7ZrWb+5A
dhvsoDL/McZXsY98A09M3Pk8XEen3nVu3iKdTyPnCCJUNbsu6QJkvIY90L15DkRqO3XcTe+zS3Kq
fDzUgX2GLq2DjzCFDXI8L3zAv4d9nedWsPbd5MkfhkehM+g+WAmmh7ntaXeGbNrFvWFuWpDRNxR2
4qwtifSC66OHbYu1l/WWEdS3DpaFc34ED3hjqn5flcZNHFSJ5tubDIeGludiHqZiNWrL/Dg3TX9i
IDbds9Ilz67R0TVCe3iK/ry886xINfWSG9M5J1hZFKDkVTRM+V0YOc6OKobcaM0/K7MWJ1/ED9iC
nUXY3l949oSQJmvXRm2WmxArPu1lbLd3KdXmdVAK6yZgxDOuShcHwq6cOt5x5hkz6TFEipMFjgEH
dePKnepsw9+Mnlm39touUf/yfFCrYLQ+dmlaHdB0nyuSr/aii65C4vtaAJDkT28UO+m17Qw24XDh
bLMnbRZkT+G2jMjmlr67PWD1aB9sTX+0qojs3Rq9bHhmThY+TV04fB5Odz578tAm5jO+egfXZdlv
WQA+BgXaeEjlD1M62ZAbzOJTMyTTmYgqtconL0IrAUVVtM4mS8LwVtuFhQdCldmFl+QgLosIJ6uf
5ZFaVXnpom/Q7nVqGcHGiFT/HDSBvCECKtk6oTueT3P1hfqSep4+0N0GdRxez8TVnY0+eorEtdYQ
EUdQE1hdM+EGeA6M4EZY7RPuqGINuT494ocMwtPQ4oa4GdkZ1C+Yt/QnVOo4j2kybty8ck6L6u0u
daFt8Xjuzh2ta3fd9jmXbKjy5gIewqeBvOZLo5IU1IP5hYxOZB4D3vrcKeojQ0kqu9gyrxB/Cr3J
m8l79sKou6emwzlKGs7WrdGc4Lrouvxg2p2T4G4pi4xH8DB8ivCCmBtB7CdiMmylCCaSRhAnMMmt
w7x2G8M4Mm/6cgbZakbmebU0Bviyp+Cmr+T14IhnFgfPZkMgqElt0ygTya3vxhUVEcvtZg97Ue7N
ULof2ePfh0H1xZRdAKkAB8aW3Z15cHDwe1dRBmS98L2FLOtKOIScHfwGghksHWHsi08oaobjiGye
aoTwG5q+kCyyCwryOdx7AVhT9qXVcx4bFdvIdlL8SXqXGF1wjf+dRX+d0s31Vr/RPX6VzvT3WGeI
fMIfVd9IAgryQxeI3Ke8n5ITXX0COEXzBF0BvHcutGMFW2WV0THKA7Gtq3YAoWoYG1G53ke7ySdn
1c6nwlTGIaQP2qcesaQBqYM7J4BM4JvTsCvsJF7BFU6fqA+nTQ6Q4OTFamcXbQ6aDRkuKEU7pR1L
nJuozNNt5WJGdxEGr4kOZWFf5yxsU4t48a7DLgn4b92LPLwYekAu6y6Z5/s6M52j03rNxYgd+XHA
mtxlEBbTkBB2XWWrOCy9LSODfJdUJ3can3APkTbRaHkc8bVvHf6rU+bg2BOZRTCCYxs4/OuyluR4
AcBQx9TtPU6qpr6x/Ma6RxSH4cclwTZyIF6tJ9JA8HwFJZrkLE2f54RACXtUwwk60f9h78ya20au
KPxXXHknC/vykFSFFKnNksfLZDx+YdESDYAEiJ0k+OvzNQDJBCRr4mlVBpUKKi8Zyg2g0X23Pvcc
oH7Z7gtQmzWhcenDPm272VwcoxC67W4pU1TfgEnt+NW2577pGeHEDhK4YhcE8QsLzg2btn7EXAW1
PbCCy0VUhWh8L7K3QVh+EQR5830R7i62x3TPLl1AND8pkv0eVFIUFHccrejhzDbs/K0RLdz5zlM/
euhMX+ijSLkOONOeZltnfR7aMECA17rIE0eZqDjY2daOK1o3UIKkyVm5VCpBk+Nu/EtrbxwgiqHM
YRVADvDYzjxPFA1Ge9W9PmztYHbQwg8Li+5qO/fs831CJjmhAPuNLj0IKirAfpMowfZCsB2eAflL
L1MI6uBF9DbpmSIa4NRYMAlp1dRki974iRfcBnSETzchJxEQR7tnphaoV8APF/N9mV4foiidKUfE
Uc04O8CKmexna5Qn3hY6Ee6xNPzL7EgTo1tEl56Z3aeuV87Kzf4rGH3yCup3s7LE3agZ+X2WexcA
2XW4AUkSwd0B1IIBItJg/yx35ns4saN5NsphKFh/oOI2er/3179AqkwjI9Tj7Mbw1rOj4/xgbWg+
R+XCBJqxy625ecwziL1pyp2Yu7KYZpzV/2psKvRfSub1Q4pMgoUySFGVN1WO4vZMw3PSch4c0DAp
FF3kuQac2crM2jpHZeYv3OT4MQoUd/R5nyPSchbYtnOEuAeiUAQzt1ApHjZqGNL1W6hqdZGYwUez
1v041hogKIsZt7uNijxMbMKQo63hwiHLz6JVVcuIKOUxfafF2shHISU7/qYn5eG3KFYOV4iUqddl
iihJWo1oHdxxCEi3T7XZXYE62WP6wy1zsPORNBHiJmqExXQ2I2tZCekTzrfXV6CVS31ClSv64BxL
mD2VKD+DAngGw8Uegm0hpaKVo/NcyKvklZPO904K03KtvhJtMa+bVGeCIGAhj1Q8719GtUhgiATY
kyVUkyYupXTI148ovCiQdQOOK+HIxLsd9zCGJ/p1lpSRPyu0jIYLevtLsDR4LmVu0g8LQ27F0QCV
lTKgySD0r0goaJc+OvmuvFT8qrwO/c0IWGOKOI2yUCCno1fEfaeaI6uYkoKnwRxeCkjfHfeYnaEl
Zp1tvFT5PafGoZ4d1sr6veNn6Ye1C9Rq4lpVAOMLnYI5nFHzjPPli2MtqkMvwg6BnSqzqaQJ3Z2Q
A+6zhdDiiWpZHjjLq8/wYBtzWsHP9WJRppOg1vJx0IaYpJtgMc2F1I8HRRY0RkHuzXSaR2+NyhIV
pJGdQhlBC/2lIaSDoDtZT+nxWPhTr9TRFkpqnaF8Uygw3RTFZ4z3kbOT3IJkX/1K5+mGjW0q0F0R
b6WTkPLmgWbQDaTnqLtVaG6a2rSA5jSZGpYPT3iaO6CGNj76xKZ/k5h7OGaEaNK+tM1LiwIQZTRO
rt7ntb5SThn63BDNqi4f7cqplZjQ767ukQfyvyBbG/yKVI59vTBo1BT9sPbbnLKqdbbwOOC4geld
n2qV/bkQahiV0MWwPBQyQqGVoVEWu4Rm9pjBE7S2ftcTA2opRJEz8NQ2diDU3JsQzOFKGy0AJKWB
usSeBlfBfqTOKnrxP+9o6qeQk1FQm4+gJwNdCckQQohRRvmUck6pxpSjrP12Elf2ZrYxoHpzD0AO
zcNud320d3vocrz9h5xi5mS93R+ma3NDJ+wm8ZcQ3BxSGPZjg4J0DLlWoibZLIXEcxrFlAT0RZFC
p+pbc22n2PcaGfBbDicR7YWS/WOCtpQ5xZ6vv8WFmn9yt0r42VMVhJPMau3CiO8trmDYVa5QC0vn
Nuv1Wkk9671+LCDYApR2ibAlNzjSPgpJdTKrtrZK7K/A1YEWCxW9wt9gmqPtfI+C1vk6HG0vDwqx
eAKp2ScKh/p8pGSzIknX7wKP2tN6He1u17atXWMkdnCF+mwWm77rHLXRG110+6CBRVd9tLaQa1Aj
9Gt2VTqJo5y9nhnr6yQgRgkjBZCIW4R3/sYyjxc2urcQlpQWWD1Eiazo4DvTJHQPN8g6HfT5PjPi
eZ3U/j///8P8H5TMi/l/hXLn1utm/vW/eezoo23P5PDfIrUHaiCkRtrMH2pbfoJ3Qxe0GxyGfk/8
Re+OopHyG6B4FCA834FQyhiTZwOtd6BTFI19P5P4d7EWQJEUU/QD0FMIJzR5vygLnALYy70K/Uu6
vy2jey8Pobz5ejIbzwCfBAL+5Jj3yQ3EafnJDbKDHkbJgRs4awqnAJRLdxnsbgN36kf3L9+qPsbv
3AtgBegKjYYD1zTMPqKgAqkbmhyT3azNkLN3jqZGGru3oqigQXLxJV8fPOeOpjunUM6VRMuRK4rh
oA62V/RRpl50T5ujY3sklIavuPb5IvOUc0rl5SrgwCuI3paZkY+Ma4VK82WYu+tFRnMfYFfLGMWL
T1VazAF4mFc5IcMvazJQdKRoYt7SBo94yMTRM+CM2s5CqWSy3+lucWaGUepvPqYutFAZ8Pktae4Z
D4FfD1C8BbtbalcZh7W/VocQL7xIoe8CkRvu53SRh3p0bRd0b5sHeNscFUbAL2Ca0YMe0dk7AeSR
TdF2pKPRGNnJ8XpduP7o415BmHY703fewh3BTgn9yGGBwHIGtcb/ltVozZ8o6s3qVr735SqrPqxy
6uz5QzlN/FrD+j7Ff+6PXh6oLRn+gR3iHE7t26H6oeonfmmMcFlASH6PaJOhjFV654SQJ2gaLixR
GNMT0vw8so0x+YyJkcLAiAtjAcbxZJJ+NA0vv2Ezny//TecN7uJyW4jv4AVxB2OKjToxCY8f5ukc
9Eb4Pge6OzZp6rKxts0c6N05cGm/VqmFCljSXzoHy3vcyhlHBVlwV5x6F/qSgco8Yk9fmITeEN8n
wTIQ0kICACDY40ueLgQq1GMNtyQq0n/REug9+6renXVZHeLkfkH+pzeCQdMsGFyK3c37s7M6768o
YxyD4dJuOrT3Z+uyZKU+v073rwXuWRORzel7O4C2DdBYGiQDzTW0t+eriBBF7vVdwYuNlIPern6W
0+ksqCpkaaYJXgRUsbjotv5LzOAP9wCJcfNMDfLzz5gAHQFnyNkUCOOaL92bBED6RIUg6gDg1lcz
6/99X/DjSQBjLT0LzhicMa3wAn4qLgY8XQougtUgy0Ub8KOhGNZSQK6JiFpuPzgkFDQOcYr47CTA
DwDFPABTqzE8Q1oDhq3KWkPD4BuD1wXT8uxO4DgUcwBUlVRpeIbAkLaGxlij9AxZZBvw9HyCyFFx
FibgOw6bmy0yrC0Az6QAPEvtAdUdw9TnCAh11wJgAceUZcXWMIb5+iamSfLtwRJopgE4QXXrd+yb
QQ5CmB563Im9hhkX0JTjyBoCncIKZCi0Mj3kP92l4ArJWvgCNOd71DysnUA4Kx0aq2M642CRhbXm
Yb2fekSb2LGmlhUolWG9vePo0vEA2R9WwILhrlnn7KzO25tjw6Imp6sET+Ia3CSo8I2S1ksZQw1J
GcHpA4zk2TXgEBvCwEi/WfsHw4sLhLmWnAWyJAtdUYcs8PlZgHmJ9iU64doIeXCzgKUCFSa3Fgzs
AXZfh/OomYVezYh6CTaTCJpcor6GtyNgjJKunKGKRB2eslETBIgU/NQuuDpVJTyHqM3UVxOPDChS
1oAISjtIQiGIjpmH5iX7YYJrMwv1oURbVhlc8Yiu0idozp8uHlFFJVcgHWoD5p6PcFyKaw40ELBG
NdfQHKVoS5S2C3TqEyPQdP38jhA8lmQNdcPr0N6fz+PI+kjqyETLriAHazZDzyJQShMs/DTft0n1
4OwiLOxCqFMqUtCpj4BedYSmQH31vQORAiwO9D23IfXgZoEKryNbTid9wkfibEFx11evluYgt4ei
r13r34lpGtws0BBuyHoHQxuTIhIP2W1U2Kul2dQROGxGY7zxxkNyjkgeyoYIbAWXVUDi0A0NbGts
w9rpPh4oNfM8pLcnvZetn1BEc/jycOe2G/3pFmBZIDEijKa4BhcggfWUPlczzDF08Li9h/SxV0uz
3DFkM/R4QKleX4M7XSJqMWSTaMMeGzUnIk0r9dWbBVVTxnTqY3dbr9HccFA7glZqSddoWKwF+nlA
9jSusWcOXc5gAf6QrTd3GtDrP6dN+7NRsq6P4XVwocBoI4N+fKRQTCN1przcLJLBGQTiIwGQkIuP
BM8yBaXHVKDnHMgVqF0jyaS1UeLwZkFYbclZMHTEpwD7gy5rtkJvLRAZcBIPIRi0KfU1uB2hgRaQ
NYuILpu6YDx5OHbumUWbvBH0GnRObaVlgGvBEjRJUjtCOAeDnkZoeJp939sRWAtKrOJAqrULTaI6
IOtIJUWXzRhAYsEDJ7Ln5yEIVFj5Bcg1GJ36Gl7QSDIjbR2B4WiUFlUQrg9veVpVQ69uzKEckDWh
ZMeyG9IqwGw3H+XPYzBYBY7LqVsbIDxBH9j2GJZuJLxPVsnAZoE+YVm7SN5IcgQT40OlpO8dzDEe
UsF/tEHz4OwiMf8TyZefjpcAJZE84wVbH8nm6uwFcQxvc/hIE/ng9oLBx5H1C8SL+D7qptCo11fv
/eukgXCxPeMbkCmAdU1QQcq5RTAmOESzlsx85vUJFG2oxTjrH+qRG/0NLVhSwiCyxpErcSH0bK5e
FUEEikD8FQFHqa/BuUUdcsWmuvfnZ4FAEfJbF6/XOoaeKaC0DH+E4PNrk4bBOceW+kJqR1BPA6Ja
C1c137oXLjtQYxA7EBx8TzCH5Rx18mjptYDyD8QfECK3b8m3PnULHL/qOE5ChO+l54HNAjZN1jqK
AruqOS5nDc/bBdYKURSyNu3vw7ML1BJkw2VqrPTqQF5q9iMkkApEIK5FqFxfgztfwKk/6aL72QhJ
xInUjbF7rfHvOQdQCJQV6WsggGqm4T+Pk/6DaOKxHWjqB+F93QgUrPLn+oV+9AcPDTBPf2+bX0R7
g+hw6fyh6Atq7t30QIj//48OKLpOi05+fEiT6vu0/7x9wae37tzr4a0e/uNFsMqWSC9U9Q9V+5i3
y4hmon+Gy6/LaNntTBG4iO9P8ve/dZ7zJET6g4HzTW9cUZmXHjcLjvG2OzDMw68x8Ga5zZf5w0ji
MzYIfdlHni7D4Fuc9YilGsCn9NhxGGfL+/j0qRswufzICNjfFcFdWXQGr8GJsoOfrcLlfpmtTkdu
gH/SI7e9Vm/ib2/o+iyjr10+L1cVZR/ZuyBXkgX33VXYQPZkRz5fxZCQdUcmQMT3yo58wYwHwcM4
9fJuINeyA1/eL/3OAlQbPL/0uGEYbOOguyMb6I/00Nv7YNmzIg2cRHrkeN/9eA1uTXbY66e2qWmc
kR6YAcq7TdVZFw2aQnbotzFSS0+muYF4y459swy2HevRHvzKjwsB5nJ7fzodHOwIXIH80Hm+vIPV
c1UUnTXdwjakxw/u/MBbdjttG1CA/ND4gjwuOitbo42AYFh+7DwP+F+SdGxTe273GqPHZdYf+lUe
HLHXng1pIXmyD327+pote9FTiwKWH3q37PqtthdTfuD9m4tllOR+0HXrjC+OHl9j/KtVlq86lqrt
p3+NwW9Wh+Cu48YYXByOvMbgv8fZ5mGkOj9oKu7SQ8dZ4b+ZLrMYT9ndnM1R5+vc4Gy56e99akOv
EJK884PujDeHcrJP/W4TEpF0s5oWOS09dLby+mQGddlcduBfVtttjp7bspcmQK8nTqhkh//gx/er
N5f5E9/W1Htlh/8Ylz9YiC0K5XVu8HQhiuGpIMgO/4nZX+X5qhNStFVg+bEP3ayyrSjKjvtrsfQf
3lzYlPb8SnbYF2TMfyyT/lgjfqkk8Cy9clNXlH3o35b4na0H629nRhoYnPTgf8QNLTkvL+rwyY79
Y16rF0d+rtL0eHL/tP70wA3z3D/rFtfEX9yFq2X2j38DAAD//w==</cx:binary>
              </cx:geoCache>
            </cx:geography>
          </cx:layoutPr>
        </cx:series>
      </cx:plotAreaRegion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olorStr">
        <cx:f>'Sheet1 (2)'!$B$2:$B$52</cx:f>
        <cx:nf>'Sheet1 (2)'!$B$1</cx:nf>
        <cx:lvl ptCount="51" name="Does the state of origin allow for centralization from an out-of-state pharmacy without needing in-state licensed RPh's/technicians?">
          <cx:pt idx="0">YES</cx:pt>
          <cx:pt idx="1">YES</cx:pt>
          <cx:pt idx="2">NO</cx:pt>
          <cx:pt idx="3">YES</cx:pt>
          <cx:pt idx="4">YES</cx:pt>
          <cx:pt idx="5">YES</cx:pt>
          <cx:pt idx="6">YES</cx:pt>
          <cx:pt idx="7">YES</cx:pt>
          <cx:pt idx="8">NO</cx:pt>
          <cx:pt idx="9">YES</cx:pt>
          <cx:pt idx="10">NO</cx:pt>
          <cx:pt idx="11">NO</cx:pt>
          <cx:pt idx="12">YES</cx:pt>
          <cx:pt idx="13">YES</cx:pt>
          <cx:pt idx="14">YES</cx:pt>
          <cx:pt idx="15">YES</cx:pt>
          <cx:pt idx="16">YES</cx:pt>
          <cx:pt idx="17">YES</cx:pt>
          <cx:pt idx="18">YES</cx:pt>
          <cx:pt idx="19">YES</cx:pt>
          <cx:pt idx="20">YES</cx:pt>
          <cx:pt idx="21">YES</cx:pt>
          <cx:pt idx="22">YES</cx:pt>
          <cx:pt idx="23">NO</cx:pt>
          <cx:pt idx="24">YES</cx:pt>
          <cx:pt idx="25">NO</cx:pt>
          <cx:pt idx="26">YES</cx:pt>
          <cx:pt idx="27">YES</cx:pt>
          <cx:pt idx="28">N/A</cx:pt>
          <cx:pt idx="29">NO</cx:pt>
          <cx:pt idx="30">YES</cx:pt>
          <cx:pt idx="31">YES</cx:pt>
          <cx:pt idx="32">YES</cx:pt>
          <cx:pt idx="33">YES</cx:pt>
          <cx:pt idx="34">YES</cx:pt>
          <cx:pt idx="35">YES</cx:pt>
          <cx:pt idx="36">NO</cx:pt>
          <cx:pt idx="37">YES</cx:pt>
          <cx:pt idx="38">YES</cx:pt>
          <cx:pt idx="39">YES</cx:pt>
          <cx:pt idx="40">YES</cx:pt>
          <cx:pt idx="41">YES</cx:pt>
          <cx:pt idx="42">YES</cx:pt>
          <cx:pt idx="43">YES</cx:pt>
          <cx:pt idx="44">YES</cx:pt>
          <cx:pt idx="45">NO</cx:pt>
          <cx:pt idx="46">YES</cx:pt>
          <cx:pt idx="47">YES</cx:pt>
          <cx:pt idx="48">YES</cx:pt>
          <cx:pt idx="49">YES</cx:pt>
          <cx:pt idx="50">YES</cx:pt>
        </cx:lvl>
      </cx:strDim>
      <cx:strDim type="cat">
        <cx:f>'Sheet1 (2)'!$A$2:$A$52</cx:f>
        <cx:nf>'Sheet1 (2)'!$A$1</cx:nf>
        <cx:lvl ptCount="51" name="State">
          <cx:pt idx="0">Alaska</cx:pt>
          <cx:pt idx="1">Alabama</cx:pt>
          <cx:pt idx="2">Arkansas</cx:pt>
          <cx:pt idx="3">Arizona</cx:pt>
          <cx:pt idx="4">California</cx:pt>
          <cx:pt idx="5">Colorado</cx:pt>
          <cx:pt idx="6">Connecticut</cx:pt>
          <cx:pt idx="7">District of Columbia</cx:pt>
          <cx:pt idx="8">Delaware</cx:pt>
          <cx:pt idx="9">Florida</cx:pt>
          <cx:pt idx="10">Georgia</cx:pt>
          <cx:pt idx="11">Hawaii</cx:pt>
          <cx:pt idx="12">Iowa</cx:pt>
          <cx:pt idx="13">Idaho</cx:pt>
          <cx:pt idx="14">Illinois</cx:pt>
          <cx:pt idx="15">Indiana</cx:pt>
          <cx:pt idx="16">Kansas</cx:pt>
          <cx:pt idx="17">Kentucky</cx:pt>
          <cx:pt idx="18">Louisiana</cx:pt>
          <cx:pt idx="19">Massachusetts</cx:pt>
          <cx:pt idx="20">Maryland</cx:pt>
          <cx:pt idx="21">Maine</cx:pt>
          <cx:pt idx="22">Michigan</cx:pt>
          <cx:pt idx="23">Minnesota</cx:pt>
          <cx:pt idx="24">Missouri</cx:pt>
          <cx:pt idx="25">Mississippi</cx:pt>
          <cx:pt idx="26">Montana</cx:pt>
          <cx:pt idx="27">North Carolina</cx:pt>
          <cx:pt idx="28">North Dakota</cx:pt>
          <cx:pt idx="29">Nebraska</cx:pt>
          <cx:pt idx="30">New Hampshire</cx:pt>
          <cx:pt idx="31">New Jersey</cx:pt>
          <cx:pt idx="32">New Mexico</cx:pt>
          <cx:pt idx="33">Nevada</cx:pt>
          <cx:pt idx="34">New York</cx:pt>
          <cx:pt idx="35">Ohio</cx:pt>
          <cx:pt idx="36">Oklahoma</cx:pt>
          <cx:pt idx="37">Oregon</cx:pt>
          <cx:pt idx="38">Pennsylvania</cx:pt>
          <cx:pt idx="39">Rhode Island</cx:pt>
          <cx:pt idx="40">South Carolina</cx:pt>
          <cx:pt idx="41">South Dakota</cx:pt>
          <cx:pt idx="42">Tennessee</cx:pt>
          <cx:pt idx="43">Texas</cx:pt>
          <cx:pt idx="44">Utah</cx:pt>
          <cx:pt idx="45">Virginia</cx:pt>
          <cx:pt idx="46">Vermont</cx:pt>
          <cx:pt idx="47">Washington</cx:pt>
          <cx:pt idx="48">Wisconsin</cx:pt>
          <cx:pt idx="49">West Virginia</cx:pt>
          <cx:pt idx="50">Wyoming</cx:pt>
        </cx:lvl>
      </cx:strDim>
    </cx:data>
  </cx:chartData>
  <cx:chart>
    <cx:plotArea>
      <cx:plotAreaRegion>
        <cx:series layoutId="regionMap" uniqueId="{318728C6-0D69-493C-91A6-AE8D03D663F2}">
          <cx:tx>
            <cx:txData>
              <cx:f>'Sheet1 (2)'!$B$1</cx:f>
              <cx:v>Does the state of origin allow for centralization from an out-of-state pharmacy without needing in-state licensed RPh's/technicians?</cx:v>
            </cx:txData>
          </cx:tx>
          <cx:dataId val="0"/>
          <cx:layoutPr>
            <cx:geography cultureLanguage="en-US" cultureRegion="US" attribution="Powered by Bing">
              <cx:geoCache provider="{E9337A44-BEBE-4D9F-B70C-5C5E7DAFC167}">
                <cx:binary>1H1pc9tIsu1fcfjzA7s2oAoT0xPRAEmRWi1ZXuQvCFqWsa+F/dffQ1GyJQzd1o3WfRHUdMSETJaY
qFOVefJkVvHft/2/bpO7TfWmT5NM/+u2//NtUNfFv/74Q98Gd+lGz9Lwtsp1/r2e3ebpH/n37+Ht
3R/fqk0XZv4fjFDxx22wqeq7/u1//o2/5t/lp/ntpg7z7LK5q4arO90ktf6b1/a+9GbzLQ2zeajr
Kryt6Z9vz++6N8d3lb4b3r65y+qwHq6H4u7Pt8/e9/bNH9O/9l+f/CaBcXXzDWMFmVFuE9vklNz/
sLdvkjzzH142pJhZUpl4SHv3Ix4/+3yTYvzLbLq3aPPtW3WnNR7r/v+fj332DHjp+O2b27zJ6u3s
+ZjIP99+yML67tub9/WmvtNv34Q6d3dvcPPtg3x4f//kfzyf///8e/IPmIvJvzyBaDpxv3vpvxA6
C7PsTuf15nGSXgEga8aFTQW31Q4g+hwgW8yorTjhDMjtVsUOmRfZsh+YJ0MnuJydHyQubp7k1eZb
/jhD/xwWrma2rUyTCLYXFkrMmSmk4hZ//NAdLC8xZT8qP0dOQHEvDhKU07wJdbjJXnGzcDKzFRyZ
ZT26q8lmoTNlU8WYInu92YtM2o/Ok6ETeE7/Okh4/ko2On5FbCw4KiGEJOzn3D+NNNRkMyZtJYDd
8y3ze0v2Q/I4boLHXyeHisfXTfqKgHA2k5YlGGPy+S5R1kwJwjkj7CHo/xcev7Pkl4DsBk4ROT1I
RM7v2s231wTEnnHTEsLkDztEPceFUmtmmSZXUu24AH2Oy+/t2Q/L47gJKucfDxKVv6p4k+kNKOJr
cWQuEDVAvzg1d/thgovNZqBn1DTNB4pmPn72LuS/xKL9yPwcOcHmr6uDxMbNwY9v6/C2qR+n6J9T
MUFnpjSpybm5l4pJ+DmumKJsgssLrdkPzbPBE3Tc64NEZ5vLrTZpoYOwuntFfPjMUiai+iM+YMRP
A7/c4icthix0h98kkXmxWfuBmgyfQHW+Okio/qrCMX9V5ixmzEYOqajY+bgJJ6CUzkAWTNsyrXuU
JrHnBQbth+fHwAkwf305SGA+3en6zcew8sMsfE1qoGZgaqaEE9sLjyIzi3IJJedBxplknS82az9I
k+ETqD4dJlE4y7P6VbNPIWdgzSa1pdg5somjo8QGiiZlFp+oaC8wZT8wPwZOIDk7zAj0KHa+yb+/
gdzRpF9feRPZBJoM3U7/swgE4CgCkMXB87Y/E3j+t2btx2r/X5kAN3cP0u0toa+Fr5kLMTUzbdOE
7rnbSgTx5ilkCpxbSS4YpM/7n4nDe4FB+1H6MXACzPIwc1R3k4Tf8+p1g5GcMVNYlk0fCNsEG0rh
56hkkooHGe6RTD5IoC+yaT88T59ngpD710FunY93VYpI9DhFr5APiRmRJsP/JvEHiZBlMcu2FN+5
uUk+9AJL9oPyY+AEkY+HGYVOIBw0t/ErVtm4nJlMMmWZD/RtoiAoc8aUlJLTB282QeYlFu2H5ufI
CTYnNwe5W+Z3yabbvGZ6yu0ZIQr5J39Qd6A+P4000pwJS1mC0wdyMMHmJRbtx+bnyAk288VBYrPO
u1dMeQSDGxOWKcV+Nm3z2VbvsSh5eN16dKG7KPM7a/Zjshs1wWN9mJHl6C5HHvqKkKBiYAkoaahH
70gXfb5VFJ+hwsOR/jwIoRNS9gKD9qPyY+AEmKPDBOYs1DpvqvBxwf7zmI9yNLck9Gexv41jK1Ej
vEjKHhjZxIm9xKL90PwcOcHm7DCr0iuEl/AVkbnnwogvhMM/PY0rqBdsScG2f2DnwLCZnvZv/N6Q
/YA8jpvAsVofZkz5tglesW1DiBlyfCLZY2YyIWKUot/JtLlUZLJD1r8zZD8aD8MmYKznBwnGVko/
u+vD21dEBMU1wSBdUrHTlckkaaHEmlGCjIWoyQZ5mTX7YXk6doLN+dlBYrNOkjDLQ/3oRP55TNm2
BmKfoIXpoSQwIcbKRkOHsripfhLnpw7sJRbtR+fnyAk268MUYc7vvlav20yzrXlCX+Gom+2Y2KRt
07Zn6IOSyDb3l6RfYtF+bH6OnGBzfqBJS/btlXvQ7BmEMVuox26AiUNDdw2qbNJGtW0H3TTQ/N6g
/cisHwdOgFkfZs/myWt3cSgoxgJbQsq9yYsNCq0IRZvHgztDBfSpO/u9PftheRw3QeXk/UGGmbON
1pvboNF3df2asYbNIBgjc5QPAtgks0SPgEVMVNfUBJUX27MfnMnwCUZnB5pebqoh2WTfHtfvP6cC
225nxBvsjOc5jLRmkqAkze0HigBf93TPnL3Akl8B8/gMU0wOkzqfbcLs7nFy/jkgwsSpgG0/xhNn
9TS5tOwZoxYVUNB2Ur94/OydOPZbc36Fyv1TTCE5zMh/Ft4Gob/JHmfmFVBBoyBcmI0S827WJ9kl
ZH74Nxux/+H1iWT5Eot+AcyPZ5lic5hp/6chx9kn/xWhYTivYaP69YseTpDl2bbcLKAp77B7/Ozd
hnmBQfuR+TFwAsynm4OM/+/zpg7euJsqR7q5eZyjf751OJ/ZBGGE0Z8NTE8dGhqclA1dGX1oO3gm
W+fldu2HaTp+gtZ79yDR2oqz2/+KInxFqNBPy6Bo/kj7J6QAugCaBBlORj0kOBOoXmjUfpyeDZ6A
dHaYlPo8r/5vthT0ZQ4p88dxgklLp4R+o3CawLIeNIQJTi+3az9U0/ETtM4Pc0tdVHd+/pqcAY4P
GEBHs3aObbKbKCMITPB7fCJ//t6Q/bA8jpvAcXGYJwp2i2y+iV/30K1EIdPiCDcPnTJTUAhBU8C2
X/ohGuH1p3nPS63aj9Dz0ROczg8z/9kK7jd5FT/O0z9nDOgPQN7JxPac2v0Pcs+njAF9GwhCBAcP
HlKgqXt7gUW/wOfHyCk2NwfJEi6C8BULOigbCNQ20QW9/xQbOjfxCnrVcRT0Ebene+d31uzHZDdq
gsfFYR7uuIgTFD1f9agnqIDicGkPJ6Sm3bQ2kh/U2AiRyE3vfx736S77eYlFv8Dlx7NMsTnMU7jv
7rJMD0m7edWOWuwZZaOh9qFYQ6b4SDlTXKmtdL2DB8LC0z3zUqv2Y/R89ASnd4epgf4fHMHBHqFM
2eiz+YHBs3iDIzoA0ER3we51xKOnGL3Eov34/Bw5webjYWJzFeDGljdr/boaNUqiFlPMNh/aNO2J
+LY9ZkhxcHp7iO3+Z4LPS63aj9Hz0ROcrtYHyQt2msirc2s0fHCQMpz53OEwSUuh/8wYJ+gxtCai
9Uvt2Y/Q89EThN4fJqu+RjTClUp3r1hZ4CYuf0DfAHm4Y4BMOgtQvuaCQ0eFBnT/M0lLX2TSfoSe
DJ3Ac32YJezru/5V7yGgSDq5EhADfkz90wiEpg+ObAgs4ecpg6cR6Lfm/AqW+6eYQvL5IH3apw1O
t2d+/aoSDtQC6DM4nfsLj3Yv4aBz+rE7d7JlXmbTfnCejp0g9Okw2cGHehM8Mqd/rhLgdAdHXwGO
dzykPhN3dn+uXeJGKGZN9IHf2bEfj92oCRIfrg9zr4T6Ns90+JpqJ9prIamZ3HpIZCbCGmoHEh7M
RAvuzsVNSNqnl5i0H5knQyfwfDoMenb7t/ch7hz9bsM8e+f/8kJIbBj02eDUDf8pz0yCDJqkcK3d
Y8vHhKRNrmn8tVn7UZoMf/Yk/5/ugPz1/ZA/LtKcb+rN4v4GzidXRP79q/ePi5tBJ0MfUsS9jm43
d+tvf75FMW3b+PTjZs/tH3mWXE4bbZ4Mutvo+s+3BuRQnH2XuBpve9wA7dRwdx0uq9i+ZM+ETVAr
wnWG2xsm0JCYbWtSf77FYpC4EwTKA6SjrdCK7ai3FWC8BEkCB7Cp3J7QkgTnG35cfvouTwbUSH7M
x8Pvb7ImfZeHWa3/fIsPL3bv2lpq4uOJBfED1/LBLzDcgYXXbzdXiNR4M/1/GWmiKg3icSV9ao6O
14rs1O/94UNK+9b1fdN0n0zPng/c/sHJB+I4DNJ1Bstx5xySxacfWCd2UBujNaz6PqouidG2rmV1
4dHffwq82fRTINowKG+414uiHjr5FFOTtjSDfjXUZXjUsb68jPOqdUMpigUxusShuurmooyMK93J
/sPff7xpg1lMDKAWbnGD9qcYJtlG9Hv6mE0zqLAdZL3KEyvpl30XjMtEBmTVClOd9iyojvuor/TR
4MmUOoXHPe1URWiEroaXeJ8rk/pO7qnhTHdBWDg+FYmjxi5eDizGe5N8SFOXJ8bYOn0RWZljenow
3VoNw/eyHuIrHql4PvZqXAXCbF1PWuVxapnlZy8shyOvTY3QKXw6pE5e8rJ0LCbHFSl7em1xVpxX
XUyvWd/272reeMedpYuNStOQuDpvh++BxhO1WdJ+TJpsONJRn5161EjcygsVdbucZaeBR/IvQTgU
N9QnGNj1oX2qy54tqGV5V3Yr03re6oLka0xVlro+DiRQ11M463bE/BaPSaRmCzmG7HrIBzWXfR5c
mOWYnebCrhIn8VniFDKsLvOk5b7Tyq52o1oqR1vBeDbyPlx5JO3m3Aur47hh5aVOa+94bGR/ZJU0
WZf1CHN43X6MSNp+LKPReg902GLUhC0yZiZuY/Xl7ZB32A+SYg112fAhqL38piEjkCmLjKyszsYe
6irvmNeZfWpRI1yVZTB875pi+EAqDBlIpT9ZuVKnXu+LdenX9LpJRv0pqrvstM9z+zRNFWbEjkoR
OSLtjNSxmpE4cZIUC114idtlLVvkJYuvCiuwnYb6lhuxvLoVHn71Y7Bl14/Y6K+MXmknE01522ts
Z2XUw5EVNsk6VwB3kEU375soCeaaZ1W2IJZO1oVWyqlHM55LYfRHBvXiK7+j8dJSQXmOnjfTTWy/
vYvJQJysruNlmhACp0HzL2Ffth89Ox/P7LLFn+LBcFSknnJojye2O6M49+LtZjdK88LwSesKG89i
ich2ajtI3TaOsRTbIGvvaBwOR0PIxIUvgITX2soRWTHMU4OLdJ4UDeY19ouNTGzT7TsviuZ1b+BO
5zzwvCuLeOUt5MLxLOuC4QPr0vAoy7EZkqqMl0ac1d9IZNHrUITdPPCTcUkNzK32gWPUbKd6u0ST
rG/vhgpPP8YD851yBBLCyocjQbH+q7gtbhJfeseJjm86QzfHuN0rvfDVd9LYpHVCI7UCR3spWwfa
/ELYUH5mntd89BnWpsOMODxiJFdzIZIvwpPtXS1kcV5EJhZlz1q3DwCUJY166ZWiuChSLi7sujMv
msGj11moi5vGtPIvRi2wWmU8Livm5V94ag4nETfM970aVOEYkbJdlXX5xldSZ27IB8OxKzue3z+c
CrAJdK6Nq34osnreh9F41qlBfyq0EV8NeU2V0/qYH1pT77hPotS1OhKu6hznJNze68Mjsw+r2yKx
CGBK40a6Q6DKzzSM7dOIDJIvcAa8PK8t5iv2ScU2ja2bNs+6+jasGnET0iyN/VXLx0yswno0sgVI
atecDWXnmcedzxtxxeNhcErRDx+oGmo3t5ogc6jZV/OyHK0l1qFJnJoxO3PyvoZrarLzJreZU2OF
HQsjflcTbVzmJLkyzOZcpEW6VIE0L8fKhO+UPT+vTP+9Z3rnqVHyOZHYRD4bg3XK4g/aFHTRJF6z
aMTwNVRpsxBt8y0OWLo2Mv92aESwDkbLdzLaFKd52naLxGx7V3t+/Y2Gulz4oT7p69JbJl1Fj/sx
tud0qKSbSNOf+4UfnotRDGeGXbSDW43esRWpYyMuynmYlNnoFLZXrnGoMZkzoxduSXzTScO4zZ00
Sb77xVgrh5uZPGq0GFxbZFdDJsMFSw37JAr84kxbUbe0AmzYMkrpSTh4/aKxlb8eBwDJaEvWJDPa
VSrzwS1qrhZ5ZzC34ArbMqPRUUBk4TIjJSedGdqrxqfveerZS0tIfUozmycLhrm/1UXXWa5Z2sbo
pCMwdPykblesCOXSot2XLPeq00azxM0YadZ+Z9M5eIEVI4RZ5Xzw9C3Pu+bIN33EPARwtWwDhLmA
9fUiyqzyCrd5UofWsV76bRP0ThAbkWOr/osy28jpeNyfZL3fOiqJ4xvb8HLpWr01HNlhG3autAo1
h5wduLIVHAyRl5dgZ2opGpPLdQH/SuYDnEjglHHBtFNgX52JRBcn3eiNixz3t65ZX+g5DwLsKr3w
/bh0shwrcKipeVxYVf9h7HjkVlHaukpnqy6Z89bIj2lljZsiIeaaDel4XURF7rtU26t+NO112njD
uzDm47z1mvI4TgvhWixJsdzj1kk6P15owcWl1CIGORho4/hVlzqkUMvSaNOFYSej05l8mAubR5+l
5YeOIkO3FN7QOo3dGssySHKn8dPLhBqI5SHp1mHIe+6Itp37hm9/TJRPj5IQK97iebBWbe8t7M4T
Z7mdi9CJO+MqrXt1TstxOB5U1SYOpP9ALEqrSu+EX54H3ihP7b5mliu6rvKdBJemzFMRxGeFHum6
CFJZumFgVSfJ6PGbJpKDcKTZychhXaJPgsGPlRvRiNwVaZomcyEzq5+TiLTrsSxtt0iN6qihiXnT
JU0Yzsc4jE5F7evblEcWOaNatKPv0Iz65o3dErLqgliHDgF9jhyjz+KlDMz2ax7R3K2TbssLivKy
7+tkbpVtli9Um4YnRp8kseMNMpJYfmmwrnhbndqlzoVb9VonTpeb4arPlKfdKMzNi4F54WoMsuIr
K5Sh3aoY4i02xLmnSFHEEYcSOq4iU2enNvNMOOei/qZCrytcv2N5vCSxRsAp4IW/Z0mi5sVgeFdF
LLd7IAZNkB4pvLlvNiBEQZi6ZVCYF2MYGldGXhR43JAHyyYOYzX3iTLdFCQvmAurL772RTMWi8AE
SHREdB4asMId+SpDRq8jOuhvRSQjNWdmgOejqZd4Tj8MbAEaar3v4xK0bEsYswVrRTyPApasubSy
06Qax5UgupuneQdnXEV+5KQFK715YGoEdzvNjavMt5uPIeP+hZ+CaWSmVZz7470VdvmZGxZoqVeW
W6c8psP3OgInCW0JemKXJX0HN5h944WVt3PDt1pE7Rau0ocjctIK5gy6GI4CajQfg5AAO1oaKnNJ
Wg1HfmoNJ6SN8PxN2819H7E8B9m6KbSfunrY0l/bym9k3SdrpvEI3Bf0WqX98F0NRXjUj16+yKLQ
dmjY6cEZTI8wJy94so6ZXV7+fRJB9+UQ1MJ1TpDRUIWmkxyiYnac+75Rr3yDlceeDWcIOiwzt4zK
6jLZMpqRl2reApgveqjUPOsyTHZTm79LaOg2LXuetu0sQVfj9vCjvc0jn+SJTc7ztIjKeiVCMH/X
GhvzQlo1W/h15x0PAoQwsDGztU/6d9LP00WkTb4a6/yL72VYmBkvjzVvh5OsK8rPTSPERRuy/kMH
xr38zcQhOf4vY9FBxjiuP7XR3TcxFh20sWwNrldGyInT6sx6PxTYaIRGwYXRYNUhFGGB0RYrPq61
mhPEqeM46/NNVIA3SwES9PdG3aecz2cQ4g4TUHDU9mqVaeLrNyXWSOjrVZrykrs4pujNtWrK07Ez
2qOqaoI5XPO4GDhH4PEaMKioQPIqg+02FW18FXWiPOaJNa4az8y/FWEiL5XlFwu7LseVZ1R56ZS1
acz/3nJzz0KENqggXpD7KjyZ5OxmY/AiGbpq1ZeIaYMMi2hRpvawzIce3inMurkdcPm9ZUO7ChX3
lwZlGxUVn7rM54vQBF0yzM6fN0Wan7UVEzdtUWRn4cjjE0JS/oWJOOjPCr/I2pMqCNTas2g8JyIc
l2GPDZ3Clax8OzQvCA2KRdWn4KtJap+CQI7LrOfDiQjA5quy6eb51sMw0RhXrV9Z7w1TDt9T5RPT
YZkQhsM1fKwlLPDeLk/WTQMHFng5ODuSZeQlfow3jWK7Qio/hSe+5+p9NpaXWVJufYq9pe0xCL2d
mtoRJLTeCx4XC9Z7xXmMC41Oo6YEB6WQHPw2aD/6o+EHDo56JV8q3sTWcZ2Msj0tvc7HJIWhj5Ck
635h+nFA3KbgXmKsOI8aXrkmqw0t5nigjH3MPUEdXfIiXktrTPx1DEoz98btP3gg9N6caEUt1wst
qlrHBOM+wd2M+ptMeF8gGoPTVySIsrnnBXhiP7PzRQ8nHDhJDyove0ocYwDJRzpNVsi+4WKV0J9I
hFSTZdR0tWnklZvaxXjWV0jcVCCKr0PUxMsqrMOjpgW7InGHFTnWSCiCzGo+1mHyRVbIH8eeFjeq
S3g4r4awRVKJubPjToXH44jJR9AxrqqI8TVF4LiMeRseeXEAp6fMOlnXpso3/WDkGzFQcEOWMOZg
28ZLXqvqHTJRdTqUJHGaDkm/ha8d+pSlyGX6nvI16eGN6m1ulwV24gZp3XauGJO+dYaka5Z09NN1
pSNkLZnkDriTvEx51XwktGELlrF8Y+oqPCICGVZBkT3Pq2xEBKhzqj+xCIJSWSbFeS1DiR0s4E1q
L1NzrmpkRp4QtXRzc8Qe0aTJqNNTvFiTsUQxoMespGPiaGSHjhmKcZUFiIllUUKVYx1CTm9vQ2iQ
wl2ag4QAlLLyczdIdUo7yCy6COxTnxbVcTjI7NTyMXEVAuhRRpjp5iprP+J6IaT33RAeqa0CZCuk
m2kMfUiGSJNVl43fFXbpuAjVWNzEVvqu7WXxtW5qpNvE9C9oJrSTdoHlUtyZ62bGljhvre6FDRFL
hTkWRp5sMeBdsqbbrdpv/TuJ425eQCz5YpZ9s+yrNLKciHRs0bQhlJFt8hr2BAl80IvykmQVkMkj
UJH7WFxkfuZttZ7hJEZLd7AlvdB1uIWp2ooSeSKHk9G3hrO+hbp2vwxZDwkGy7skq74xhjPhQ/Hg
eigv7xWfjGP5pJ1MXItCOSlTZMFJRsNVIkCoEvSNnzaeZbr38oDhG5gGUSKzheCIqd8KeWOohmVc
QBDqguB7pcbhbMR2y9x+8EFGuh5amPKhXpGij6/KQvSpAwJsI08BJWty2b8rmxbiXFYDYr8jybof
8UTEshlEnBFbMLc7SHCeFUD+i4npFo2RL+wISzCDcNctshQ7xu9T84LFlvkehIdUEL5a/amOKiiC
o4jLzyMXEMrMuitv/QiKiyb18CEzsM09ViVrYyuucFPArSGj947vlRpDIZ4rUI3KzcYQfyllEHvK
ES6OU3z8vX5zHyT7GNptlgdibRDjjpBxS5elAfiSFGSp1CRe7pZmCOmyEJCGspx6V4Qm2WmRs3he
mkKdqlqXn3MKDY1qH5pas5UTu5QHF61ApuX6pIZzN5j+lid2/qX3QXYqUtqnnYSfzbsAUxiYZXVL
Mg5A4rihC430aaEt0PM6wp7eruey2rph7eX6JNEJFEk7lOC8cYXhCKLDSchB+IKt6g1eso0CSNC+
UIUlIcZGf2tKL98E1PMvZFNANqq26ycWSADgiZzEwuN4W/Xrnt4qGwqpH2fxVdq1UJEEwqSFi6Ku
72MDrSEBN8oPLiRcPnQniKitYYoL6RsmQkVnq9PSBg0ph5hdd9XQunYqoJ/lYMIC6bAbWBG9Liyu
nbABkPgqq2Q9JCQ7HXmTnZoMJDbdYhCAHt5o3VXFshpzkPOOwpsJv/04dKDJRQx9juQJuzbSDM4W
fuxzrlVxE1iJdwz9wnLvJcG2hmipWOEd+1nQzaMe9FPDmxQu0px46aseKyTvQU5qJDspNvZRzTlU
0DzBphhIm39JmAGBuoNmzEMPqUIN4sytspsziMsLBHssnns320vMBpSj4aTKhf8JWf1QOANLt/mE
7qFCVbx/V0G0+VBIsHZj7CBZtLrFZBK4t6DFPoptjqhltQVyPI61ZhDvqu+gl7GkT8N1JszyuCsS
iIhbV8lx2npRxTy+GBWLAWVoQvUy9IKXNuJDAMkEe7KCOp3VcjiTNqXXvJTNncy8/qiG6U4Ggsfd
0EYSUiR58VWnFShHqcdkHWXYZGERBhdMZl/a1sSsjdLga6YCbJU2xhzUCUE21HblZ7CSSDhNP3gI
yiS3wVsaMzzvDAIn25WgE3nugUEO7TBvGwA+qHg8ixkk9ftf7zfmkEYIMQZtqluzQ0wtEFTW2Vj3
73pmDMs0iMKjvMuxoUOwSl+acDKtiZUtCjmazmiG41lhjcjIOjksex1/b8SYW4tAI4G9F4qlLr4I
hsy027KAoS+RkhVsbI4gJOCJu7VMom7VKHEzVn4wH7eVmBqCyqIxJT4szht1XHt17tzT1Yfi4Lsd
pd6VuG7zYqhCP3j4ir8fv/7nOk/x3/0Xzv38x+03BP78DUd+d18t+Lfvwv1320ZsPX3T1poffwvG
PFi3LQ8+++W/apW/qEbuvqnwFy++rFSJrj2FMtevS5U/byT9Wd98GPRQqlR0hjPSqEPaKC6iceNH
oRLdASYuihI2vicKxw+piYzqZ6USwf7+XkKOS25x1frPSqWF8iYyBhvHe1EN2456fMJnMKI4+/D7
00olnVYOFb4LEY2m6FDgtvXfNT1UxgNEWc8/bqlXBy5HifSyo/645F1WH4WltI9b8jUyun5dlEJ0
TpQr+6rN23pVybQ94iUtj0iNIPmbkibukp0knIrh4dDIT5iFi5sImyRIvTYHM8YttGvZmkV+Ydsx
uVCj1cAGwzORMDT5+5AKQyzCynNqn9uOUbTaTXu78b6pLKOXmpqqrBbFIFP5aSwM/3wIShSzRKDp
TRoEtVUtkhZBZ2wtQ80TM2LkItWm0gaUndpQqy72xrkgKG8Ec5p0Iu7nuZBx9SEYWn+V90Yada5t
JuUVxKoECqHUPHVQDrGPVYV4mbMhWvSVfV2qJqgaSH6Kvxup1Xyw8wJCV1WmrWMnLPHBrqPyazqk
5Ep4PI+cVlRFBD0vJ4OjYrOny9ZjQXJc8zyJlyiEJomDXEZcZqWex53fLbPK+9h7vnGE79uojks/
okdNw/VtSILqAllVP7cifUL9/LjILX0ts7B/R+1+OJK6qU+Qu7THvdEa81COZeUkdmSdl4IPp5kf
LI0wigsnaGh+ZQj7hvBIOwa+1jKHSpgE2yJMIR3SmN2Z4efG5djEdu/KYNCLLmz7U1+O70njJxfV
0IROP9qZdHRnUX+pYkN8rXQKrbkItNObphjdhiOFuSIqLq7aMOMual7pO7MdZdC6HOWjM54lmn+I
/CoA4zfCi3EsF2Lw2LK0k+56IKR3soBn694qzKMkSbNlIesgdiEVN67mxFqMmaSrnnsFKqE28teR
lIueFPlajHXn0tK3LjHr5Ymy4moZyYQc+zhfd4xGX3UcUJL4cy8jyeeipvo6l3n0vewoaHPcGMX7
UofjOc9Yf8pbIr/5MrAgFtflIi3x9BVrazcZ2mrBwry2HMy7WELS70uniItgE2PZO5xVvVtjpTmj
9rsrItvuHOfH2hOz080ChNo+EpA2Fqj7Z9tchuOBan4V1Gm1RAmVgc6HAZZ0lUpvCaqkB3cshfXZ
xB9xocAajqfsZmGCDW+YHwVuGg3DHSt976xMAzFXfV+tBLhl54LpWTeaDWOFendA16y1omqed3wI
3LHesoo2ZyyC1Ky1cliZSuaadglFHJ0bwzzxE390LO0Z/8PetzXXiWvr/iJVISQEvMK8+B7Hjr07
flHFSRZCXISEQMCvPx9x1lkd9zpJ7ffT1ZVZtuecgJCGxvgug0/JMkZpwUnrL/PF0et8SEyCShlp
+pxuDnUQbdVN1Yj+elEBo8cnuZV81gC+ZnVq1zjRBWBh/rULPIiiBu3zaQsDMN82zzF8m21uk0TL
EzO5LGPkmFhd4M042BIu5/MsWgaux+fhY9pHdXJOGyMuG++echW213TelqMMI7/MhTZFLda8OwyU
mDtEwvB5VgDmiyETSOS7auvpoaldkwNg7sNamNGlL71M8+mApHnRhaFAC+4Y+IbLhSKbKjpUhxoA
mVfdzWpSHxdIN+ZLUwmTHEYEka7UMms/JMYIV8x1FX8YWx4+CjfTsdh6NS/F2o/tB46FAQFGpsDL
mNmQkxvpgETBbeJOIBxcd6jF62KSbfcsfW8f6ol5QBJtzG6lDfaGWG/GQ8ps9KHOtPmUmpi0BzrV
/BAZ/F1gjuZHR1d1NW+Juw2xUvd1HJqnoaP9J8AGtKzWqTt0Q2iOCM8IvsnYNF915UlfgATum4Iw
J+7Hem3JXwOrtlAuIBkeYgZc4phGXYWbMjjhTjzq8u8OqOvV2tHwucpUW84rnR+on+3FYobDBgDb
FdVk1EUUa2TC3ip+rfJZn9Iwu8eEmU0Xkgr1EQ9mjP/HgGZ4SNeloxejG6t79PkdkImtvmnLOFXj
i1mjHpUj7REd3KrboxRT80XZ3NIigUjn1mcdSEDUgygbVpY1bdGsHjjn4klzSOYRh2srP/8L8T1/
yIkKJ5uK8UWQHIeoQJPfcMTmk16ZvnRNvBxtSOwRsWG51Gkj/5qbmeIfTDrEeSzyhrGmWEGkAGXZ
FCnzqIv7Uic2vQHZkldFusaqKaKR2qt8CbW8nL2drj388D9u2wXJ1HUXOaKKieEiZ5oeRyW+ahaF
Q8j4UDZ2Yc819cOlRn5/nzNFcdTua2xHELp50rAPCxlutETo35L2plozCZmDuczTCZKJhCxQknTk
kEX9cBwGru/WxKRnbsiAD2xL/KHHQudFqLNwl0xxVMbxFB86tcbF5PBPnUXkRYfGfnQxW65RKnDo
AwbVfwbRNX+dGSiqBnDvAU8YWM57XvLaksZ8xSxNWMmBkCJ06HTOjquS6gaCmVkV2E7dNcvsAtSC
qZSB9ttSfpxWsvJD6FzOTqsjtTks2xQ9C+19D0bNNq/AjUD8rXnPlqLiVSwPeiTrVvjWd0sBEjug
o1vWbucBYCAppzlyn+tRNc9I4XC71BfC9fyBRBx0fiQem0UmZ627qjsCGki3sh8Vux3rIHyB1kbx
B9n0/BIplnlZjfQnP5HuYHyE+yUjvRosFt2/sMR2+M56/hbTvoF+BHgXNlHX3WZ2pDcjwhlW0bhu
KJvmeC6Qd8VD0WZeYoKkcfMFPtbPI6HikKx4bkwZdD5c6UyStMCqI7xg6yJVCc499EdibPcQVOTv
jNbrRy5o/bi0c8QOYqSQ/ThUlqdpHB+qPGCzRuPMW5UYdVgMlthNvTenOeSg68Yy8JqBWep4dcxb
NR+kXtOvQS/2NcvtMBduI/lVyqG5QoKZxO7YaZMfV7p5XrjgtstMi9QUuZnEje+ijReA4ae4WMiW
2iLVGqAu3ZKhCIgj4H976PsgmtEO+GC6ko8zBCz8PGHT/4hVu4UiwhwAvQqZ2NWsHXYCXte9vQDL
xpcDpC1KYmvlyL9My7JH4Jj8YGxKgDrrVVxnkKGA/s7ZcM6MaPWtU2uzlAjt3Z3us+UZJJJ9oKjh
XqzM9NmIyvkCzCD5yqkkV5lJbX+2IwD1klRdxApFN2wZNlXTue4Geh+j/uqusqHOP1RTOvwr74HK
l21URZdDptuo7M1MipFNIoKgyCrmr0W2xka8Jdn/v6z7r8rh/1Ro8S7J/H8Xde9ku+8+97OuEwJ1
HWMQjIJ9Ag70HwkqzES7uRKmIzwkEI+WyVC5/CzsYNsD7JeirIrfpKk/9acULelYDJs5CsUUixQP
sf1fVHXsV65uPyIabaCeY3GKvg7ocf8rsdhS7XoamuR7hqpuyo/xwAcgp9Ew19tzkkxD84UTl4yn
3q4jAqWPF+g6S2Jk9Fr1jvekNPHSpFe5Stbp0OQEqyfkXTvetkk3ECQ7zZIMr0nj9WIORGCVAF5N
U06/Q024Tg+tWtL2C0DZQX5l4ObEXSVqOzBkePWIU+FDAl0X8mjI9A5VmzgUFyYkXXdD09XilKsO
BPt13LFe/4uMyHHaPxSYUBwP/6EO0e8C+lGeQ8m6W5UxXHtl/DfyNaVdPSmhsu8ymF7bC9/xlgOp
npHGXSDn9hC1AFzHA4naSNax/BOfuhPNvxx/72DPYs7QDRqPfXgvZt00y0YRifqbpkDI6tIbhh2s
gKCYWH1yS0BQOTgFgFAVhJNt6O8DirExBk+wicCuvFD9CMUKhKaO3kF6Y/G3v037/wIP7Jzu384R
YmIGrS2m0N52Yp+Wv47RomoC2SYj35B+zVF8qLa0Su2pzYAyQqzovBAvTRJJD0/C/11u/+W47+7N
flyeo7spbC673Pf9cSFFREVFWPatWjHnRDFHQzv+pbiM+6oIup7qD71U3vtCKZQe4g3tArz031GR
X5EH6L/RujNDN+g4h24YD5R+R3VXyVyTaFHsG0nbFLRyEiKRfMFCIv7SbHXa3tWEGnrLGrtOj80I
hB4AuKpbDMrvBwLo0K83IIF8PEsSPGtHYDTYuxvgRY3koOnlV5lvfeLOxkL+uR6J7MYcas7MLbgr
vz/kPy8eVD6IWjT8/dHD7J3KW4EabzVktd+4CFjlp5WKDXrNxAVo4MBiSS5e3IRRt2BFYFV6AT4x
u/w41yYawh8mAn0XydLdgQ6D5r5Q0eoeLW1/nYFVvukkHzx5hQ407Qg4AbUviA6S5dGUgEyg7yvr
blyRBy3geHBWCeCO6bEbhF7BplHXP+ad6lwPUsS4+KEDoDC+/n7M9nj693UCBXCEB7vgaYgpYjha
jP96llOQGYiTbXldnHeYBNHURBisaAksIQWA9Zk8DnFj90Xjg9lf6qGa/reDhUdq4xkzAC/w3Hm2
i/R/PY3MxqNfR2Fe+zYhiOEa0QvZ0LyCnUqumUwQ98dqwiOnO530iKhu6BxNLjKiydwUViHa7pF/
VfhUD/h9vuZLM5juD2GFvp9jdB+kNBawquEOi/eyjQXg4pD3G3sdZSwIZC1+HNrp3m6+HnqwRKvF
yRHgi/ibWW1n1gPQ+JU8hmGQlyNE6roqO2iHV1S6tvey6GERkb6ckoi0D6LLq60rY4b0NIa4Uq+0
v4q2vMW3NpCEQZf/+/v/TsyBSAXiH6IY4LFQSeJRf+8iBmZmD33bPLykADQ0SEUoxDAVoUzOc1fS
nZZAor++Rc924vjb9COcDFRm+NMSPDib0xTYnxc0fx/F8YROJCOwU9AYRO4/pkWzNGMnlRleBodV
ZI9sbDJ+G1MFgQcbpxXDkcu53Z47BUlaWgCoBCFSIuAH8VDZTZIL10G88+zINIq7rBZ7grDwuWvz
czMl++0xI8sxhdY5TeaHwelme95a0QSUrG27b1o1Rh83yPQAWhrUIYAonyECW3DvWKJXvIxbVHko
X5KRjSeRTvu9a5aqRoJhfxweslqyhiIzC6rIwiB5wJnXpN9zAz8kXfNlGYF+DKd8dnSGeMRs/sa5
RgLLbDsX79m47JaLimNz/dxnveTPczRTTLI0q5BnzLaH7uwPc+N9CMfow1CUwmXGQQAw+m5qMLn2
Fc2H9mWj3QjV5hJD8TsCt9GQybDJAm06/n42vo9GeAwLj2KKfRuPocj/ccTRRaMCzRs+MwjKMBnD
xPfwF49pg81bwMMjXqRmGyZhiCc/VrcpAgvm6e9PY6c2fomK0CfC3rJzHtDu7hqtX8PRxubJklx0
zx3vO89AhU8J+W6ssohGEI729Ohkaur7ecwADxUDysvqWGU+BvSCB8yB04QYpbLXrcygkWSuzVaA
xlTMDz5DlVxCxrGYa0yiSEH4wCU4bg6N077YVYR5aGaF7OJS6sbvKx8uIfYB3tl0WAvWgO2c/2CQ
eh/XMnT0jnbvbbzXBAw1wa9X3Aip+mDH9AlCeRgWjolzkFfE87bPWxTYnF8oCpzXFguYVLwAQtpn
LxHDPqXZpEMsH+Ui9l/Gtt46d1EPMdtDpIV3hp4s6IqxPm/J2mDVydDtOTVdIRh5dim1WEZ/uIm/
6iXRYz7JMmybiGq4gxRWoV8vyTLoIYzu46fMK4a15aEnwwl4wqZ96f5Yx+itsOLcpFr2JY5YuYcU
N1hsNERRpPF0SfZfGduMzRcU7iksCaHdx8GuwYg7CYMUdAKK7ZcIpYcYTw1JHTsNEEKzsVyxX+By
/3Bp77JMXFoOECSmWCoRrAb83aX5paFpO5n1iVXzHqm8s5haW7vV5qsH9xD3UJ4buz2nMST8TdER
Q3FDFtG11XrcOkF9dcoZmcITslSH4YDUmmH2sXlDNOlrApb7zEM77NFtQti8qOMhIKx5ZCQ4YO1l
hJ9QY1EMBQBRDIX3qSK+TNpJY0moPNb46W189lDYfPn9ILxbo/AKwgiJ/SvJUHZG/0h1adi4WIUl
n2Y4FBAd3tLbWGXL3JSoLFXV/yksvNuO9kNyhsQ+wraE/jXvC69IQ24nhiX9NE4UM8Sv6M1fn7H3
Y3y4HjgYARmIAaIHsH7FgLez7JGyIOhhlIJbWn8PrDWT+iQ9zxAMsCDnBwffL3aAjmDh+6XHRvXz
tlUWIqxQLFBMYK1gFe23o2qW/UYQXVO85KvO54fIdAZnkjQN9qZG+L1O/f1oww/wa0zExe+bAIIE
ns2ELOh9ZYN0cITOZ1k/KbVCClL4qWFDKUMk9Z2IN+7Wo1VODFmRw3ajVeGcre1V1E5sSYoB2Q65
hn6S8FvZ7XCnDWapvkZ1Cy2+nLg4NGlv2m9ct5t76Izo3Jewgbj8wGcaLdshg2oiGUrQenycTiEk
YCicVXIxhegghbhhkaP5oe9dTku9+AnUqlkyC7wbJjIHOLJa4DhrinlzYYVIjSSa61Me04k/itav
vCqjhU5wmgx5gKoH+RvcOpdepcjMynRrw7ahrMVUHC6XZpVTYUc4LU9znlbskHRk2T5BUBLXzxNv
K3lg3Me0XFGfmhXqQT/mh3wnIsoqaasLuFX9wZoobNcSIFp0poGq+ASNSaai49CYjj+tyVw1BHxr
tCyfFr8wf0tGD/k0dox0+pY4IdwThKNVb4rBGKrGj/kC1cxZ1kA3TpvhWQdwsjEshrnFbaPNXmmn
s/6bigczLwdMldV+zycfQlQ2bRipvoBG0SbZAXVA0oqz7Egj7nKakqYBBwX7S6u+q6xnHqMMFWXm
OGyVZsaU3qgDJv6RiciL6Nj3IC7SyymXtWpv+gRGgeqoZ+jD55sAYUldnyQ8jVPyIHvYwS6F5qrK
TpgrAnzCMG8RtvV2zOoAIyPhwkI6Kt2m18tQjUTBxVt32G3KJg8cAXYe6in5y5BJJOMlJkcgsgwM
aQu9mwZkXXAVggxZxIc2TlO8+LdfkhpEXF6gTyL8o+VmRm5ft8nm8XylhRuq+IIuhKSwsOkETrbz
0mvaQT7H531fjBJS43IqlmBT+bLIFd0WwHyoHOLINQxhSO+1JDq0p7RhJB4um2nNs/mD0AyOqcLm
+Y5JpM4nQOfTSkqyXcP+N2KkyGoRsm8Rta1KrgmT0Jbd0NrWtL3XOgAZPwKmDmN1NDXIXVciZO2n
tM6khVE1qtRa20M0NHr3AQCtT/q/4irucbxOg3F8mqrM2tKhDsbIxtlUYwcpQUPtX4LzR8pSgPPa
c3pIDnD15aBoz8RJq7CPGGt9gxczKk8e+y7dQz6HJixLyzx4gwmw9cg3zj53Hd43vF2qgrYRw2d1
iv+wl4wSR2sVRZEJseV+e+jAVZz8D22XfZx7DqjcH8hEHG4F6RuIi79bi4LGQl1cI9MqQ0bX3TyU
KejScQdhcYW+WPdT3WO8iNrMWU0bp8ttBvoKp1LjTg/bo8DMwhEY/mRfJVn2CSYc2e98shL8rs1h
SoIfeQZtXmOLzWzAOczo04Fr/Hk9zkGd/wrATeF3yQJtwmOTcJmD9Ak5ACB4kRWkMMefs0duY46v
TDXZL0769cdgACrH/fuZ4+bJluw/sTGBVCCqHXn8OdRw7O5v//cgv70PSEHc3Kbx0OEEaE/U/NrU
YqjdGdqDFRdt423BpyoYbOroEQV4ZcB3vt0os4GJq46ovCdXXfY0X2VS0EbNq4DmYjIYpTnuWrwl
HoCxuRIwB8y3Bfy+e9ILv06MX7ZpFdnX/G0EzYAVhLj2dk0qrlGjlYPpRaAX65Tt1Xn0dmvfpoeQ
DXyiR8FrfOKYpO1+8bDmKczTirr9MIorgV+uxkapetpIzSd/hStl+/C+TaRtWiecJS5y/xZauxGf
Ax/HMLtGr/ZTfxtQKAM3/ADuBFKYI4mSvtGXWwzl4HCuIiBaETQfE6zdN7muduRjDLi/9ZzG9pWK
qsf0AZvU7RfvZiS7H0Zg2fsXQliAFz5XGV7aPtqXQwf9L176SVQqPE27mKA+9VWG71WW0YpdQNqQ
Un/N3uZKrcfcp+efQ57r2eF0lpo1+BLsAAYH10MN19p5htVORE/I3HQG7twS39dlNFYSB0+0wmPo
IR8cgG3CyLYjN7hNarpMTbUvZ3jMd6CngdVLZ6cGyeKyXrF8bBdz4bmJ0EaghbcI8gM5wm10SXMK
TUuhvIX4pEDSmLR3EIPg3xWCafGSRIECKrLA8tu7ufESoEBwGkenqjLzs4AiElWAXLd97gd0uABI
vDALtXGROdVO2bHtsMV2x4X0Mh8vIUdz2/I5EotGvKlaY5rm4iecrH2rnD5NqkW9+3XlI9oSXwxa
YTjO7MeasQbUJ2673PVPz0xlJvgny4IK4gIui/3Sl7waMURsgOsWV9RUYUyOYoMdCHJUx/fho8uw
z5pdfI2XN/w0G5uAT0P8v1+vr+sYLw4THO+HKTXBT3W7AVfG0xWgoioAWayiu2UDdXiHWOlew87J
NGJevYEsG01aJ09Tb52MLytpN3zH9ga9SZTlQA0hh26Al0raoPTtOtROPfyJACaS665BT4NQeB5q
gPAwSHqESiZ228fduCLS6BNqvX3wpprtUEE8QXzR3+u2r/BxPPcHV/k5ID0D8xfk6Fx9B5foDlKa
CdvdLdh+JvxHDhhrlcdFarKqkwhD0o4HQBcQExYpQCDxwitGUZJjMwQ3X2yEb7gqAacFBrRL5D7m
LnYUk+9tJLU3QKJZHdVsvgpb0sn0Y7NNgTw6JNNAFbbB5uIF8Rbzi4RhwwhoHu3XIIeeIPijvNxR
Kmi2dzQX/I4Jw4vIoZGjr3xBj407IeywyhOPzejJv0JNNWyr2NFYmxRjC/yblFlLU/cMRDI0/lNU
WV1VpUxWppaHAOMLs99gnZxt/HmUGaCJs2umuctLEm9j87zxKeZwzmJ3gCDYU2qQU6Zpkk90wizv
dB6XaISwknQu0gBmajn8vJK3e2kHDYC4TBL473FZP8JN2857/MvXao8myP73xVuP3f4OCO8xZlLH
++8SGhG8Y63W/Y2SAZ3ojqjcd26jbuWApVwhW5R3m1/pcNRYqPuqzLv9Lz+nLHJKRKIc7SHxpzc8
fA+npIKTdXUsLWjsoux+UmkFAVCIQF2/8HWTeXwZbL+v8opsOxw4gifCC0da5i/tFmF+8wj8wx1w
y/3MmxpM48vPAyUux5ZmMVXI41vF1qPDQNoUuh8m/rF5C1jNG9BoM7qD0aS1Owg5QnHD+QFCBWsk
JNhiIo9TnQy4ZojINaZSHVd7Gqf4gmOkc7uf1vRjwRHTYB8pZDLti3yId5oR9shln5Op3OKmLmBv
7bvuqHSL1Xh6GxDgwHvQa/DUAHwvHynR1ypmbZr9Afh6V9ADy0F8wAz+obVFt5N3BT3knEhOYS5/
VBBQ4azTqlqwGuAmbu8s4fsKamcALwraKruf+x+qu19ru/3weIgVJKtoPQRNx3v43U2LIWFMAVW9
hUYNDBhngToAK+n3h3oHoGM1oUdRhGMBssK/Yi/r/0ZehqyxmUQq+e85EjVodVLaAX6oD1Ab77M7
h8MFL1OtcYcNdxy37Gdw/P25/AohJBG6x+D//dEboMMxz+Nfz0XOLAZ8q6vHHKyaeKnRYwchGlJA
9KjYDFLnP43zPw+IjpAADkSG5kq41+9wxUY5GF06OA/s0mOjqBrs+Jfp2iDM/VzZv79AusN2/6F3
9ivc27tDrI2OvBR01LsDoj0Hr3rfioefEQN9h3bQfhVsTZLTwsdsPulBbu7jFNiqD93U7/GcOYQG
Mm4c+9EfzujXmY4zQimV5di80jyBO+o9LbbmEYGDgNkHmKr2RRWQ12GNL1ODZg+nOptr3ALFpxUr
M2fYHJBaEHQsIkh+mJ22crao7E9Jx/b+CgtCy1oi1Fu8HetD0rt6Zagny/DGZw1vYfb3F/H+NuLG
cbhf8dA3QLI0e8+yYt+1Pobe+E6NzR6Zth+J0DAm/fRxJdnE8fjc35HK/+14CbqG/WjFtz8m5td5
mi7IRmDIne5+bntLBQNKERlEVlO4EQ9X+98dD5D/3qEZCwONVaDVf8fGsSCBRM+1xnazZ8FIkve7
kTYt1kU/2n3D+P0B9y/82zTFhAD9hK5oEKXg4VLAa3+9wLBuS+3QaOgi7YlrkjLtupS9CIcF86cl
+M9D4dZloL3QXRdF5vtr62TcrVMlqou3VGROgI5gHkH7i5ffX9U7bg3fDoUGHkAbYxRRByCy/npZ
feSV1MuQf400YOqfyyoWzZ4qOtbt5WTIZjS6ijo0NkqL1LVgOooWqehYetYv6ZMOEYLgH87rTSLy
twEHhokh+PHo210wAPvir2cWReCLYPMcz26LIzUe42TZVRJTxOPJ/GuEwjwTpRlhkhzzopMbqtjC
J2hR1V0ji4A0qCpNMwCRuok5MJHovpMJGihcoEUPuOo7dAFq6LKWMgYV9nm0tkN5Bhsv7yEkb6ct
9mVk0GOqO2QuAQR4wxZqmLjP33jGRqBIYh9k31G73DaVmqFMRvIlagqsRkNCcoECKK3R+4noAVPk
Z+IEo+G+HJu3dAeVQ4ZNTPwIr28lUPNjNIPqYmwpKFn39CTM6GFDLgza77V3fTxhuJH6iSm9YyP6
lCCtfcu5BpC2uG/orUI3dD0ZfUe3oh9d3tcHMcDcNBX/hmIstnNV/EywfiwhMH4B47vZbE8uUjsD
8ULN04j4OGQGh+waVDvzFTywsq5KWNLwNLEzeIZWt08M6XjO7sTqcw4NrIjIDlKMswP+u77Vh3lY
R2YPqpk6wMFAhlKwH4VWPjOyJJOpQtQVFo82SOL73OZDGo6VFRCyfkrWfN7MJ/AgO9OG3BSmljvj
YToTn+oBKHh1wDyHzOGknKVUo3sIkuF/rSiJx+wqEUuIX9B3afUZmigFOXzs81w3MRrzjATG6wEN
BxdfosshOP5jb1bc20NY4s2tRUSAmMwlUkaYXcoVJohw0+SjHzcoOHWoUeXnmQNfW6toPPOo9eFV
RF2zqoPkKATgQ037zv3VAxEiUwGf+04F/oyRFjx9JW6yDvuJPvUKbswJ2f2P/A+A/J6/rr3fN8O3
qdH+yFL7tG1QSrocSh3Irl0k4LGDDtukOI24gbshNLDIfsLmYrLHoc9Je+rqBL2XVFWFx2StE31Y
6yDPNZ/ZRR2x7bJzy3wBhMU8pE7E5ZIn6i6t4e8Dlj27TxKT+oJXiYHXl8fqVbuh/Qv98SD8zalE
jdwyf0YRDqgr7pPrbIheTIPliMYZ4kaEekB3NqVwdyOyuz0WftSmnj5suvXREdWCP8K9y6ACH0X3
VQ3TY0z5cO04qa67efTHZAQ0DoEMOm6ZKT8o+Hw+poOy0BsM9Te0qpKHVg0Vek70/SGRub3Ktrg7
rbIHOw0VOtqQNNnalxwu+VPAV15mqBNf3WKmM/QY8puFsPzcLBStiNZcJyelI/M4cHAGEKJHFmYc
ZqqnsGzZl5b0CSCGqfsUsrg+RrGPrniUq7owhDA09EnQ1cyP6MWuU/kRoGYNHZVn+TcKCgp1Fh3o
wxxrVZ+GtSdHOnb+YZw5gBCEgsO4LtMVG92KzlJdyGAJyaXK/qrnOF8voYyYvo4x13A+TYNH+VVD
AF7MLMm+Zz5JuwNBS42rLodM4sCp1x+XmTWo3zpznYyeWvQpVOZLpMfhZkl5dD0Kus9QmezcbjUH
uFSn5TZKm/kSqDy5Ql8nFUOTXrffaAhQIW9bRhXK+YF8Rk+U8N0SCNfjmm5fxlEbCN3hU7rKt23E
zFUtJMBQcrkJPvrQLFdiqmxVRHSo71aaIhCj1CvnwFp2BZ9gO1y5xbpTPEzxddJCJg4E+jkJ69do
kvKOoz8O+qJM/gDIM4JNfunmFEJsw44cjRjvBsXd53VYkCtGoN2rsZgaaDOaMq0raJvJxPgXMOam
YHHbnw0AjCKOOv8RHQ2aj6OCeaFsvK+e0ADR/uWWoYsL+P6XUlL4xAqN8wMTnAELxMJbFGwzSxbu
83iEm6LfZv1Fd8NWgHzqIGGv4ZUZZvoRvaeyyyF2WTm5SF7BtsG/jJlYbjR4iBl0CJ9wUOnROoVY
VMpTdSMyYuqipU3+xREkW4cMeaMuEj3aexFEc0KgFwIm8C298NSoe+iHoDkJyj3Fph/O87TQsx5m
8cUx+RRQvz9tttuyM9z8a6FtV31fMSBn5dNpOiI9XR+9yxNZOG7BJDeVLyIF14zI4YGBPzGhRZWO
+VPe+/wV7TjYJ+2keZ23efuOFljyMMPccssheDhH2CkOdrH+EXkvKRI0frwhbmxeNhgvzqylEoox
wNx3ao049rIFESnSdQacKmnERQrCqBzGXp+bZHJP0JwxnP8cX9Goh9UDpvHPwAvtfd4rd0HXNn/s
OrddV6OGswyGl7087+q7nkf+yk083PejdJ9clvGvDI0P0RLFrmjeARMMulGy8IEyP10vLkUvsbAw
Azwp689SdPyAsh3KT8Ax+eVGnLyBdc993OAHesoA6Xy2W+Y/YcOv9v416e1GiYe2StSnNpfJDZh3
ykrf5e0B/RV6hvnu+tNWEXPfgBq4r+C4sSUUK9HJwZL4efATr1D0b9uNy/l0DQFVA9SiM58qtuXo
nlF1y5GlTXZBwUWWsFPyD9lcMTAGjnwjMoY27maFq6/Oy7VbkIMf0glQe3bTJGxO/THCk9ZaD7/h
IG/Q0rK6B/rT3hG+9s+td1/wmQoAdE2fxw4ZjJ5SfbfkGrLQZKD1FXyU8ctE5ITuCCpEt5AgTU91
PM/2jCZaMEHkiqbXXBqXneCqgTGzU9lwAL/M4b0BD3/I8q1LC735fC46Jvs7Q6BDuF6JTTHWIgre
oWvADAKKwrQW4HKHS4MtnMBDltcDuuA5hY4A+eAedFWjYRyo6BVunLox9YG4PoFSU6KN6zmdx3F7
WLMefYnOe+oRHXK7mNY0GDWDRnRXDbACh66QKTKXMkHnuvkWKI4eS4aupJ9CusGSj26L4gYyQkkP
gSJFvPYACPxzUqMqdYgjbvB755mo6iF3upi9SK/QtyDq9aeNwSGJviyLjfLpKkawiy4zDqbibNu1
dwc1j8n0mJOqga8srtrcFY7Iqm1KWD6Xx5pBzVPEircfzUrJdg4ogHUZpTaObkKO7hJl7MAv3KYt
wukBwr3tYIC4XenY16WgafN/2Duv5bqRZdt+EXYUPPB4F7AcvUSKTekFIVIiPFBwBfP1ZxQl3SNz
d3fs+7wfuiO6Sa4FUyYrc86RF6OxLkNxW62GF242j78RSx2TP6pLrR6TllvfjsAlgzFevcKr4NBM
Q8t8CCi7RpMJrmDvmBMmwTKjaryrG9LPmBCXrtnZ9UpByp+K8tTkjtvu0xk3apmTvo2LJV9OGjwW
xJCbM+wsWBjNc5n2kjIp3vkVDyVVeeBb443hhouPHzIBzOI7JbSglVzioymN/osKCU1s+HPWEV6A
ae8hEVkTfkdvyQygd4OWyM07DJ/vV8NpfQKzKVjzKmIlHfmFVhj5kr+wCHUBvn9QCeCEOnMJ92Xt
m362lxb+GvfaNJQ3faDIXCenogucz6lSn7YtSz+kmfyUYpwsdhwT6vsZzck+CZL+KNg8BIuE11OW
87dL3JLVTW/nE6DHHrhfJze585GPyl1du/V931Re3PfeupuC3GF9VWP9MqbJdvBbrMVduiTXVD4D
EZnLMHfxxmbj3IX4mu59hE19nCtyUIwHBswOnd78xWxl+U52+Kb2g++nWLSa9n7qhjHdT5AjkzPZ
7NTfGTi0z3VbdLHVdNUBV47L6ViYILey9rJMXOPaKhfn0pIUU9t0oKgeciyKLSuhk9nkT0fcZqBB
oNRUdSxC1Q17aXrtDbrGeTzLHjhmCGluiboSu5DjDUruQph7aFsRak7nwePm9ivJ9/st6fMvCfX4
7lhQ94t7JuW829ayv2GXZ/PPvbKK84L4gksAgxuW+WEC5RZNjcweizw1P5ERBEZdmuGxFWF98KVf
3BmF6CMFrPYJo+GHqkChlnJwO/hWUnxsZwtCA6bF9qMtEogllp0suwTPaBBhfHIuEol9rkwFmfcc
YjiHcPu24FhyoWYzfykz2/9UJqn5VGJCulJUlGNXdu3ZJpX9SFEAYgpr2iJ3diG6ay9JbOJWFkc9
CJ0Xp9SH9LWp9a69WMNzqwIj30PnoEBLkhtDbOM2eRuBZVpGamBbSxLTnwsTMjbryA6YYOFeV3Kw
njM89OBFKq5hV0DwCaKSz41IyzEmslW659qbLD/mCK+qnlirTC9q2Y5/SU5tWVRK2xaf2Hjnfhca
waxOxlh68SgL45R3rvVB6xlASKly2uWrIW9ddymeJxVItgdOnod2SlBptYlrX1FS7C/litgFwBgh
zdUyTPK5tMYF+jfpT+DBqlpexnFlrjApOadNkuzqF0U1DZdwoRQYQmVfkDxPkXLlC6xaLWf96iBt
TQ61n42Xzsr5bWcQjoxxlXSGuzc6MGqR2JT7OA5V9dGXAGrLwR7iShiduJlm37yn6heEqJWI4Xbe
OGfVcSaoumD1a2ZgThk+3m4JCT1Rl2A2trPZxHKYaIUgPAAXNptUOB9QyjCIoBcAGnFKBafVo8RT
l1FREqT1e32MhUm+Ap0kprabZHtqhqkpb63WnIeYU0VSsqSBY9xk1JvY8dejgaG2cW69yYaIV5pd
bn+ukLMaTaSMYMFJTSGvXMR1mbVeG0acthcHlNCW1cOENXEW7hpn1NUCjKuozJ0V3Mqa1OUl9lFS
OtEwcQCTd4DEbc/egc2ewunQT0D4ngC8Om0az0wVyju4hIBm7xTIE288pMRqzXnKJqN+HbphUe4+
Q5dVN3u3owZ4DyOSmtBRIuAaG6hnjiGKu2KSJe/BMZBxTQUKa2oT8Od6bv8rxF5f8ByHolljSAOL
++T2rpXdf0siG1IXQgDm6pStZSaLvKTfl5YUoGPQ9Rnm4YaT30nE4h3Re2/Mt84cwvzjJEHBZNjS
ScAZnGyTYvbYIliOx8cJsksXXI0ElMuNKEKxOtGUDmALjxtVN94WW17RFs92MDWqjt1qnNbm0p64
vW2Xt6g/hggxDiTOe3t0Ze7tPQS0uX0hpqnDSRrb+UiMw9kh7Q4S8yDrsTG2cYk66hrT9kroLkNW
zDXMCaIC55iPfr2ukuywIsObR0i9JsAW+7RZnLzayxklUEjuALj31UboF+wTo/ISqnMqCeW0M50u
dPb+CgLrSD2yfpTBVH0wUP2MO6vFFLdzJubOHhVM/UU0JVEWqvysL/etN4RZDKmw8ZfdZnUURTdv
Wt/U/xdQHNWdi2r3RH46v2oFMB7oO9N1Ya5rvZd2jYhMhRSopVHdF3ig/XNHCIezFYi5s1uauWyO
/ShQVy6BnBtMQ6r8IjeRAM/qHehhHvvoFI/2tr4fcogmBAhGtScC5YSYFNLFCu45Yx0ndbA8G1sC
u3tnpnNnvg8wd7rxnDfNSy8orIOdVRwNms1QnEb6wsz2hBP9cJoyt1RfUjjxZFyIqPFwb2WWHvCP
qcQ41JMZIBqyurCJEuG0LcwKMYDnav2PlaocEpZ+YqUtqGor185zfx1u6sATU2wJdxqfkGQg59j1
EvVfhNakUwRIpoXeieTWTcrJG1d7Rxx+vVAIXDS12d/7pVddGOnQIrGfXEwfaP5kjaTEWqchDhpY
DTuI6NkRPwUvxl9ScBho/k6drLoimkiYPW8IKRgbSfhuMkTLfW4S7LRc7sB5LLETApPYF2g+vkJG
JygoC5leGSzDwycOl3P2zi/qXkddtpWfiGC8ix4UZP7MEmmvR1s5xXt4Esk18s30Swp3QO6CeVuQ
0SUTmZFtyxc8wWL+ECzudDf3uIxvJPY6qtZ+3bKa+jUmitIN35ukD31o/+18Nkla5PGMZuev2Xbw
N7rl4JwapyiQTfbufZek7WG0GvHkwU/YhT76yKyvNpwDw7bu8GWtN3g9rTy2pkFhNqsahPvgrkN1
Tr0e1dzQbMhU02TGMT5jfUaywWk4kg1u/QOVK+q/wsbwGKfKBsFB5JOQhRmlj+zRTgeQpGmzDtf2
JKer1DIVjEc3lf4BgYZ8mBd/RA09AnndoVLwPzl9FqRQ4zLntjN0xDvQXa3ZEVOv+c4rkxCZTNnl
WcyGXqAII11yt9VkAHabJ6W3LxXCv9gWdb7fuoW/Ack2nJGz1DJWtnydhwz8cDIs0Ty660ef1UJB
V296GVedCt4Pbj9OfJ3rdhwIcrJAtdVe21ViXYJsKH3kSwk0RXiZ4aVhZNbzWuUlRBk53KEhLCK0
adZn3DpTQ/3DD9cod4eij3zs42s8zStEmarHy76fsjyoWH97u7osTGt1D6M3u49GksnlhsxVaZMM
aOt1V0Gj+JiHKDFAIpv9TYvyRez92cUhv4UWbosuEW69r2HUPoDQ6UFT4u2OFPF5nNl9F+jn5t3O
9kwa2rba5CaoavupQ/1B34up+mgPdfvUj227oxEbuUeUngi4UsWQr/qPqTGLlNhqMSLYAeY13FSY
x+RdPjXpZJz7gkkd93np38J7bC9G7P0RJ/LyiryAfzISETySMYZrkDap9wzny94vsJ7fK3gJ53Jo
RysqVAAzeW1EjaSnIcXjD0NwGmwIoDHcGgKnOg+XY+NaqnqPixcEKMmtuGeow7O3XZj6dmheNmub
oVmczacsWZenMBnpjzJMAkunW+7roEpekTuL2HGd8UNAuH80ncR8blHGPwn+xIWlyoPDivCEFyi4
XhAfHCUkE/Cu02eE0+OdnMSa7IKxFSbzYLsLU6MkojGd+sh+0DccMwY7DnxEM/z11dxZ/V8FyQ5Q
MxxUOnrtbLslM9tHI6ic+yLD1B85ZPXPUkJIbXcoQKFk0BWA7H+/LyX5oP6ZDaqsVUxtHnfVEyda
iMrve2doHfd2LIA9LXv6b2jNVN/hy0a8sMBh7ag1UAhtb50Vic8KSgUPiRXbrVjG7CwmDQQ9IzBf
xw9Jvszui9s4bXmCfVWPTpQ4vRgBYSjXmXsWrxKVDbU2dBtFaOZY9hEEmhthYwA3L+pLrxfLeYJG
gjDQsxb34EAtDD55Dd0+xl0ny2qBBAUsTrgxcR76idhYvTRFaOOg/UImTRiP2mvFo82kQV7vuEhU
M9l+FZ0BtjSm0IqAkG4m81pmVFLztETFJNNEi9sZg/CIjmmRbqJ7pwCncoQBTu/1/WMbzIkqYgrE
Aec+rEz5UtwURTtMbQyeKfDMvZD2NHTPU7kpc93xKTJfqTc7hGSQHDNWhlOCfbOgH4ax6jtxvFSE
1TFLF+V3f01GulnuLk+Ckp+h0fe95dIYBw7Ml7BIk8qLFgEXRx3+vjz3a4WcqqGPqZrSoXbyUoD9
vQcTqbJgFLgXvtat1AUN9U3jQjOHnkL54GfOhCRNiYVuDFleUKL7hwv4tdysLwChAObdkAIwMnQN
AfhZopG7K96oNPe/lN8uoP6mPKlLUEWE3S11sW+V0v/SHP6hnxjkdB7u/5UC/NFODFNh8/VlzF+m
8UcrRt2n69uf/WgoZv7L1/Vzj1dFEBJoLvyPhmI2bcNcMtl02HJMTkeIcb7jHBzrX7rODoTOQYmB
UYrroGyrO4rRBB1MHy5qEBBaOBKa/wnRASARw+WnWjMd0yD0vfno8BgL3DO/DifXWrGftrk6tdgJ
Ywuz+T7bmjByx/Fp9crnAAY/+fpt3DecuKKygNa5LGt5EZiljMQYPAQqKC9Ab5XXy1RdqUBntwzv
xup6GyIm1Ca/UGRoddjIYWQ7OHYt4i7FM0PVMTzIkDZaoTeFkR9a72SiRMzGwLEfGNXe7AjpU5Pv
fKPYFoCVIsrjIi7K4UlV4QOszZalrrU4zRTPniFFXGHz4sQJdLVVfn+Wqn8ygwyGp6tssrGusUfR
+MgO+x5T1bOC4sPfyqeqzV/bdOQsSe09olXmOzMLBk0hxzAkaWYi+u7JM3UHpN5vdrPB7dGYjZIh
x+1YGf6574Mzep5xnww8GhUm8PZrnEFF+WqVxrLzPB5lG/RDLDo+FMcdfTzK9AO3wGMQwbnOhyFO
en4LultO7tYx9hlJJJyzVnsq4PYdWoTKsdd5/LR03s3BNO71XxYOp+w85HC6WRCAUR7SCIXS5B6g
1vYubat34VqpPV1ReCdszZeu03H5sw3UueOC6NEAwX1LP6B5ImPk06wibJvXtenaU2f35CGTtYzn
t95KYZW+QDw3eQ7hQyjEuAeaJ6NBEP++Ea+dkS4QENotOqqEwwNJxJI8t0eNw6B9Eyen7TQHPD17
4Etn1z8HpvHwNkjyjrZhqwN3UPqMA3O1Ae8E7HUipOYIvdkq+ReZi3cq56LSonTOttGHB7PgxNFS
MLjwQ/ocKKlH0cjvcqq6yQfw9F2re5OprIi8xNPHRAbWVNUyql33hvH8uoSEfxY6A1q35M/oYXj3
G/9VJO6yw8zbxPMYcI5SLX9T85QGE3Y6dqPtmjJpGPVD//T2vmu40jtVMawQPgIVzhgy7BS8enqM
7SYvqC6Emb4yyRnVHr8bZIzOwGeotHoupB3M5wrP/M4LOMCbXAgzj75OEKNuSCmf6TT4sG68+blj
nuBnpeEbsvdrwOsyCv3hCUgx1QPUekw4BlPAbHx7GI1kUtCoDFhsWT+jyqVdF1n2i8pCYu0kDNqq
HGgQ0YTmewJr+gfJmYx9D87YHqVE12tp7m4r4rfuHZ1QXEOaDZdwLZdjCnD0yu4S/LO6TVtJeQyD
pU1dqGg4TcKFI3OU0wGsKa9BEwt9YqDKp4ANlmta7QXzRFQqf6cyF36uHiAFPUoEkm6iVzqrTG2w
aPEz/L+a1+1kYXmRZqI5LsIu96QKmYZl0EZv79aouX0jAa6OFYAlhCHQkNSKKBjCLNOjHF0rNGrZ
h8chdUB24To/oAypYk7vMnobAHqEM8XfgXinjreyjIWc1/bOBvv67TWPCPOYBwyjhYzgXhVm8lnm
rnFyM251M/guztHGCdOJwnuUP6N/4xWY5StNiGyK6cweYTCbayxbmtifXIgeILSfk9dxF/cYzMWz
kebrzkCmfJWUVrlH35pHdJozTm9NZdrNNa9WPwsPvscga2AtXBnkj6KtYfnifAxvjMXBBOeYL84x
zCqkDPTUoQEgTfKcwfYifwTO1cPt2UF66M8zJsjYbzg1LnktTqJ1bVS+KYtiarK4zbw6wy/DYzJZ
7zI7DI6bCatRjiwmcB1V5NLiJsKKkuMQhy/IFGlPdcAKVtPX4NvaZIW6r6CetCTCFf5544HPzu6A
94i4d5134E1pgZcYATB00oNlMTOYukUi/aUyVrYcKbJO0InPc5abyS9fQa7waFZmwNuz9gDPxWXN
R1LzCw9O45V7ZxmH2AhclkDHJTUBOODOMrc6JvVVHYOke+00FqyewELCtNihMVgugErmBzwCL1Dm
3D3cD7RVnf9Yt067L43szpinG78dCw1CSy/WfAF7bcArN2NSUEg8yrmFyrEY3hTjAIZqo70bACwc
bx8G5oCjYOuLZ6tol9iUBR3ySN890FmiiodglsX1SlbvIsfHCfhdJCSQyc87015H7ruszcc7uCUe
mDbPpL/doSejSdOPEnHJsob9sN+cTJpIMDvjQibTZ1J47ZcBKp6Ti5Z+VPZSvgadTY9PVgnOdxET
Yz5xNG8P5H+XUFKoA1QjC0qKdeHAcE3ZimKcz8l1OLebcajsZh5uSpy9/rkJnaE+4YQajacVyUeU
Tamqruh2aI+7vq9odQEgvctvXOVZK46gJqHFEL6Hi8z3Hn4Kxe6+RTA/E4h1GPxbXON4SCQ9j26u
WJ+Iu34Ok6sQIwBmkYl+CeuKkC57zUs2F7sJHqa+tRlWzDonZ6T//fdq1eAf30u9DyFWIHy0hb9+
b7g6kBtHOZ3M+W2xYw7aefmloZfHbpHl699/26+HAUJEH5k2JxLPcrBZh7/rdbcZ82W+NdOpWhkg
OhIIy8TY41MV3+7rv4eAfzgEmCwcP72TPw4B/wegSNsg4f1fmtu3P/l+ADBFSEth1LocGW1ADC7O
7e8HANN0/gUOyvumAA+Fxxj9Aer2/4W2V8BI4HCgf8I1fD8A2KDeiEIIXOgyBWkg+E/if7zdv45X
xozLdekzhuB6/tCg1x15n6X0ZuyYEkUj68A81hVBieu14rKVKoBvUnT+CCu+xG9Yi7/Q5XF+LxtZ
Dw9W7Yxbjz7Ixtda9cjj5oIYCVpKcE8vCjl4wHOKJjenSM4LhUoHRk9NcSBcT9C/Z4N0M26GWp2p
FtSDIqdIHm+U10210vdGqZwJFAaSHgmIdS9ao1biXADQvV6dJHko7E4iRPSeDLCdx5mAX9vEsXK7
BcjRmvREXSwT7FXQxw+Zx1QBfI2Vie5m9CTF4QaNFhMhRH/6oaV41Stveb9R7Pks6CNYQlUa1DXc
J4pgVjbOE8XsKaf9hJ2K6kjP0eq4KPAhsRu2+dmr086/CcORJXhYBewBwyDB58l1PI6wHyc2Brzq
We2UJ5n086HYIHpyWGr4YNLHyRLVKlG3lps0H8d5Nd/PoNjUkd0Fe/UwqBSw7UrxmB6x246OGX0M
yFU94YpbH5Ot9b2oTzu5nBcCJV2ccLlRCkuT9QR6q8PYbVbHwYJN7pil2tOMCirtYPZXM+50LVRE
dwpcAdx/Xs7u2UsG/zEs1uXKGudwOOYF5tFDNvQIRxVDPQbVsYp3HTurBZy3PtpjldDywl3Qv9DW
F29UURiRq5Cr7Tjp9m0sJjJMVN9rGk0kED9TNQUHa57n/TwWbYTmWqW0TB4FDzqV0o3MoZpf/SQX
n4ly0kPpMhsPJe2B9zie1s814EPrgInZPU7tIu/Nps8usc1XTy1CZAioypw5daQjrIcsFbHV+7fY
9Pp4srJkj7oGbzKpJvZ0YS6mojVk1R0AsC/7zO/D28XtkIIl/RRNZMwusjBZ/F1r1yVEApsAwc2m
6osojPaMT8U6jzU6RLiOySdmAyo33Ojhc1IrM9+tw6jKYzp21kNS5dN57mv/QHmb1kNhkwz3ZMRf
xEw3MLUGWwz1i3w3MyA/tz4VKgRyC7Fn6gXmVe1VzkWZucFHHBrWUQHjTUAkb6YZu4r2VwM9RO14
SLoHtJ/9TReI7Rn0LI3munR9nHJZ0+oJ7XZkGCLkZG+QG1bSGG7XdmluOhf7+m4E3JrvLJUnEfDl
IDZpuPXB41zCqTds2Obz9K+x00JFsurV+9KRVjTQb+aI0uM4tojTez9xph3uSPHOzbopWhGjh4e2
cSw4S25iJpdvNcXJHeVtr9uSgiysvjZmuZ67EADboi0UihBm1yTjSyHgR2MXniMXRclJO+SRHFif
l3n9C48mzY3KNFziUFl+z0nPRuxegf0hDJ28u3lAasTXYtGc1v6/qbFv+9g/7YpsTn+7K1afIe78
sim+/cWPTdEKgZyS3iIBSw4VruiPTVEzTgGusGtaroV996ekmGacwgrCaUOFzHZNDUP7vie6Gn8q
MHPAlUS9a9nOf7Ip2uYve+I3zKnpYq0hjHMwaekY7ycXHEnjta5xW3zNBD2FXquatqcinmcImuhW
xsJaHwvOQ+NhWO2Kwgyt3N2XJanYpczWbTvrIA1dGC5RvrdsImEiqF3S3zZbPvSihhsX9Q79WgDN
J6yBRkQVD7U5MpiJ8jeqoGmwbk0fwQ9wciGNmQ7mE1sQLoYUkplDzR3lAOBpNzjaQ4qiZUcnaG1O
rebFCJJDoxA659E6kEgz/oE1Y+oI9n8jXEcDTm0L4yz/uCAUf386LdJpHAib+xX/vQppzEUbAnoB
9Zi9y+swpZqEGt/Mm/q18/p8fYASpGF1FrJN7gd+bPpPDS+tPy6JnKvp+hjW3nCOv1t5/MJaQOz0
6RezElijpUOh4mIDNkEAkHG8RlhaY6gxCwDbyAooIxOKI80UEvARik0NkfIn1yguKqEGke3pXLLp
A9vCq9iP45Ztj9BzAFHgRC+Bzm5bafJrNQceTpKCM5offlta/i0s9NfELHYyHrLrhMT0oB895sKv
gzDJyiU3yqr5KmaqNvcop4z2fV0l7Xb308y8+/Ok9GsEqL8IOLaDGcolSgv+OEOsVd2Fm7ckX8Ar
WSgPZZWUDlgCwQxfbL9wbueBFID2JboV0CiJD1O9x90Gi+rvr+TX08zblcBFtbWhBMYbNr5fbxk4
+CrCpfC+qCHovRtXrgWFrJ4Nzbcv0sHb3H8isuqZ/NNY5t5ZTDg6kc2xAvsPbJKVN1VJvsb6spjp
kDtfrRWxWXZO5MRYSNtO33a1ehPMtb+/VfPPewUSZonAc3HnMKf0kP5pjSkIuUrMTfUXOjG4tX/K
aZX7oULQ2oE5gDaTytsl3BJRX7V532j8hsqAHxaDL8nh1hUrR4KIPKnDd7TR4JgYZaqxqquSNprB
eppmBzjf6e8v+o8h6dqebihk+5TAGDO/XTO5DwMJp2+/VCSNwfp0q9T8MkWjH1ge/+l3MfA5GnmC
LkLsFPp8/9PzgXCDeYss/wtVvCnYdnRKAcmVWEbOkPj7r/pjELj6IOX4COJNKjW/L2hmWAYW9MTm
pVnHnocLZ6YE2miuBsyitvZaG+mOaqF7/f33/tYkifEOhNb1dKLAtBwLyuqv95jQ12+RvWs8U5Qw
rY3crZtPpJgDiRU5Mm3ystWJaVL6n/GUoJ+PqVD3IflnY7HUQw7qhPI3TLVtBK9NaeJgNyRWLt16
df45sRH8PmQ1BtZ9e/EhFSnz9yHrprPsa5Inz1kAXYOekME6bncDMnXez7aKdFXHcODIdwMRKWd8
DHRwZTNovHVlsQxLJ11feJd18eoNgifD9udofooyHfrcfFuAsY6xurgLLtCnIQ0RFCB39TGokFKH
5krRoh81DYiekIo3ktWJXqKNAWDzGlsrNLZ3yDnG5eO26hAC/eOW8CwsenmzyAsaJFLytpzOZcR2
GWrMO+k5Rf3VI1eZmzuwDMN2x4AO3aeGZiPgD8EUco06OdegUiOd+4SCQhbNfvIW4KbbaPvqQfWa
8UfXcI03ydB78kiyzGt5Z1a2IP3EAZCRgYoKdGZaLhDwGST8KZog41pRXeCtGubC4jc9M9cGuBy8
Qe0dXbVk47sRPRKbGSlQze0bcN2DCizSkK/+AfawQbbBTE9X6d3YyIm7j12Qo3tLHNXl15XTBAgS
zGFpLjOq+9PFhO6asbSg8ebR0ZkWVGLAeYLNEvK23jNhAVgsIjLoRupcrdNIcCXfb8Atxjear4+3
toiFSDSayhUNw29YUr1gfufGdEOiUby5L+lyR18OjPs/PqOTndHT0w4XVhYx5Fr0Tna2uTyDyc41
om+RGQvxarfcEyRV/VQd2pPy5NxATvzCPNN96aKp+omTNc1BNanGNnyiNppIa58nPbo6bo+lSw+X
NhzZtWw4LQyaIvGK+j0dPVsfaZRt6+GC/t1iTil8koyaFAwO78xeBB9IOd5M/MOYjmVgXxjOkq8v
Xc3BTEYtWVe+32W9N5P7oBIez2SjilbNNEdulCbAbI2O3QpzsfnZ6hEtchP00fDAQAFuamCFYbnh
in0OXlwdjWveMMV0wOJKertzuLU0sDuMqCEKND6lXVuO5PEE8p3/4pjrsxqjSh25pJW753/OU6Gv
xQmRvXjUhHym4Bp0YB1iGxqOc1JeoCnxRZ0HOm6j/EqVadDyg6d8okEZtVl71QKXwgn1M+7wVhSv
0zJrTOcW+HrMVYSAHMvGBfAdCltPD1EdWqsHGTT8uzODignsFyNrA6HjRpQBF4d5vvbrphePrCQQ
K6g06ikNko8P7fG+8ybcgbgRMZo0bfXg5yV24D3ndjmsJ7WIoaivtb6RD6SM2XN9G7GYHtV2nmup
ShlugKiXoEKkFRfigcYDeahiM3Aws0cYTzM63uLZPbh4AaR9GClFOQJd+VZlqOuE3O7cdV0Y/sEQ
wFTfkziiysDWh579xnNdVfY7ep1UnaCwWNj5LaC/PKG6W0z6DTf0U4M9qlElyjjng6io5Sy9bpMU
LdUwGDPGhMHnGhODtM5L59CY16VkAy4Mfx1SobS9D2sajGAfGtpwCSKP0/Bc7VmIWW72I51L0I6l
cmrD8AfwBvr1mNFzt5g4Cu+CkmXWe9nIL0BZYbFduWdsNeWWw4HMlixLr8o2m0z/ZqRxsR48OZZm
RiJJKNCs0BT1uBSQkxlDiZ1jf7hst3bjZ52lJohGmwsI63HoKDkFcV3yPprdImho2d0g97FYcoum
m3hLjelgaQfeSKMtzHyd0KsgTd415FnkULHUQYxy5jc5wnT8bOwTvS6VQtXLu5CWYQwkNDYpy5N0
Fo/nN2aIrG8UT5G5YFrjwIBSiA/W9szb10zgAJuNcwoqchTpJTBZeJaRA8SO62e5ZDuiY6nPLo+Q
SjLzAhInPIRxnDT3dvGozxtsyv3K+rAGmeHcLmIFP4h1oHadk+zGhlsK2r6lYVFt6WgFjEa5vtRB
x2nk+zmEVV8/HIgadgveGrVsRzeKrJht4wyTdcNiRTY4jWkz3iR7B+tnd/+dX9uy+a97tc4+V+wX
s8FTasF0MrELCoEMniCf9BP8PqzrfNY/Wx3EQBbNJhYdOMP+1cv9gApuezQNRqWNuw7gz7wj6k0F
85NCIzPXCRKUJzsgm7ScpqNMU8RDiO7L2PmbuYJ8auaqvxf1Uj38whIl20vnXK9Vk3z5EyiKRTPv
PuWsuSTw/g1LFN1hJcgxVWN7KW2X/mu7f+aKVmyrGJVGZUYd7+gfuKKOv1YWxMPeWMePv9BFi44m
jCSGK2tNAHb+e8hoCEdM9IfE2ub28htq1EP8Mgv8vYefcaNpYeHfy31v9C+GFX3h7v8BHUXL7Wuv
m29hav4b9CjYKLMZd6MPRjjKEoCvd98wpIjo+qI9CumvsqM30e80Usdwhu1xbBjVu1+YpBUOvp5W
RAsgvGUnlC89+i79fwBKC9eeSJFS5vV3muQ3iuN/gCltg3KipGi61A1xIdijTTvN3uJmirvv0bdY
K/Db7+e0bltNOM/1hipru5buh3l1pXRimcw9XoJWiJQYBa8mtN4hETMTBmCWjjVhlxREUD14br2t
hCwkTO4u0OFjzwbOdMiwdLE01K7QEWZurCQqD8VazWmlb0zOweXWpZpFTVJTsfW46F3YZcbGTa3t
uPo+n3mYXHTSujFhqU8OfmFuXO36jWo/dXVOr8RmAFR5xPiny+hg/Mg1yKlzWSbdYSCyD0rI3daR
vu1EwTQb11F0CLOUtawI6HMzXybGTH+ZGP2zK7T0wdvsE2Q7cPSnxuLEb5zribZtyKiMKiDfhBO+
1wtiXVns0XQ3cwhNZiqVPCBk5XrnBKG5cKW0//X57snf/Ha7h22ueyYggF74MM1YZpkZaHjB9Q/g
P1lRSodKOlhxst1cUZNISgqfwx4QSX78xv+3xqn3nmfAZO3Bo7VWc5W2dNszD4hKdCzVSF+HLFlI
5Skkgdx4o/k6GcNahjGmYvTSlCka8gY7XyYLzzYUvcvjZw3XjJD2Ld3j0YyAXer7DuaYLc8RqYrO
WHjhrK/etBPdvUKmThG2xzXHKvhaTQYPlmWm0Fcwwa5l+Px4ElsH0Hc3SXsjIvWbjE9s61EbpUsU
D9qZZMD9yinZEwe8d2t6tT1VKLxL+B/6NbJhmuYjx79pfAi6ZOGO6cYGNfaE7t9HV96kpZqzuw2r
UhJ+VKXvYjLFxZDW89khHFUPG6wc7srcpE4+9f2k8uwsRaODCjEWug3HbK36TBxgPvSeavJ15hIh
GOj9MXZKenvdpFBL2C4RLqHxOAmZDiq420YK+fmVl2Ag70/rRltB+mfbtBvpdgptinqoBkdPEegw
OuFFKyN+IVHolT8XZsXROO9MPcDsBDqtdewsH3dyDBhN764Y6VM2TYwbBKqRbaMLefBsbDDaN6zH
IwWpgsha8ASK12TzG/6D/69/m6gElfdcBT7bpZlxXShpqcdwLSUgBR3M21Jf7bfpUY5I1B+qaW55
qegf7LEGWGOr9BMK9zTvTy4GYUpjdcdYqKJ8JSYoDk7v6LFbNVbYXNNkPVUj7aKGwMR9MNbY+OOK
NuW828lQiI0A/OH0exBvja6KwdShdahajnypH+b9Z9VDcaypyQGn+B/2zmNJbiTN1u9y914G4YAD
i7u4oUVGar2BpSChtcbTzwcma6aY7Ela33WbtVWXIBmRCITjF+d8h8Nl7CU8jF5v4gyDu8F9lhJ6
wZXFDUTHxrJp/kBq6VJe0njyOWNxm0jN6A36J0ApI4D3ARtV/NIF+sBF8T4qn9rXOmqNGhUhP22I
Zo3C4GdH7CDbpDAYfF+j+8r80uSffHoWDHwCWsWb2bXldKmJjlBltnwB7QgOXsCAO8dGjH1rT4kJ
pVf0OtdfoK6aa3Yb4wkjkUGfm3xkbHMh75PL2d16xM3zqTUpA11wKOhH3GVYdVZGjQKHA9Q5RQhn
wKSX9Lz7UhUoReb+gdsJwSUxS4vKm+ajsuBMtneFslDJrzFxcevvdHAbtCoQUMe3j69e1kEjhUoi
Uhd6DgRmUMyrpoOSwo0Bb4W3KTxznG9JpTl9dqHJYchKLsg0d9wWKUtcSMJ056/4ZPZ+cbLtWFK8
jn3kb4lYGNore1ATjBRYEsnOqQ16Ch5sQkIfNweMampjJ3HOH+PKpuKsispsrkSNzOAUX/YfXeMQ
+zHf0jLqdA4pCv7Wxq7YczqvcXjMXeBHY5F40/ymc5iio7/kWzYCI2mciY5X4rThRqdJ0rj7+yDL
+EhZos9vvc0GnoTrIWg9tGgouSQw0ILhCL9wGrmjgA7PB1bDx8h6fYBJG/4w19YTmwHCi+MXMx/m
Dn38ODncoZ4L3VSP57vy6xnXv5gZOaTxImQjjpxo8U8jQ4dVNOaupH8dvGbuM7tAJIG1AsJQJuB6
24qf9w8v+XlKyZgK54UFOEuij6Zw+nWqNoIecoCcN68WNFRO+I9bI3HEPKv8+qf7/aWAsaGpQImB
5Mn8HGJBikExdUwnXvG5z+dTbkuzoyjksObs+vq1fkwD/zmr1hlTK920jNkA8PtWCnQEy3CsKq+D
mbY0MrhJDO5Eq5EBX8OgSmcC64SWLX5pM2nVDFFwaDjJsmgM+m6mEPNmA/3fPOGpP07mn7uPDPPf
XCIpq+aZoGxCZf80af/tUplMu3XS3jSTdvyDefaPee5QeWnjY0Z5AbhBrsqaB9TcFvJwpYX6+kr9
ds+ZzLvRtSD7Yq7qfB4dU0aFBGvYxQsJzUgUdt6Ibe2esKT5K4JWrv/jLfd5haLzwaAINyxeE7XK
51zEqqxNx2dX8AIffT6jmiFkitiGnOzXvuHOzyzPJWSAYmLkn7+BudeqC0671Np//bN/vsxsTS1o
kfNWla/bb7EqfdYMXe/65jMzCfrmMQBz/OZkam7nv36lz1fZsEyNn9YEGIqFwPw8vI4pDAl2ifTn
FlhdfGqKZG7NEYmYPOQDY64av37BX503LGgAOzJ2ZsmL6omiaf7R/3EHNZEzcZiM1XOFL487CMzP
fMxxKM45UF5Vgi7HTeePAVaC2Ap4Mn79Bj55JXgHNjexq8EmV2TZWebnk0X6aEUKlT2XAZD1bM0u
a4rXTD0CN8J3PZctXRXMpbEt5Xx+/xyKC6uZR16pDQk82PcfF+dnVBqj/5FvcU7kB93C9BEmAss6
d7DQmg3wgkWox+AQ19gP54dlN7ZEcxO3oPHFx1vIDj1aNapleKQTYtKHlG+M6NZIgEKj2YeslpGU
5IDReBkEVnPZJSpD0cXUYTk/ziHSU9vA0p0f8UVRFXx06mNAX1Pac2qCVpuLJvApPyo+Q5+LZS/C
9zdHR0PoZjzmR8TRHYyOgBeGLFnMWPbry//bDacA2WlzLqprmL/f2i2dRSC0aXzKg9KkZvXJW6Hh
cKdmrgB+jqy/fsl5yfTPI3c+anHjs6PBkYaD8NOChp3T2IBY6J+A1c0zxjZ0bYLg8WXF4lz7SHyR
idvSRA06OG6GsIjYeDdfv43PPzkIA6lxchK8xV+cH+vvf9z5mV1mPZ9l8BTnjD8PYVo16R3KYmAU
Rt38AQH8+QTBcDQrAhEgm9h8pfXpJsf95odBUdfPXQmd9d6K1HxbRFExV1Zf/1ykz/5yffnTwbNC
OCNekOfCb2JZvx9Iccs64y6rG81Zea1uE33kM0al0w2jnqfDgoV3yv8pBjbcl4Nluvc0a1aF3JWx
LiMYWp55f1+AU6MO1Sc5F+qhT4dC5iTfiiCPQBcs5SDmMYDT4HYK9p2D44jeNWU7ctsJ3eSHE6A/
5c73xbwp0rt0Pq9pCOKh3GM7Jm9+k+WaL09fX4RP15trAG0YdSShoArAqvapQrIsn9Qmux3u2pT0
DmR7OasKQu77nDnd1y9lfrqf58+UwwsvmovFknP00/3c5wUzVV16t47Mf7xWazE6jbtyLvVbjnqO
oI/de4JIh6uQDdk8Jf35T4gf5wmB6JHCP1pSzfNMesE5QstIsVz2exFDhZ7Oar6qoKIQm8X9dsTn
yXeHtFHa4xDCMW3Jz8Uf26J5iSSSyOC7M6FV4791eTp/4JMV8SrixyZefYwmUPPNM14xO1pZP34k
UKiOgz9fNVU4D5Z/rtD4RnLvRuw8eO55HlMOczHqac8I5OtL6vz68c1uTFQDGvhm4NxAhz9/fCU/
QedopBFDIlGPQKktHPqsR3d27BSSGX8AdEQOLtwS2O+rQnrZLjXi5L4j8gONIJY4lqY+XhAxInW1
SXK48+hf68tkqLtgGTidsQvd6CrNlPaGJawuFiShBOOSXY590Vlefgy0sD7xRAomuvWgi1eijsyH
iT1yd0BnGqG5TFxNrpgaxvdiEg3NQTLA7and6lLyVIo3MhHmSY1VByRnLNfsxJP7AGnCIUkMtgRR
0ZA6lMc9K7xGT57RAVjHEaBDCLKl1HQMZJW6NXg+vxRBrluIT+2AEYZf11s4MNltr8z2PjRNXMQY
KWSGE9kqnuLWrd8TUVQ3tqxryiKv3aHXhQjKkgLrDPuiAcOQG4pFK9PuQK7EGi1qx8AmiKKH1rFt
puZeG6+avspvJ0gRK8rPmZoihFxqtnYlm1F7BSReP+tqkndBa7XLgKi1Y6zqcA0hIDx+fUf8dkNQ
fs3qNCqVOWP3s5qgtWo3j2WVvpcZYaxE8RSE3aYmmKg/nJ4//qT/eTpx69FPGQZCDNK9eU597q0G
4GYGCtIAQiVuO0oBTtFFTh8QroYgUdeZkXrXYe2JglgXyy1WJjlMyRbHsr0akgY1FBo2+6KyK/eQ
AaW74zFUUz60SXOfpjzTjSZLi4XR6PIKF2j2PW1N5yxjannVGaPx4Ea0bwsCi7WCgAv/wkxdPl6h
UpuhRsyKSu9d5k2VO75HOCtRkbfVRvct7UUbGhOblmv+WyXCjyvy4+pTps386M92iJzRmyotP3vn
uzJcugb5bms7md05eOXtu68/6F8P048XU4gU5xKL+vlzNehNkrK6crN3W1Mp+qxBu8WeatRQ0OJT
J82W3tvP0yvWsyr+Qy38SYTHi89lAGUQNwCJvMbnkkAXqh6kM07vsp3vMsg9wdbMo2Q3TMMLABcI
E6QEonP2Cb4oK2HvZDZaf8J1W/PD6ZdbUM1iTYkeBAsBj/FPDxQ99lLWBwEAo5bFAeO0CpcLjgN3
VbMlIZ9Jkouq0maAsyWKlOS4PN3lzK1OHTJwyCfKFxeT7ssd9BwGZ5XnPqeQl6DJxOIUjpk6GwG5
ZECcbpmBJhdkiIF0tFmMjcuJpMVTD1TAW6rCVdeUjV2+gfrxfbSj8NxURbiNmRTvQj8vLlKrSZpV
7tUt/JCgvdMsI74S2cwYtge935io3KGnVKF/2ycuPlH8ZfwAwQDVmkQmVgAqKiOS2ngm3khLOGdh
MMoHfY7bIPYPCsgfvt/ztft8bfGAU4PadLPKmA+af1R9LSNhPncFojeU1jk2rOi+CM1xXMVlpp3r
Pb3EH17xdyQ6Gv9ZdYseCesU0rhfXxJeYlKlPDq/RUUkD4zNRAqhdRRHBpXRhkVEw0lv+dV7YWrJ
fegPzVkYutoV0GVz8/W36/c7nPfiIstCHGUb6rfJkWkQ6EeYYvyNfAhNLVxAkK/oCEaC87DlU7Wr
96luZ/afeB27CDDTaHdF+v9xSQhIoTAz0UZKus9fLwlanDqtJ5V881J7bFc2wNxLeyLi6CxM4Ilp
E7zpssrazWhjKSiwCDwF2EqKXYAm//YP1+Rf3BIkcDO95OZEGPdZEzqlbd/lYDu++Uqzb0pbr6+N
RIiVYnR45BHTnrdJ2RwKmaX7ZDD1U5MpngkqaYbLEIoekteM+KxQtOZ3tNmltXDKML75+l3avx8K
MyIDBxwp3GioP8s4qz61CN7lQ/IHVkNMXHLvOceB162IKrJAYZNYvmjTHHx2YzHlXUWBbXG9/HDF
hMt18ZCINFhVua0eIXF389Ce5Ucm6uAU22G9K01zOLfbwN/7lvLlIocc0C/qUTcAHxWYgxeVjg8Y
T7RVbDECF5s5qffk2nrHL+iVOPvxMY5DTyGCK7fY+D111zLXw/gsZUFPL2Cm2G2SMoES3fUR23ei
L+9JfBzXVJH1TWMM2T5IExOUqSIgizOERd/SZl57abphxrIciSd25YGNYGMnib8ExlWc+sKta1D0
hY0iGk+svkdWBO2F6DfjAWx5+AhcrvkuQwNoYt1FeJC+/nTwh30+VmwUnBZfcTTTNJWfbuguhaXk
lrL9xtS79O94uln1kkkiuM5a684Nm8zaRV9PkOCdysq/BxNU7MXkGUW/NVVe31sAAM401cd3RgWS
DXpq7G1wfiV8GfxILaHY4nX88a7/4z68HYtv//f/vLynYbYKa5qUt+afrgkk4DMx5H9nkJxAQuRt
Ff6L3/TTa+HgP5zPUaZXzDEYLfx0H7rWX6jm505Q8S//Bo9ofzHIIPTQIGmaPfH84n/7Du3ZksgD
h1/A9JmooH/HY4Fm+Jf70MK/qAxOdeuHx5H78dN9WOk29WDpB4fJ0gbCwhJ/LghwwRkjFjHZPWl+
qmDmWvl1WIzZ+dS7c45dqunLDNDFWscjfxM18TSuK2OILwKniaBgiiyCuFZtBxeYYYNac5F2YVGu
LGdw2LV47hw0FfcKzaUVHDsGCGeaD79/kSOeRncbX9IEO9sUrv3WU57ayjiRzZJoXG9Vt7H9Y863
jxnRn9p69FYTxHcBRhnp8AJsvXFUQ94/xzws4tWgPPZGQdvBgDUa0ikBveallIz0wATuW+01jqf8
hegW5zTFJjjVanDAC8jeX/edPeB0I8WwZ+Xtgz10ySTAiKXt9dGTu7gyxFufV+V3yhz3gr2ys8+9
tOLQNbwSk2GhXzLHabcNS91rWcv+EMXo4RcjeTHp0oyMb5D+tWVkRQz9kKqBH0Umde6zkj3WxSTe
Mtufy3vYKudQKbM9kaWPnTuU13jx7W1MY3qH0La5wfA4pKzlpuoV/Z//WBFG6y5bkJ0QT3yCN9hL
wmp0sn2ixQpfGbmZ+8ByY7Ukzrh6KTmH26Uh+wek0uQAtFnymrDR3rkTFhtdhuHbpEGWCRmZi8m3
DmiRIOZ703QsvKTDP6rqjRrY1q0qOxwRqo2tUfF5+vGjG7owN7hKLX9aKuqNUcN+g8HvLSuU3fyg
EL8RF3gt/lewDRFEye1QesktXrXgISY7NGatV5gGdGuwiimUGZ2sAQvYcWCYoPdC7r19yUF4aqWL
gb7NgVEwa4DsGhCHCW1l1OplX2fBKpnIlWQPOfTfw8gAE1UMZhbi86unLSmJ2WVoU0TKclRnfpVP
KzbC7cKonPRUNCI6M4Spj0yseikWuRxBS1t54d97ajLshdv68rXkgVYs4sKCJJpU/CqehbupmHwF
rJ6okNzJ2Hamlnvle2NAOKtYF0GKTX/sSFe1zkMwpW+ZMuO9VoHF7iPGXsyD2nErs2A4TlNDgHqE
hJbQ48h7FKnti4NXssdZu5nS38teq1vUkH173SGO8pCsxfpT4yZetvTR/13phCk+V8QVgYHv9Ze4
Mqtu2Y0N4Mweff9OmnFfLyrHzUk0HzH+puYgiWJli7FoPd28N9l+H0stkK+tDf5hoUtu2iWJlMmu
8DPnOaJUPFGKj9qe3bh7C+EXGcIIrh9+ZTBT81A/5BsnyNIX+hb3rgrlq9D6YmUXlXnSW3v8ZhXV
SG4emYHZDMDOHiOfAdYSczOe1owW56lRknHhqKICmFtOLoPo2pRaxnLPAgO0cdFUV3pNObkoQ77P
lQbYcHQquXYAmPOsVfZi6mBfQLwNZ4xJu576pjzEuQ5SXavVcjKDyOE6yGibQ5uNFqgZ1VK4hbZF
7RpeG52wtnlIOttKuI0n11JV2pMRBy7ABw7TztCKccmaPIy2is3M3ifT6zyWM/TSzc3musJHyYVV
afQQh1E5Lkq9MXsOM6/de/6QOUDXyGzs0JRVOykcai7NBT5haWN9IRHavuWEbsAr1aPucixHweEy
BSQOiwi4u8sIdiOcoHy2+5GoDDaOTwSU6CezDr2UCU7tjAvTQqu3dIERXwSj64GWNgrss0Hv7QND
gPtgrHBDBluxckiRPjKlgJKSxCD2MnWQeKpXIO3gGjGlWjFL8/ZRzLGZg5GFB5Pe+pnVbusZ2R0y
EeoWQKcBhYqYLBRUEva61IbpHYn1QDSjbpernFwTEgOCzgBa5URIPPWka48yKe2M4XHVF+HDJPwk
241KQhV/dAjLiY1FUJl60zy27Qh/Hk+OWBhuRFJy1HsbmNHVtZ0m2jWQep8UBICKyomnfef39xaJ
LdclxvxrICmegfo18u77ys4eIRrhUctU1h+C0Y/vHUwdHFI9XysnJCIUIW566SqNMDxSfpdNGMtz
109reFdwdyKrIspC52kHmWqEGGQARi4dcnZWQCfTc2DBvF07Fhv2yQEXhvkbX3XXkAu9qu2zUuft
T0NjnCwL0jPo6Ma7kfixsN3H/S38SadcBJ0XfDMnMV4QBtBi+hVlfjbCaTwnNqG4QQWr9j4/+Bui
zwmdWWVth6ZsNwMpqs+xjAYoPaWYdj4Krk0kR2Mx6E27RobQrhH0cB61RKscjWZS+yAMsIb30WWZ
tNXCKmGWe2g/JIds7F33k7fP7cg4EWkD4DabJHHgTptf+pMihpzreYu6TycyeCI8QwqFZqMSF3Hc
debaMHrrKnGn4N1rZLgLB4FjvgIzw+tozXgYJzVeGXHVb93Rdfed3tb3hICkl52OsYLvE5B7yEbV
woQFiPyn97sQJ8yIgDzKmK+2plte9SZkVMi+JiRDV+lrFOga7P1EXrSsH06Tcod9zYMxXBRGf565
zpuWh+6bXsMNXVi1VSLET4JnrffifZ2LgmlIABcn7DhquP0CHtISO/qS9YrahF0UX3ouJUgBGGoV
N7r9hM7LuTAAs68bZhqgy9C4Isvpe2tCUWYY+U02uo/szH1O7ABU2rGsEWsjznJIpu/S3n0KhRff
4FOsy0ub/Wa9Y4tUwq5BQEOIbKSX2hmS85DnmAuGCbp4E4QQ1zKXK58b03hTlf5qQEcxbszAVkDf
bLVE1QIULPL7q0lHI3VEUQM+hjiD4NFCFhC+0Itk2RI5i2atq36qfBsF2EDiyEnXyUdttjlCG609
cMsaVXwAO2GL+qX0pifK3uEhjkX2FnWDce82rbrVYc4dyjK8LcHorlOzTPcK8vlStV26xMdwbSfT
EwcgzVfwEjX2k2r79tXMZ5yurCys9Vb7pFwR7cD3JJelnqx7mYozPhwDkkQR77O4Kb+bcOZmv0IZ
k6RSmk64CNsw2eGxaa7QNLN9bVsZsK+qCB+4ZQ1VrdPJmK4CoFIwfPPeSn/GOv6ne/pD94RFzfyq
efp/ycvrS/rJpj7/lr9bJ/gs9DkgWnTkZuxgmcf87J4c5y8JfhHdB64Pnb/SvvzNbrFolBQzToRP
EvyQS+fzdw+l/WUY80rZsm3bQhf178Ebf+2ggJ+yw5vfBYNgerXPJNBILwxZm1LsXJYdEdKLcdq1
OJL/MHX6dfts/XgZ5tsAKmeF02/ilkmvAcBNndiROKojqU1hPbeac5H2+JP+MJ34dcD147XYcZsm
wRMum+EZlvPPmSefRQSdyvR2o567F5pddSdsy6RkTczzCzv948gTE9dvVxGxECMRxtgOOh5thgH8
Y8yKPM4qSZr2diH1CHlEZd6cwY0CBsMUKrc4s3v3Hh+vaWw0cFZEYiTJzCaDnpdtWTa0EE46Wrp2
yCAXRwhOsS9R+IPf0l4zkjNhH9YuGBHf3XKGQaSxRwNnz5AdxkpPr5IYHWEiquZOb+zs4HZQHoVH
npM3NuG59COm9qafBXj/YDWHfj3ymKzTK4Mg728k4eFMZ910rwr/pLVjuKaQzpYtKUu7iQblJNlS
OcsgMtsro27T75M55ReoH6M7+jBwcZqXbAC2ZVC06QTaPOsBvnk4TSdEvU6nEWGK12mtB8R+JI1Z
H5Xe5Oe4V8CEIEZ70RJf7BJ7znGpRL8rMVD7C/adnk0JaeRvtZOmZ/Y0m3fyKWgXWgknbS5tNxry
yqcwFm5PpxxUCsGaGnvEJE8uIqexPguyItoolizZsve4z5dakNN3aWaavcISKJ7AITgPkRsb1y5o
YBoarXbfI6cmtox8eCCdqTHCXyDLYdhUbGmJYGPc/xoHiQNnLZPJBbxBB1QiOOSz+bQ/jkzf7lmr
JMsZMrMiDYZ7L8JTtpAAFi5Iar8OhlBbekM0XgdALdc1IuinVOU4cgat2TidLaAx5Hb6XqVpsA2y
4G2somLlkzF99F2nhf0/4RtY11ycIPOSEyCV6QHrvbiiG5zOtAlv6KIe9JjRdqeJFQW6py1ELm6k
HVp7T5Ih1vUZau2RcaVGd/KON755jfUxStaTP9nZWjShe+AS1OiE7LeySdC99ujNwRssBgW0xhx6
EOUSH0EzIO/x79wa8HbpFclWFA6oZ8J0ljWsxmWOKIcyPbQXqmiOkYDzsBgan1xfyuQXy9GwAQr1
jAzcXAW5PRJJZpfXXp8YZ3ZQX1pD3+s4m5Tk1ubbM6DWPpmxpFDVu29DqrDeVaI5xUY2vTYDOVR8
stZrMcTxBQR2coOnprkurQa3XuNckxEfrltrehRtZZ4bU2CsjXGqz4WapnXv2v1NxnRo6etutxlT
eZX16YMyvZwdeuwgRl80BCuNzDZwEi68rmVhbKPwiBKcXQVV9lRH3Sr209haE0k5xsuRBmA6czD9
DXuW6NjFlgH5VtrCExCo7+O6lwyKB6Ol+ONC5OWqHRFZ3coqcvwmWZBs73T9raIiWrt6rfyVRdYL
yVceBAWqWY3evXGybNt3E/PuQUjf2RA6bRBx4/Rg3MIEYcCmRkldyoWP/WDjx/3kX3exxa80i7Dz
z+2S5K9FTkZof+kTkcOkq7DLOji6nuhI1au93noyCpyUBBMD3UN+WQ2ucR+1vbA25YAi6F0hCEA/
1wSNOMRj4bfVDeUpqTtbyr74SVhFfON2KQ4abd485amydh3Gx3vljWKOuTe8cYGW3TyQVgvzsJ86
9mkWOvKtxQzqQHZqeUbZZu2MVLDQGeIRPH86ufotNimoiXU5/2vl2d4NZqn+zQYP6MALQU9OWJa5
zxOiRtEBkLMSt4ncF7WWHULUAesmbQF7YZJkWo5gLj8yY2N+ofBYbHS7RstfhQS8FG6zzGoNiCgR
mACQPJaNQ8XfleCrbqZa8wguykRLakHXp1eDKYtvkhX/GW8kBD5lSGxpo5tOq9b2EwSIeED3jpa4
F4kV2i9wNHh/JplFG7yI6RUWQPa+MVuIbIkalf9miSb9Tmxdcg/3c7hMgClPZOWl+Y2fUi8v5lGv
zuGBzYHvbbL6zww9a8Jm/FMVSFTjl1VgFeOnfan/OULXf/yev8tA9y9KERv5nUvu6Yzj++8y0JXM
yyGV2AZyW+gzrvyfMtD+C58YqnfpzkAic56y/10Gmn9pVJQWIG/KKtB7/xbDz3IYyv9jUzzLfPkf
4iOl6yjUrM8LtxL/DQiuVu6txCFx0yL7vMqabjt5wXBI/NLacTBhusn7fnwnyladWbEkFcrR9f46
z1uN1U8hXhKVkMdEkYbbxzNvbSBgcEULO1v5tVTnjM/q6zHqwltMZ2TGYkXap+gin/PCc2ATqehA
rbxuRqj+nIDRDhRRRfcTYb5C6V9Mb1oRi2Xo+eTsevByb+gk4wPhE9nRU2aybU1YmeSCnHLLwHae
eOQVRGlw0LuacMQwTVPAF7a5MoSvDmlJjbPwkuEiL5xkWySOezbWPrhjZQ/GFTYklxzfWDvpY0h4
ozmKDgeUWW7YWSZb3GH+o850+FwX8aU+kAfkGfotQTUoCG1SVLKSHDCKlcL8zsqdAJZ0pKDRQaws
K+SXZGHrzEsihYdWWgMzS6huWyvRive+50XMiiFwGVZAAts8vitlZJeLIWGeV6RDtHPrpln1sidl
To06iiqjfcid0CPOI+ivmjyc3nCljY9EKJlXPgG+OwIRq3PbjIYrljzhEjlhuCHfrj1qg12+pmY7
MA4DAFt0SbdVesyP4Q8Mk+MsYe/QE+kay/ZduOYirCyIBm5xpN/fy9lVRnuqLWKiSle15Z3SuEj3
whF7klfiFcEXFCfQLbZl2VnffQJwGGU04bGxZb+1NdfbG2mQXqKunyDxiQiWK+kLYm0ixjoWWM3v
/TF0n1Rpp2u4jQUZdDyki64vb11PhqcJkdaJ59zQLXiihw8MYuqzqNWSG5nLYksmCHbdvsy1nTUk
CoBTYppX06jCk+/LaYPnkkxBShbkTmHBnC9rSodNm9nN6cvapVtxryA+mgcNk0ze2mEozj3bTnbE
DZtHm+HoNi1s0rYcFT6WRaBjyiusK5JLpt0QjKRric48MifKdxVJ3ReNzOvbaGKYQwp4sk9Fuy8y
jzGjm1kO0PvCeAKfbZ9KmNL7EHHkLooS0pNSkvLQpgTWRVL0RyPoJbdjWe0EBGg22c0LxgFtZMsQ
62uj8NQLSa3frHJImd0W5IdiNd/nYAA2qPpgpKvMuDdl/AZgu/CXwpfGk3Ky27wzseHXxUjmUqZd
5YENDX4IPHGwBO4PwJWOdh4wvdLhgNvlC0Gx0aWCRU28hmm6b8RpBNusmxHyU5jcOaGWAicD0qEh
Kj9GPh9ib5qgLlsyHnEUpzfKrBtSxmhbFk2s32Le3PtGbx9yol4w4mDns1UKejqJ4itU3cm15SU7
e+ybg+1N2Z6UFRJBijZmQeSaT7Cew72yUm9D5ly5QrwwLLxsiK552MtvExluSzNGhDMFxERjposf
yWkf7gCfi6vCSPMlHyjL+CqICeS1yYcT1bDpE7s8ljQA0dJ1N1YTpVuv7rUTLqKEhNKrzvO6RzFr
yWPb1K8izTd3GfyKGpwaG/FM66o3sxl5J5Ahem1QW2LvhnWX6C18fjCtj42CkwB+d0pCAlfGHLvg
6F9MdR5vxdAw1hlHSy2rbrDnNJM+J9ppXJOFgBRgYsAPbN/t7vxppItPYoR6CRxPjjk0VAu3qLQj
pM7iNGaettZ18RgxkXQWvg+5kY0NlRSrkKULJGoJdP6BMldj00ZeEXCZcmFEcf6a2MF09PLAvbJI
/drXtcXGjmTe5ipsREyEfLbEtle/2JEathFYuUuttlNQXyQ6nncOa0LHSydM0E5iMznL3XuXp8Y5
cOnggVYuPEun7hkhvr3jiTixb6m7c6DqIbdSH53VkZ0tm1G4Z2krq8sm8spThDX7XnhhQrhmWjC2
r/2N7pLaNxlBsbbq0nxAbGrs7IafsvKcfBMMrCwn5benHi3jizTL+eFCqvIjMozwrjH0LllQ1rt4
bF1/S5IgyXCj3y+F7gWXuk79RSCjtej8crjRWi59FljTahybYl0PhnN05rQZhJF5cAH1rOdGAx7q
CnwufLIt9m7fbLdZODR7sBLFXdISIw8VCHi9N13GnSnXRQcwhNmnNpFuJjJJBOuwscu8O9c73zi4
yBOfiSci9ICeHBAHj9uQr/iR8X+xY8Y05CADK/cptu1wlWa99ph4DCY4mUCSNcZqZMV/ObWReCuA
Sx2KxiH6jZDqC2h7yd6SwtvQytZXydg7d9icvI1OVsZN0IWk53XKYxNGQC4TWFWds+N6zYgje9Om
luMfJecEtGSQ/nYwe301oQ9bGLU4WplmsJfPyOxEtPMxnQSCRA55yuz1ipHRzCWMIv+2tShEFlFL
5u8yM93mqvTLZJcHfKUhXyvGoRP7GAILPKf87s7z0m6enMqhF2ch+bvkFzNY77J41zBoteaJK2ct
w1dnnsPGDGTBBL1oDGhhIDw5DGwznVgsMfUohedpbjXPdSsGvMY86S0CpW7JTDDugcdnb8yAhgeW
xk/Ox5SYTTFM3kPxMUEumHgzT4b+O0+XKbXIzSIjYh48h/B0JOmIYXA2EOeyavuhdS7LphwBVNne
9xakv7NLup4Pjr7CYHrDtGzJon7bjlQ925RApRMSBJE/FRyg1F4zgGbw4k0JbCY9OCKuCEWKjBVF
XnzU/TE7oPhQT9Zolc8IAP3o0kPQe1SBpVe3ROQF3jaZ4oS+Yqh7AhIXfmNF704w1OLOwmduMa7p
iIbIBVHRGG9Dc5UJDQo6mR6bzq4faEN7tAZEiWhwiumJ5cMgjH4HW5/tSdq0rHGyYeMSNbBkvH0I
K3nWugaDG03k1iImoPuemEyxoxa5yyYSHAI0fAeeIOImEKF/xoxBZ+Wrj+dwd8vzik/zMDWMjIKw
f5GxOx4q1xY4oEW71bNh3qLM5ZY5Ge2C4KPqGIZ7VEU4iMdVl3sN8BYId/A0oQ4wWIVuJK/SKahX
USn8/ST9Zt96nneoUiM8NJp/Bg4/WWpKL84YgBD67KvyuTVtKAeDNW7DsgsJw6vdNbEygIDDJF/3
nizQawXwfBoYBksQZM6u1QqDOZeRbi3N077LFiDPsgAZOIRQqU39nfwO23motRah3VsrVRlbd15J
/GizxFwVpv/JYvoJTv9DE8fuHNPl/66DWr4kxPNUWfjLNP/jd/0NnQW3ruNpoiubnZq0X//dxumG
/AspkqYx4wdKq0saxv9i7zyW7EayLfsr7weQBg2HWVsPgKtDS4oJLBgkobVwB77+LQSTncFgJlnZ
4xpUVlaREVfA4fBzzt5rf1dEEcVkeLhldDCRAGHWLvv3Ms78w0EVis9FF6hl/2UU0xvxrQMM0MVF
jDHHsxgcmCt2/nUjmgdd3bTjqC6J5fG3kwRjB2w6W3sInpxu6CvOp0yxP251PR84KtnTQ273bMu9
X7XvXn17199kxq/jE4y38izeDZ4zRPTwdDlju2/a4nRZYGchXeJIi2gkzikJg9GrCVdm8FYjiZY2
0zDI0SmAToF4ss06iOrR0ns2PXOv+uwPg37F70gIGS0K4wGnozD2QESjL6AVDbX79Tt+0UP/pZd+
+f5sFOi4A2lXMah4Y6SyV4Gr68/DpYUkPd64oGweJqTrQL04kvHgn5WRbVIeP0S/IJhFCaVb+3Lq
ZoN47nr4zP6JzgOdurPph7QmmbZM6Jd6nZPHW4glyTV+lVNJ2Gy/IdbLf+yT9iwvpKO2MFnci7RL
pnL/60/182XAgqij08NeDJryrQjcm7VYak3RX1ZD5D/WMUZ0ijrOSEFDHtc1pbV/10RG8f7XL/tm
KMLG6HHeYDBishb5x/q2Xg1FUOTFdtPH1WUlFuPSyJPxsgKFkJLB+vjrV1plfq+v2vpKNEiI1MNi
6XvizTprwLgvLST2S9Ho9lOLoq3YR4NAEZA3yVZvx2Jhsj0j582Ynpa/WzQ/apWhWTK/0zFN40p2
XXaHNy/veVZKmB/TlnXnfioBpj3lxfoenKXst4Sx1sGsc+n3smhfquja+zIUfn+UJH2QPmMB6mSY
UpOV7RHIbnWNSRtczPOXRpuaja4tpRc6fm3DIbHQjf9mXvZ2erW+fwSZJsARBBqrGe3HC6W7o1M5
TqQhXYrKJ5B3fRzQ0hg4fNK3qOKTBI/1KRZ+c66WNgHPZZNbzlnZ+zrQMq/DOYmR7ILj+ZJ2lvd5
Aszh/caVg6vz7UVe0cEr0nd1Kq320h/fpYvcSO+SwbrI7LaJfLEZ/GRBEaKAwg804cNOtfrNhDoc
+Risl7Azqj3joWZf0NgK86Itb5sCwA5Sdhm/k1lZH2d6KOAa2+YB0hLeUWwYjK9WcD3J1ZkMoqyv
LuVKtkdoYoH2N1D6kb4M+t6ckvLgEBNwa2bxNectSwXF6LWXA9j8gfa0tXFXlr6RziZ7gz0uEN2k
yM5BV4gPBCrYp2Rl8S8vWH6JHK0MWfMpbZMV3C9Xhr+x0vyXTD1juRzuRl0D9S/LwaM33I70XUzz
vk0MmSMy1QgIoFqJPkHRIDYgrVrt47hmCTRNT1wr5LSj0frF53RqsLuRB5DfpS9RBNOaStCt+QSc
FJs9ZiH/qpWlAq7YtTvDUEQaFHQN43CSsWjDaU09KPF5b8bGv6IrQCQCMrfhwKPGlGG1ZiYICGPv
VYnMzgSQc+eQDr4fffSrOyrC5Um4dbelWwNBkKyteKcRcPoEplZ+7eM1sGExB8IbqtgkyEGtmQ7W
mu4wvwQ9dGvmAzPE8lDxVwMeQERCEAYxYUt4iYrwIskA4CVAwl6zJKyXWImOgInYXqMmJH4oejtr
AEXGShp2FmbAnoLFU+cuYc5FdDPKFnxPMKdAGrvPSZSY5vKhl5pag5x9+Ed5/WyC/BsQ7o/DODb6
5ZAPRB0RFN4u+8kHa3ksu5RufGYW9Z3uadYxmy1rzYCgJQl3BkQ1l6sUAtZVxPOQMahsty7qMz0E
j2NEV6hsXK8+5LMnkw1IWn/AcDBYrCgZUemiC+JZuHO1JIuuqBstF/oLXR0WHIrSclcVaefjPeDh
FW0VAVmMKpDyk80a6ZUd4neiE4pqEIWZpGfLKBF8aL6jZimXUCwOO2Zl0u4LywSuVzD1ZEhd96lW
gsqKU/FVGye00xu9Nod9aotRXDpEJESnyvIGCFRhBQ9mmQ+9zu6WbBvsXSWRhtPSkrTRV+luLtxy
Puh9T+yZAzuQYDAO1cW+S9sUTplrm+/wei1YhSw3R9KXl7p2VWS6RpDdUFXvMuLzyqPV+QPJb8ng
3pJlZ1k7cjRM4yyRSc/k1kvMZNiThdhUdzyMrRMps2YOLoR3sK0HMgy3wlAQh4BGNfKiFDNLW+NW
6TaRAcSpIz6z2MSRFY9rlBmXM/V6zifVklnLFwbXPv0r3kC5seYyaY8GUM1DnBJpTsYg+KtNWqeI
u8coJ6FYdo1/nUUys0MrbdFLl7iLtTNG5/bOaKLY4e36XrM1cDPX6NVA3G9zhOZkUPD3mEUzyGT5
xFaLmTXVXvggGhiLuZ41dFzgpy+JZ0vpE4nJ1qx7iHPmeOk2Pt3oiozhC2eseCTFvZfzA4hi+bYi
cPbVBxSGVXJqya5Tux49V3pmwKe9tzPTeXJUhOdUEKJo7WAG0aqGoE54DWHxWbkpgEv1IXAesEJp
+6GQkpNFFmfTXe+48lPTJdZh8iSSMJE7uolROeL3OEWdqV3VTeiIVWPZNz0Onntj0PgbEvGVoJc9
e/TGzDJLD51CYHesvJg4g1Tz/EekYevizLK2R6HcMx5Wsz2IEFEA1yaRFW+s7tl0z3iC+Y80K1nd
JbtktxGGr8hZ6f3IvM66Mc9vTUHe2FHZYAIuBjWsh0/6tdcO7Dy1rWkeyWNdLwsDb7Mclv2qPefD
r29dsj/xvgj5vrSdik8Be4+vaoXQAuHOJ26dpqAxcFN1Hrd8N3IqiPkz9lQssclVa9jziplqEp3L
zSh1vCiJ+kMMro+t2imQKdZ2nlpz3TS4mZCwGWwgyjfWczKm2scI/ctJTGkqcDI7OesC7f2TxOcI
k7BDW2ANSu/PYo65GSFMVZ7dCZ4W+77SjcvWj9sPpGAwUkjsJDVPtYj98Sxiijpt5s5rJQfc2do3
Jl8rRXA7P+dF7lyrsdeJ89TnKX8n3TLuD2WklV/nxV/3EMrVZEMdIOgqYmrvd8ht/HeaHpW7UjYx
4gybbW7uZHKb1kN/Rj5c5mwcszNjtj3H9gKoL/5jl2lTvC3MittkgcflH+2qNtovJRvyTGgsS2or
1x0boSq2gp2iWbLlISPbM6MbTUhnfjFMPGmRenP0brOPnY/FToMUbJwWf+iMz0NPuH1QGoY3HVNJ
kOdWlUayhNgm3PjYcFlo+hGejVNwmoYLNXvFXTYhLxFef8CQOjEPk0z3wxykEpJFiF71ReUq+1wb
dGL9krYqp7MY3iJUaqcvk3tOIv1n3V+dtmyd/USMRI9Q3ZeTaHkKzO0dUzYjfW/U9M2mYOEENj80
kCx9fhk9drrEZJaftKiRn8gh0qaw8Ag/PeKdNG7o2kTLvhsJq9imyxovBesjs64VHR7nsnQbBhxt
M+kuvMPEVuHM6abfEmPJVZOiYkbXLR4KU9H3WK6VBeh4Kpgy7xfRsvpzW6H/n6PVhkBfw23fSWc2
7jOAUTC/utR/ZK2X/XXlE7+zG83Gz3aiTFwZqPGDSe9NGAhEJu/BMStysiS8CvvCjlYafxsBEODh
zoreYk3lalI4kBeVWkOOoKZrEuvaVHrhHiNV4wFJldLii7zTGrmBF8GewWlsHC4KRn2UkcDsdn0i
8mQDF0Q/zgBZO0jZLp4RO0q8b9yN/4oif9NJMTkFcv7+51bKVV48JfWPssg/f+jPTgpTb5tZDeZ3
kuMgiqxT7++ZdjqzbfDm6B+pq5DUvRqIr5l2LoLFP31o37soFiN0h34MM3Qw2OB9/pWvbJ3tvy4o
DdJpVlvbmgfDrvrSr3ldunY8TivlGu3JHjQFDaLYDcnEUbEcBFlUVVIfHT8mlXroIc1v884dNeJ1
6J8WlOD0UpXWNauapPTTaK+NmkXLdW6LM/bYNLtGotd9nF66swtqvcSIi7Nh7d36axe31dO0PJlr
b9ddu7wkwVXn2Uvrt1q7wLCb1obwbOxj5DEw4dd2cfnSOp5e2siCaPmge+ktTy995nltOXtr8zl7
6UNb7iqJBlUu0qdpVUqPL6Jp2NPcPM1qUDsf8DBB0YFEpNvhCME9UTjTUmHJyyIh/MjbCZ7CDTjx
no9L06PzMLXPREgf4G1YndpigdXhDFVoDYCctiZGdAfNjVdGl8JEIU1xVfB9tisAmwN3GJFzITfj
hN4GBn9k6M9SFnSmOd2ljmS2XPXOQvQP9Ng8JEEC30DgjhU2WxTmWhmqwWdDIchiaW1izLLGXsLc
nWLCXImBMxP8p2B66yX7TNDI3Ds50Ml4drB91KkNLx8F1t7MVdRdeuWgHXVZddd6JhCm+ZoVoPrq
KDAS/LogAPex05h3nBHGNLB6HZ6WUckbgy7OzvWb+YnogHwri7EI53xOOAb27W4SZX5OTri1r3u7
5FQxkIVYTeShQbR1A2xF41FMCiV5ku/KsgJC4ibxlQNbFOBhoTZMZfKNPTjkj7txjZDWj266Emka
8UwDji12Ux6WU8Mp2X1AYRvfWHHbX8tk8m7gh0wfKDfUBpsiHe4mUTesh5qcujp9LHoVXRdmPb8j
2UiDADmOzB48M9pII13DCPPoMcFnxizb1a40FeEZwL7j7yavs87RWqH3y7SUetXr8vmxaQWH2ahw
H5iecvJex9FBGSWxCp2stQDLlp2nwnpelmPVme4qXuvLLR6l4SjV0tEmyeNHCz7omb94dKmMxpH3
UAH7ORBNF2WbMe+Kr4a03SKwvAW/W4ydfwundgnwbzvXBPx5x04691nrbfpsRG1oW8o7N5CkxQFy
V7IpqXinqzGOzTP0ZPWBbKMxGLKZaz2SGnOTFG712BF0sQfY2XySZvLOYPxLoSbEiSvNqImjK+lY
DbbLuVA3EXbwU2WrjhBia3k/WktZ7mAGm89ZzfRVWyqEB21reSdZKMKEs+bL5LfRAVFxu03g6HMF
veyOHJnxPekHxbsZtP47Sw6pEzqtyN+1WgXJGL/IwdUGzN5oure+J4cdPvAzWWfQaaED7bPOwlCD
kOAkVe/LoMKr2QT8rIafCD/44iwZKjICAK5JBlAnpTWqCzFBWKxiFHR0J1RB+0MjHFtrZw7BI9ae
SKKaK1YMgFckYazpYeP08lRznqH4ccxHmxr3atC6h3Tp7jLwLp+VUyOP1H3CIAJHIm0KTQAQ916X
2WclLp9z2HNgiLI+2nhpfERz7l3M9By4Ncb+DohdsXE6vX520YkHDSOqayvyl09rdw+yllYoihjZ
nMVZbD/Eie2EblvgP5JlCzNv8eML0nLGDwMdlIrA+zCiggxJ3MJgn6nuRIhh/NQTp/JlrZNg2rXn
5hjJLXWL2iTTaL2nz5EeiAExRYD8dD43FZoJMhA4sw2DCQ8ntxMQGq3Sdl294oJ8XdQ3edZzVm8G
g+ySURmXU5/S9C5In5yCBAOSOlCTqtta2tQ5eSytOyJFxCfm1FTZwB5NKwRI5m8j6pBbhrHivJ4q
52l0uvrMdyEiMRo22OdG1LfXsQHPDtFDQkC2tPULzPrG/Wxo/aXHYX4O4hE/nmERbxj0jH/rkmqB
MBNDnBMVVF/iwclZok4dDrp6bnnm3RrSnY/QyanqYCmEcRb1RydvAGq3tuJou2qq6DI8k4rsfK01
+zMzSfOcQ3Q/EK1dzkHhZ1tY8ki0MPBfSJWIC9/K83OqHDcLsuU50YmdA6NcM7RVD7Xe3TEuRRtg
dKS4rsUmwMtkl6JS2+vp4t+0RldvNddMLHLGZX+IteSyIKBqBzYg2nRVZ7wj7sreZzCBdtzvzxmZ
5betSYckaYv6HngxO0jSNSeZ5SVepcgpLhwoP6HTV9NFXenxASM1rXy3dIe9TS/rhpVbbirdl9fp
XHefKb80sswao+DYY4vH2I3sE+8QYhnxAmHtNA669twpr6mFnB3w//oIZ98MEVCozdzr6bmGhChw
q6reD6MaN/aohg9m19HKEjVwCC//OPTGp6xt8nDh8XiOdjQeA7cH7G2LlhxPZCAbVSYEmFuq/2pY
U74djXm8y4AdwpWQHW0ZAYJL1ORTd1p0l05GfwlVaNhLHxXM3Kfd1QQVz9hmC4KmwDZLEWpdoh2R
rONgTVBvyE8EphQfsQCP0CxE/rkkrmY7o2gL2PY+JqL40uVpf0TM41ET5uRkOvwbUQ9+QHyhe5jS
QT/qaJWIZDdgmMFpPV8aLXv2M9TyQ5Fo+wF1bGADervJBoTxZp+lu2bI2uPIgWTL4N8/WIzsMWNz
8kLm4pAYnExngNapoguFC38woJXo8zKEqqmp+7y+eqb2Q9BmF/fpGBvhOCfuQU60SlKH6AzZHCq7
hDLZEPQKWOy51ZsbFDMcHdIqC9Hm79mitWC2tPdGiuWc0KV0l0IFIMtXd7fI2i69prvx9B7MWovr
DTqIDpZuoyfVrdCG/JTVS0xLoxFBy6ACCUnFiCVJTv1SxLvILi6sUtNufcTw6ANG/4CmDZmKhcA3
r67nLk12Q8kQfam1KnSL+cafRgPRfk7W7tAApluaaoPBgCR7IlZQxFgLm7BnXaG8p63ia979YJvp
YcmiOkSW+qUlL2nrzFkZpDD8AzNtHB5kOd2kChOHNA1kWiWMNo92V1BD73YZCjIenAQP44WAF2f1
7vnNeFRl5x+yKtYAfS3iVA7zTZE6H3HpP7wUCP+tpX5TS3nuCmX751KKrn/dPX2uX0uLv/3M95m0
znjZRh6HqIHxE3jbV5UU4A60vPibSFvimM9Q5ftM2mAmbVJ3MTEDofFC9fheTbl/UPqYPlNkx7E8
qqF/U029IOReT+fA3AqPqY0neDkbGNOPgxsd7QrJXvQ6CfptyZdjRC7m8X03+XbVnTKdVM02yJE4
JxjN+wF/yrlFN0luY6IxHW8AUTDbTXyiky1y66LSmDfimdUGuiAcbQTC/H4/5tmgon1OWlmanhMz
NyH6Wfh/oQHiF+a1HnQHwehC/vVYjio5N6bSmRf8lcLTKBs0+j3kWFXlCaYVjbbckmvMEn6ACVd8
1YG6rV2i/ea7rF1WjquwoQDdIJgZE/8qTQfip18qkPKlHKHbSmmC2XitU5jAUrTEpLqK5tvw7r93
zW/uGtbzKmH/59vmWH1On6qn13fNnz/z520j7D9ggwmupv5dWv+XL1PnbvJdaxVkfLs1/rprPAdb
PFk63FL4NmhNfL9rPFg4TOz5MTT5L/fa//0/PyS19m/+92vthG2/mdqvRkKDd+FyV6Pk+8kyOZp9
ki6J0o6RtdCDaIviycki3IVjqpuQQ5bJnMgEnxdyAbRJcpg0DdxSXXmxcD5RoWGg8oj0dPrsjUZ5
tWAW/Ojr2YxwlCYZfp5RKzcKXdSurJbqY+lE1lFnTHzVpdIdgmyCZbEYhaCMzsqY5q5fuPvUFXcU
ecUt/erpSp+eyroju6xP8sdh0rsPdZ4SRbxMRbWAzWvUU09uuCLFXZuXQLNiakrlr6NSi3zSfIvB
KP+UaLkVA80rqT5ms4u2NZECR4i5SOIjwMgX8awixg86tERKAlPY26JGdxB2lp8ZQSYya98yC05W
kXJyjtplEvjavBRUQ1W4VphrDOyavmk+1MgqL8d+1nHVF7TG/V4+i3KqPtiUWUU4iXg+S2Xe3sxN
Fj+ZDP6wHuCgxyiwA8+By2809VClQpJWpuprh4AwlOVCtV1AGpm3x16UXwoLpyJ2+mXXQJiY+/qI
jX6Mkc+P4VTBH3BtUhTN1Ls22t5nYmKVz6ovDIwLpbhmL29QambDHWnlPaPKnpQSOVtErnMCBUqa
VydnoB2LVXc8EwyDouPS06uaiJvjkBPTmgqQhHrnQi/NKiSlCq9Q2Yx3I71QtJWGhKSTT8Z7JlXR
+4H679hIp91ietPO5YKBDcS4S6TEbIdSRQsjamN8R4Zh06JCKLtzGXXtWSLE9NXv/AUCKFTlHOya
nVxNdlVsm9Yn76uSfgtchdrgotBUZzCrHfOndvUXxgiOnH3MmY6jCY3oj8jbkdrJqEUBzeAsvq4E
neTDOg+/TZrcemfGZXrjr7VrgNKluzPw2e3GNrHPDJMUoCAZ6+SgWQMmy7luNuYwtQcJQOc2Rtgb
umWmPmhV3J3AKPhfZCe9jsC+EuybYUmB37Vt/VuQGws424HQGXAtlnud2IR3BpMg8SfwyX17tulJ
kI+XmAyT9aXc+M5AYFhpVPdcx/xBGn1y7amsv+iZ4p28zpz8rYGIHf1gZW80F6XmhuVa3wur1a8g
I9X9Rmv5c6OO7QtmtSODg7psLrOKdh0pVSV3+XtFKusq6ibIlII5R2asN/ggU53/qisjRsKg/GnO
3Ns1208vzitdV8R8obwdlkMp11bbtOjR7cyReD6BrMoOrXSvDZHlsIQ9tDEWA4CZMJs7hQVn2vZq
LD7gbJsDo4jg3Xij7fdh3piwMfDt3DHLGtEop8YQDoRwAGFI9UsbVwp9QzfZ2y20YPqCGGARp27J
b8q3hCiwFLlfbqOe2RYTy6l4UJG0MPaOg46BgLSDwt/YzTLqd/bSy7KDlulWzqVptNpBjt2jDQOG
A7PwKYU6SzL9nU40+NwLcCHdvhzQ6xdkp+4J9Zxv2lqYZOIVbVALJz6KuS9uJKyg24IiPLRzyg4G
S8XWa7iQKGPoUMGtNdrksmTqNJYDDKghPZ+yUwM3/ThaWkueVUQ6Wmp+cKME32UGsSYzgxFjSYD3
v+fXcIpQbW8/JmiFjlHf1aHB17LDwNVfpbr9wR+beCNxftBXmbSLbDGiQ7zu1vOov6sM+ngM0bnI
8+eun86QUxek9uhnhFEMcwhQWcfxnDwoK+FskdWPwps9LJ7NM0LTYqtS81afO38T4aiMre7KlRnd
5rZ6b0c0yUgF8tJZ35V6fTetSUOl8sib0VGb6DKfNmZFEBUW9EYcvMTAtepW9BmYeXlIFTCjpEbP
SLw/Q3tP2qwvpj2sVHtDWw4UIyhdfeP5eXKi0rVTPl6zfFjFcBe+kvbOxRZqsozOXK42sLSOzpA2
VrdQ2+q9Rkm4R8LFaprr5RILfRaxfjDicJprbtp59m+tpWOmA2u4uMk1Ja9cv/vs1Yl+ytPYOFug
EW61XoqSvpQy1m22hSsgWH73nt7hlzUc7Oj4hrcLLM4NM775siDVN5gno3sg0nEMNcfuL00/vcFK
3HJL5Almi6m/LLu8xK+FTWUqoujGMSM7sFcTrFPrUAy4TD4ZcZvcJLqjUNFT0uvtjdl4krGVr87S
rrduXYb3d6RLleFguSeMnaiuR5ZOpunvCCdtV4srg9hMATNyeadm7j1LNfUUlz4kp1GBPGHEuhul
V3x1+2gl2W37cRnP5WBbBdPl3r5kj9HOsVV5GLWSsr11iqTYtKRinYFctEIHg8CemJ7k2S4K7i2f
3n3o5eMti7BAq60X15kTOXQpXG+buku/wTB47dm9vRnMrDuWi2VdF8LyN9o4N1eOND46UwcEiUHl
XYmBPnAGz3yHpBSmkDRzg5WR5OA5mTqGBlGp2HFMgGIUMXuj6dIzjtv+iS7ifKhEqo7uwCOSPqh7
1ArDNTb/rS7/E+MqAfHIFf/5mMz54QUY+T/11/+h0hzLTz+qn7/9/J9HZo/CkChmcCYrqgKZKJLP
P8/MnvcHj3I0uUQwrOLn1d/6nWUiKCdtijp/naQxuuOPvp+ZxR+CWRuTNjLsPZNe/7+pNFew5Oux
HSZZ9NdMFZFisoqs9ZO/HtvNnHhBwSr9QDRxWMZfwUpcqRmq16qzkjDzU/2EQ5sn0vjeyDUOXv23
ZfbDMf71sd1/o1J8eQvWqgIF0MKQ9IWc+kr0WgNtaYSI9UMNou4yst/PqCZ7HoBVieeec7sOwmrj
A5oDuBRdNE1M0Wva1VaaH+yJoNVkgw8NDAean7QWu8Eno9ZDr5G4UWA7E8MQAkKmmKdT82zjwEpr
OvMVyPT8Y9ab2/VfZ7BsQOkf+oV4txIOhLadHXpO9UBNHDPda/WpmoNFH+ox0NifrI3O0XS2qsdZ
EP7MmjgozEUlx3IgK2cx2w7n4OXGHggOEMyZUqFB9gIvZw1Wv+3zczwYN0VSjVtVxYEJT+7G9T8Y
lrbtY+9p6XkHAJ44AdLEBdpUtn6gJ8l2rMGuKXbXMb9VWsS4hj4m6rXtNDQf8Yro+7QYr+PeO8uM
6tPCJg2eM2xdWezJmROBHIAjWFX1XCpb3+dkySO0lc8VmMLYHfvzCjkTJLYmbNyeF1vo6VlXcZnF
4X83l/9kc8GxQK/pF5vLl+JJPnVfXhfh337m+4YC5oiOEEggEEQudKC/7BSe8wcBSS4j/f/Xnvq+
n/h/kIhAge1ji2a/WbeBv/YTmw497gzXMcUKNPpX+8mqaXizoTgrtgk8PQwnOgFvNpQ8m5LMWPz2
MLtz8p6arFohjxZMCgVxIVReVw67pp2vCwBlMgSFF9I68Blk6PCiJ7rLAawc432UjkhHqwplIHId
+UUNrrYR/HI8kZi8i3ig4tHAxo3FRxtyH3AkgNIV9SnJJ3q8BbRBx4svMT1EpeOArJXVucIVellk
DpYoMerLARBZZK+JSt3JNfR8M9YRlArmdTimGJmhVuzOKFTJMSg5MmjKyfaSN2dServN0VuoI0mP
H24rP7ZP2OoBYbba+7Qotfu4rdzAbpmGclfGyDmJQmlE38D4I76lVP0NpfNnR8v5kBGf1EjMG9uc
mS5xItzMjsVeG1fDnmDdrzAyU8lccECXqC/D1mnSZWe2AzngC68OPPHGtZSO1nK4GOqWeaxp3qSG
uIe0cmFEfoXcoLqjk2ecK7L5GLxUU2DCZeEf5Tmh4Oe2aN6TFMdmagwKDkn8kcnZcfVQBqvxO5/z
j62zmvzr+k5l2vIhLyp905ArsiFvZaTTME8heYchS/BeWdGWwSzUuMhd30IbuA6/2m+VtSfeVr+y
ck1DgJ4D4KBF8ljPo/2IgqraW1XRhC3y0R2COIWpHLFDopdf+6W5xkS0HCJbO63101NtG919A1KS
DAZUfaHVgIUTZnONouAQiQWBnzO0VzNJm+/tXNy7fVrvawUHisM3PrUo97YgAI2D37pi2xXiAW2G
xqHckg+xHdE6LQE2hGgoQT7x8HvWdHDzodfq1s0AnuiyTNGR4yhNlMC91i5b9vI7C3/NlkwjplRm
bd3SyfF3PSxTJLkJEjvuHEbpU7pJiPeC8Kdaf9+1FpbMuDEMpgV0mjIiToIBnlFNFafGM3KRhnEn
O815QAmYntmlq3+0+eCbHlBVCGrUTDcO32W9MwSidDois35GgLwzHGs8xQEPnWH+qlXOou0Fxoro
68wM/KIwOyIYYlIstwVOxY66NcZ4nBl3/93o/5ONnpP+Gk3yzzv9jhlF+vnHbuu3n/nebdX/4Ffo
JKsItNsMIv4aUgjvD06T7ppAY74orzhVft/qGVLoBodHi18GT9z6q92K2w7pGGfRl8gQkzbpv9nq
fzq2uYwmYLgy7+AQwmDkx5NjjFhwEU09HkxzxHaJgR55vG0m/rk9Wn4feE5XnYPUgcDuJ5P4zamR
D/j6MYP0GXcc/V5TX/PhzLfRj20bL/4ELnUvR3PaenPpbo3ULCA0pOXh1WW5/jZ2eX1A/duXIteS
x5C9hqa9GcZ0FoGyBjEmDLrZPgrTkCiYcMvjamr/Pz4VX6VvuRiMXPttiNFiqLzhKIojWqkUg8XS
brphQHelvPH460+1OpRejZhevkDw77pNahJDprcUQ9yEY144fIHo7bAVziaq69H9qiZ3E6NygczJ
E2hFO4UYxOpvp79/PPOzBv/mxVdNIqsYCwXlzeuqY6DrHFlAzPcaob7wXBT5w4bdnv/6I/584Ryy
T0HqC/hB5Dm8eZUeHhcilWjEgG2T+2Cba1CTo1radVlTYkj69cu9mT7wjTom1RqjEYN+IlGTP34o
p53oZ4DT3cczwwAMzV88y/wqyCJiby3P3IjJ269f8eev0SH1lMEJkw/b+OmsFSVY7IVVjys7wuEE
5RM6q/v19tevsn5NP64UXoXCjDAcnemhtX7Nr+ozzNcUiTTi91Y6wY/WtPMYd9dsmGao9NL5zWf6
u2/x9au9uWi4Y+M2dooRCCINsAiKWjyVOM6yHFsuzPugy/NPv/6AJhvpT5+QkavrWBydWZBvtrI5
yV0hJbedkbj2lV3b9AL1NeOmXvCiI/TajO2tN80iBB/cf3YJTTw1jnUY4cXvp9GftqMycfZLr3lW
ytKOs2v7gUn+3d3SIQQhDzE08nb5zcZk/M31t3SQEwZnfs/8acWJPkY6O3AbpZJBRWCv6LMA1Nu0
1TSL4yAjjrARtdxYfHtbE8zER33x1PVoiObSw/kcxk3sX+E9+LO8+8cb3Pnbt8b+vN7hDv95czNk
TL5yLFEDbsNka9L73WDTVfit3GHbt3H/oFIrC3VJvMKGxMXqpKqsI8CwJEavVBzrJojJ2KwRAM6V
Hlj4fTZRJfSAyO+Z8trsiExZtONCZOsGhgRcJ8/h7Dh0/uOI2YfZmqAziG8o7KBP78gRI2LN6gRF
rToNeceoQCuojhHRQohyzhI7f0B034Nrn0lrIGF211FSbKQ2XNW+txza1EMryYwqUFGBFC+Z9Xda
1xIyUYHXipz5az5bt4MYcoIwYmgabjJc8Zur3a9X6883iHAcDgbc9Ta4Zu/NYlV97IwOZfw+7ZNL
LSfuLBX60UjV/bhEyIHG0vjXtySviJMEwsPacXobf+R3ahL+kg/7LoqORs8s0Yif/co+7yx8cTg+
3v/6E/68b69RZeikcNf5HH3elJB97E8V12bYZ3NBDh5SrWNcS+QDZjdvfv1SPy9TAdfNNXU8smsb
7s0yjUeKGrKdeAqKyTmrtdY4ot70fvMF/u2rIPHmmGKh2397yUq0HOUg+QI18vC6oIVmfcCXJq5/
/WGMn/cxPg30OMFp0SC4+c3SyPG4GdjXsGYqo95gecx2rirx5PcV2sGo9zhSsPB1z8K/Kt5hIdrX
dp7+blt60wLgQQjkAV0NWYwOfoW3AYltW9tLOnn93gYdxqDQL3aY+IadjTJXhJa92Gj9lE9AQ/2l
qKV3mw+ZRCCuTxflsgCyzOvfhTaaf/uesJXTlAD/jLDux4dYbGua9r/snUdz3Ejarf/L3WMC3izu
plCepsii1wZBiiS8TbjEr79Psme+kTSKVsxdf5uOnh6pDAom87znPCdKLLGr4qGiZ8PZBDpTvgVu
2XUECCtMvKF5KUixhUULX39oUlCrqU7CwMdY7lXFR2HM43WOIXxZpm/QgMywTfvmTlZY2huG4Xua
LaZjJYtr4GJ/Wlz8/gsECtLMkp7rX/32PzyFI6MLSgmZdGfjco2BtTLZsOOHhLtY2LReto5A4oal
5/Y8sbrySCby1U+9e9G5wWFooiic6UfbYCoNbuvFY6AKx3hxoupo+UmwJWomsUpnGs+KvtiSKW3+
sDwy1GX78zqC0+KHb/DL2Tn1BR+4lugzWhYfoyWojr0z0wSmwe1PO27yA4pNlukHq0ZNEA34tr+/
QKzfngUAwjF4UZ3o/Xq5+5J7CWF3QTFQwuBwAEj8xrJKjWyYDgb6e12M8xMBl+Q72IV+GOMwq000
DjU9HGN6bHSwpp1L6m4ibloSgsDqnfCGO7Qh5YuMjQ9ZGQa3Su+ORpeNo2eErbXgqfEzihBGR7/U
HKPYLzUFRKN+50reKLaZvzVkqp0/HPP/XLr5LrtBBD7CPzq7pZ9PGgQ//AoZN4QWd3wV7bwxK9ba
ApGuXhzrD+vE39y2KbBy2HnaOLxBgfz8ZqLICelw09mh1H8GMCt4aiMZ2cSF//BO6pV+OZN4J0Uc
sdG+9V8X9jC9h8aLHM6kLr7PDSt+yooFh3cp2U04Mie5p7uaf4xc409djb95+rrUcQGLgRWjs/D+
+Uv2MdDPKMPVOnjyBWDGzey1Z92OPguvf2PL6/7hAfW19vyP70pkhdERG2402p/fMBg1Macppyzb
8Oo8WKx7ZGStZYVwao3LB0HR+zol7BLLhsWN7afhKOIOwuXyh6vntycTzkieLF8OsF8ey+nQj04y
cv1OPuU7euOhb+IeWmlpjTM8yT7//mL9zUPTJbfGzwyyVWeT//MXd4MMHvQw8yPLbt4hkEVMdf3k
D3vE3x5f/Pw2ZxKH98ud9uN9NRNGTHlNI3bskbuQOBHVS1VGGWIEi3MC2hDGmEzWGlk0WFVxGaIG
4BsYNXqZ3D/dI/9zUw6NhV0hm3LwRrjYfv7OkwSxnYicDzP2+gZECMnMbrmSI21LcWloYSPKapd4
vbmq80H/w2X1K9VEPbi5L+Jwx8LqQmz65e1hdCOlVnq3k4advDUeouNqotbmJFLDAbDh1q4b1gMv
AMo5AEE0EiBx1lhKGWWXradKuzQ5XY2JRWmR2fc4op3YEe9/f2b85kbjw/4lMoen0GAK8vNRooWF
nvrKbXcu2bPtYJNktkULjzpy0j8ckt+8FVlgGlHJBkGb+lX7STNDNC3R7l2/ROWnjUXudqkSGpg0
V///+FqsQR3mwEpS+4+7WlM1S9/49CiB4e1usaS721p60UXW9a9/fwB/cxPjnZBFWCICr/lVqSBL
GGf1wDulTEqwvlTNXRm3IN11AXFlLpmF1on8w+3jt4eS/TWtHq5hY6L++VeLabgDP+O0O1L5Y1gC
qGdAWlIep5viD2+F35MX++WuyUoDZyk1IEzcfl1x+7ldD/FicIrYHYVNroQ6GKaJPVHvBl0df1tH
bx112SD6W2uctC07x2HeLPAaSii0DhdXaqEx4kjCC2jC96UZtSJptiYX7sLui9rkFSyjdpXTMCC2
cVLgxRSV4l1WfCUr9NyaGXow4vrYTuCe5AWOlWBH3YW3bAATJbgA88S4xx8Js6OwcdpsM6Oc3Q2U
4MR8DkgSlh9ULNkATBp2MMkFdQ0WAZ4075IHUdSGPBR0Tjs70BelvdH0xjiWC2HvHYFUbDhOWQ3+
ld0PMrp1BciKLf9bm+AKdCKfVzjU8mpdwV2Ir3yPOr/14NBlvR2ctrgbNQZAx67S6r3R5eSxZNyZ
VIwl6WNJWtUmpQ696ADQMG5Cf6jrfCvzFOtaSWlkd5mNbCfTkGgng2chJuU/Gx05r+sRmsoFlYCR
ju5QNua6KYkHr8YU8/KrR2gf73fUz2R6CEzdNQ4Aix3cg0zeTJE33lWp3fUbqbUUT+uks+IN3P94
OLCInanbon5yawORbFbY3xd8viILdhUZ0npDGx7yn66Z2ANa4fgPGWGncC5KjD7CTkZGM+Bx9qU/
3KLzbgeQTE9RYxbPhebr574imR9hitxryo5ptcFpoEOrasV2TrzqHJHnGe0EAAlEkZ1pk3TJgxwD
wzAerVFOJPnEa5a7wEkHHL1DNlu001vvtqVNG6wFgs/QeTviS/omsFN3R6thvWLFvNAdHFANCSXx
zeshAdiDpD/EG1+Xlvre0ZrJ0kJydNLikRz4xoUvfKM8pxuDwoAbPPkLaeTUuPDLIrkCCwR714PW
RCXc47xYzs7RjNuUysoVNpDoQFFnHs5ZPrCoYP5V8JRYC+Ett3kxH9re7lfpIh3+kZ9y1CWMat0x
n2dzveh5u5npklplSTTCzgNcPFkkefllbyLfPoPqmDfG5CfbZemA1TLWWlM6au4Wlq7nKC6ab5Uv
9Msq8fy17Ft3TbFH9+lqLRz/HqiXj2C9YwDpHDq6w1YeXS4HS8doKKTHCG8ejwzMttjfjG3uyOcS
KMhzlUZ7z7Hv0kE+A2bBM0JEjZlx9FzS19BxBZb+YRxwWo1aC3jG0e6JVURHEVnpmsywv9Ezeh8L
ZqcrOwuWdcK+4Zx22njTxp1/FgN+kskSl72MPLJWijmsVR+iJUDlWz3dZnS/7StShJ+26AcMoATQ
83VO6muhkapuK/CDOEYw3GHiToOeoh8/WVYmJ89TybB+Xnst+wgeptwk6ByZXpj95tctNeTII8BG
/dw4UJAjofD0NWPTxb/gX+rNzAWxif5qdPH/6nehAMMTlIRhx6P7ZQH09aIZ1pYqExhIGtSSZuep
7pjZW/Jmb+WFOaxLv/PwzFORSAJSc3tI4J5PFq6Qo0MJJWWIOM7rFuhMx5GCRV0V6wV/+H2Cqn9j
Fpl5H5VVnh6mzO02DrQnKtRNf1unI55qrIzzMUmF/ubqEetJ9N1m4y16cUFBZve9p8/a3RSSgrls
clKL+b1w7+wxjz4DxH0qgCq6iVYNeZP1Iv35gTlT+dk1HSBtWQrjG/gd2mSGxjlRadK8YCmc1uBv
5K5nxXLvA35+GQWvI8nGgjcy2yNxMnqv58o+mLYlnlDh1CAeZoECpnEmJFTLPSdQvb63jZ1v81lr
n72WHFlG3KU4wNHPtzhGxRPJFVyiHuz/tRs5Zb8eFsHFUZiaAwDFBvHuuk5I7a51AIMDDBoJecOu
NOi2Ofumcl828PBWfRqPj200KfCSw0h/FcRTlIa1brdBSFuuBQY9KdQ5qE1HMPHJHeGhgmrubgAd
xuHUHsH18BU9xZW8iM2Fj+rm4yM1dsN0FZOOOKU+7HYqfparuvf9SxsnrsK5pDtbT13CtqazrFiJ
tEe3SZIT5vPmG9KdSVdu7ShLdutuqrpctssw59upnu1y53lefCqKZvRwlwJf5yJquaj4dRHhqdwk
pnTykqR568a4u7WXzrgXKcc7zXIY6iBrdn7CQaX1Rl5onJq3jdM1b47aYYaVuzSUxbRZuuPIpntn
hmTtamAZjc5uj42RBZfLKJq3nhbN5zHhuC6e134nwIqngw55DiuomegYo0bgzujFezAJ52RTjThB
hw/i00wkqmG9W5byHXKVjRehMSegFitrMiJ5afBYbtZTgC1KS/y2ZY6eZBV3qCESK7zNxn1jSHqL
nDp6aGASXLvOUH9zYzdfUzVA7MKEiGfgk2cR6QyWuYl7v6WXSo/WMZiwC8XT3duBNz/4WsZ9MVa5
6oa/3ehafBrwLCzkrxxW4BU+oZNN1OXQ5SoK3AeIOGsaI6NjApQhxcceKGj5VPTrbGlwry1c58hY
lXiCji4/fYLI715MGDyKZHEwul6d5QMVxsxcTOcuLZPxER/c4IVTzYcsHD0/+33XvFr0x99pwQLE
vqmm5CTdsjJWgoTac9Eu843viuFRp1HonKqfm5iKf0mNb3Ru7ZE3yjW5DYgHEcbUYH/bgqPmZ4m8
0WNNfupLnQJxhxOF18aPzoCt7AMNtNWla028Yr3kZ5bs80OgM5FZJgBeR1q+RLKhw15+ehTpVGE0
UNy8Qm8RUDAwmhMU1WooZ8RXS+LWmhud7YQt16oZRCsP5Ti6Cd+dM2nR2o5br2tzpnHPSk6UxtRG
WBpk6jUrQ8QdZcFvrQs/GQ+uRcVvGIj+s8aSBPJULzNCDlP7Sf+H8WjHgHfGSRgf7phBXeTSa2+5
WyyftZk1XUjjDo1HXeYMH4B/FoffDNeS1jQcFpcnudhhNjfIwLDkvV/MglRsr3M381yanBq/ve2j
SuWAzea6H2XzMkN6vzV6Pz5Fbpvu+gDSfSp8gHoiUeAgn+ub/tD+qcWxo9929MxyjyfA7RxqWXPw
SIBdsSeOts0QddzEgEyjm/bWwEDY8r8twu+vo7KJacUtxr3tlvw0PDYvrc7O6R7y4vTGtUWzhTIq
HrpmhOW1JJ+kRPhPZIqadTQ21huhG2drN5DJGhvimmnN2IdGZXXmeK2YaNr0aHZch6AL5dkou/mG
RQhxXMrKH80ituHu13ckCK9grKfMIvWUvUzXrSfAidct+o8+JOMxK5uOt83dkz5BHktgNu1ca2G8
rqfa1exqzamSTnTnRmZ9CGbS0Nx0y2VlVAwbW4xzByftj6OUxTrl2rzS46m7pPOjOsYJllCW+iwB
A8Z/SKivgQPULveq+ZzTCfFOa/CxTXWDWxoM3sUSRIZco4G8Yl/Mc2Y/sd7WMWDO9VswqTlT3W8T
lOVDG9XwPtqEBemYQRkhsxSfdbpNCXk3e7cu2nUwQfxepW2996flFf2vfMlL7FU8czhI1NTF3OjZ
4YSelETVszwXh1zTYVZEGoDg0m62glTKRWKo5iU5TcTmc31nZZm4G1rN5VYXxOdB8CaDE3k3A+CK
FcI0hlEvsl+B67mP4BWLfZp6jzOZ1B1yacI6kKXcqlRWpjqdkqvUR7ipDVNl8oy3RI8muC6avqM4
gBKmlPayaeRiFE3Sr6YcqTCW0r1gcWE/Zbazq8iMbbmcuAHXGbvT2MUzFRRB8Dnmg/k0N7ZxHZTB
gmuhtO+BtGThzBp263DvuiCfUjwCLPJu5civ5Ixibrce60JYPx1sYUpJPhZGTWbYxJT+kcEBAlAV
JP20uaLmpmmooLHLTBCbzzpwkBArFpxsg+eyoKcj8DWD1HKM8Un3dHmQbyBOUEvaYhYdWz/oxy2X
4hZEV8ZCzQFYHHnDdWk70QPwM5YZ9DXn3AIznIF9evb1blnnpeVfCImVLtITSmuLfJVbnXMqG6eu
w2QKDIYWxXKQslYljRqPnRKUPRccXKQmnjNgNlZSr+AlKoZeV7EtLajiayC+TONVQEzuuTRtd+cY
CPBIazVPrKVB0hhSbb5RxdCXEjGbXZ03Aj8htkFZEJ0uZ4cuuS7z5n009uT+RH5F2re+EBVWZ2HX
VLkx4FlVk+gJCmeAAES2N2YteA6YmbLPee3qSsExnSVsG3dU5N6EfoSxN57BEXaH2vTejMX9iLq6
/caKtfhWCICzGVboB6+A3GmNQ7zpvaG8lS4rlkJ2BkNvwvdhPINSZTk07yEgjulRs6CFrEfoA97e
A2DCM8Z265M2xYpFKb36hHxDBMn0MwonB5J0C+eok30ry6y6NVu/vKWogCRGKrmBZsnUvxfCpFdS
ZMl7G+lLE5oaL9jiAjg6XVbfSRs/5XPHioffLWWTA8oNhsioudahaHyeKMHcvPC0RDtbCgN+Sowg
eaij1LxnfczONC8T+xjns3gvc6jYYhCICELSHZnbqvlNUAj9TReZQZGiYsjRRT/fiHaOvtFLwibc
jlItCJslEu+UxhHlMZcxwOSYO9Vd0c7cGEQyT/XWi/ux3trBhKJBqFvxa8yBBU5dwV1NCByCiI3r
6Bv5H/5O0MxFt/Zoe3TWdqVzGlWW7PP1KPiUsASxS60rXFoem5iZN81SuxIX6eL07Bv1ajSohyQN
Fm9ZvPLKi0bbxsGekB/XiR1IbadJtQTomZACOp/L4DJLdLtaux3lSmERufxK2sKjLizmIQIBNia4
FocUGCwAUGrdBjK55MksaOITFbDf/jqYzkg/9spiPJmGi9BxpnnGQs8H+4l6ZwVOHFot/OIQLYhD
D9+2omaZKuZdkWbIPTgLUjaY+ZzvGwMV6GS2ZKS2vbM4F5IM4p0DGaXhJ2TeqjKYqqbOc9BDukbP
swuBi2GEN4bx4yoY+/FzdNFGceVCeb5yNSO5z+Vo0lEFlbU0Au82p9Y5CpvG1+8BDApJlsAGaGsP
fOm9Oep8RlblfGrIOPx4rpwrjflfTQCX34RrF+0/kWt0GY7iqPX8+aUyxXvK7iUFJcSKWIpRfKQA
f4tdMHSAQIdA1dTDKTPnsNC5flYTP+eyr9D/jhPxY33FeciKzknsJiPn3CGikGMmREfFlkP9dQUu
iL+r8fwCL6bTAlj5g+I8LzDgT8lo6dDpWUIWtCb1qwJv4IOR6eYGxox+ZCbd7aGCWLdl7M+XeJnS
x2VJpocJrthfY7D/Tfz/KfFv4u/7QRpev/av/+x9uH4tP/7v/9l91F38c3rJ+Ovv/NuDqqz8ASaj
L6qgxbzrX5F/5x/0jCFNeHh8lF+R/+tfHlS033/FC/R/YHiw8ZpiUcIRYP5XllMwGj/pumx5CDzw
YqTqbdRrV4nMP0zBA7MGiFv7xd7y45cpT2Z4gtyHGBI+V5p719GNUindxy+NZ5Y0xnbw5FYgDfVK
I2JVbx4sOuUOQilIFbDwQ6BUJYJHzdpTSlM/Bt2njHBB1kqHqpUipSltipGyfta+9CqlXFkFuho0
QCKxWjVvhtg7E17wb6YlxRHflxfVlE682qC2jG27EZpJkZBSyxC1wnYsT1KYDr4BFLUMaa1TGpsj
Imdde5MXGnIa7s00AIGhVLlE6XM2Qh05WGdH3vrJtct0ZSo1z1O6Xq8UvkxpfbpS/QxXILYoJZCl
/MZGGiQPuRqUViiValgiH9bwiHFEjROkdbTFVKmMudIbLaU8NkXLEkGpkZ3SJSelUE42KglxgPde
qZe20jFTpWiyqHk1WUEqme7IkwJybYpQCVWKuvu+Is6MODoplbRELu2RTVFZTpHSUQetnfeNhSY3
e7VxDpTe2ivlFV/OtgxURX1fnnNcL5dp4XfDKmOinbOxK666xoqnjUlXcthWbf48sGO8ZVBvHyyh
9aRRK5bBTTx2d60F3Mm0DefCziXPNK10uj3ddC13nSa97upieoa1iAzguMHjXFo5gJ96QLipUb2S
MYDkAEXuQCmCf+tNE/e5wmIhUZggbXvLb168NOMJRQ68eKzyyrkgRxrsdLMAdFx9PfGNAoE81pvu
ErHIX0NtNTh4gTlQ/TqgHwizqQiQRFShLjX9qrDzWaW2fuVBewR0Ds26pi2B+Fl9IRl4bM3Jy755
JuuL9RzFtKya6Llf6HTfisrNXKb1HXWExrXlzvWFrZ4ALHezb00T8UQIDPhxCtdkbMuMKsIeofFG
OmN6PQB0rlZDbM+giQW/H6HyPbx3pusO9s911/rURehW8UiNrP7WDZ510MC0Z2FManKPIZI/k4zz
DQdQCxGm0wXKG1t7tCJMfj0viWdCDmu9iuWNGXNqOkMk870jRr58K2N5pg+Tz1jWOrsod2CFSUQw
Dy0qYDd0TvKCZFSSdvPVLitHetHnvmxeEq4/YBsM1rBAsuON5lRQnpwQ7G6MKr2WLUIBsPlxZwxW
8+HM7CejoW5OX58sw53rA6wwePnCNL1bIKFIBBQouaEVJf6tPStpTDXJFmqhVjnVcC8yewrpXmYq
mqov/rVRZYbbP3hzyR8sosw8OCM3kTU2XbnRA4FdcLKzb19nGjkk3m3B7jasDMl+JVWtuvSh1aep
ocBlxeIMjROB5ZHlmvk0VWqO0Ze2d0tLl32o82g+G6zp1l3HrsSMB8/eNyM/6kBd71ErlSfCjKZm
C3yxf++9JKVVr3ZPvuHKizYyzHMEr/M8EfzeJJyRoA4DJ/oWmOhkk0M3LtEk+tJBXPGOngR2X8SJ
dlcvuB4Xl1UvVWPBriblAruUXwu0Zn2XxhJOn8ijqg8NXJhhTZb0Unq2c2m0wo5Wrk/oC3Gdlx8m
BtteMXPWL/yDGdCLj+QXmm2dhiJbrkWVXI+ExQZN3I8ta/XRqb9V4Ltj6tzh6l2Z/cC+Pr5JFDOx
6JN9mXWfzhRcBBY7kp4VcWV651lY7B6SXe8uj3En3LWjz/6li8CPeAyNVmiw6mQd+mZVn3ueY8PK
VL5qIzXcM6ufB2FkxjXlFPRiG368dr3GCg0P9yNIsOt0hjI5Z2sR1Uer8qIbo9fmkzHD2/DrmGnN
5IN4cOs8W1HYaG+o+EFUYa68h+jQhL2ft8lag7BdwfsEX/7RViNlylQTX2TLIDaVWRoHbLbfO6Mn
+O3c8pgEFDEOFuvSOHrRYvNZaP53OWA1XyqqDECj9rhhKozApSXXbJzZRoIMH8PGdeu7wbJtCKnZ
8l6OMCYX5m/KdwBUbr6rsgFUhpcjBPQA7pyFHzh1je3cDtEqm2ROpsN4cCWLdhatMGdkeQCXbu0n
bsJrnaJ1Aq15RFptYDu6UMtW1y+tPjAxrGr9kvIf79hx4jO9cPW1M0YvulG2oVZSc2fIT0s25yb1
vY/URAMDfa5/8xDt1kae3/cYGl+p0rM2XOtQ360WhP1QMYBA6FasK7tdjcvC/cAai31MWyiLVx8a
74K6FER3bSneE9lHG73y5TXD1IkQR8wohopzE2BftXTDBkZQdVkb7jUk3fyW04oSTjcybizYLpvJ
HCpi0oOW7fMqb9a2oN5WGGbzIRwIJ0tpHmRZ5yDqm9eBgOO69UWwpnH9GRIPQceap33AXgIj6PCd
aMZLm1g7XbbRw2Q0eOutfCTsj2ZT20yWO5tSM9zPoctlyM6qip+pXRCUaVvrHrvC5eSzIWaR4L/b
njOePfZYDznJL9YQJEGZKLryOPURid7RjPwZJ0v2kHmUfkIoKD8EGb0P9LKCxvrSozwErGg9akgS
rj1tc8HfjUuA+kuvX3tRVt9SmYHNKGlZWVnKGdJ0/nUzNtO3SpfFNwh51rVLT2vosMJadS5024Kr
iDt5n6IeJ5UDsph5W7By5yy+HBmVGEdhRsYMDWlxAUmADPLjFugo2uVj787ayTU6mJ8Wgik/In2Y
URdrmzHPhku8VjZnTAXdqW6dBnbgMvEYnIf6uvYN72gz599EFAzQodFGjwFezTP6UpptFtFWcKiD
SrvuY985sFLId4Zet5t0pv2EAGFtb5Ju/qxK0zwZZdw/TACe9jT0tE9u2zOW5V64ZlvI3taDN6TZ
DSRFbznkJaswVGTtqNfcwBrDbPc1PrWw6fqMWY+MmHsZPh+rwAZhF2+eIJItumg65a6mX3VR1W0L
q+52LQDHcJjyKGTNcDUzlcfAuovNmH2wv7xkXQeyJ6tGBthT25HahBecJlTdlrYOda3L7d1SL1c0
t1M/yEhrBalV1UiI8WbJWePlYy14co3+SU5M+9tMTMwrc+3F6oNrqt/Fx6QQc60r+23QuPF2KGCs
aBbt1R0tLWsgbVzimOrVDOPME7Q+Vd7MyEAxVIU+OcCI5908zfFaWMuddC3vGtaKQbLRz3Y4JHfU
BFP0agDhHOv4o53lzup55I1tXWzGNCMWr8/zUSE5wyET0WFqo8s0bs9wWZw1ZWLZQS7ufBFluFcZ
bWgJBb7Iuucg5+5qXHiD5qYq55MURrPLwcjGt5abtSQ2BzFBNBYT+OpVoGkxj4S41dntBnosEQqm
Qs6HmfXvcumwVKFiKi5zZyNFNq5nH4oSI/x8zsCBjMNQr0s3xf1EBXYivyc5oVp75VpRbYIRKp/Y
S99qAH0BhgVK8hmmu4j+p40hF3EdZ05N5NmxrxAWntvFSjdL457ToNZoTe4J9jK1XBfUo55ar3He
xFzLMDOr5c0QRn81lZ4G9XX86GLJMM4xxyt/HK01GXH7SL3npLbu4gahx7xEcGnPMUuVjRkhuUrN
+0bULVq15ZC9Tn0smYZ0MJ+p1jmWGiirONN1ih8FJO0xnWkw8BMelbQ2I12nO1hw94FGSTCF5heL
xUIbWeDdM0kU221JYzYsnKK2vyeFKdDk0+AoY7jtm8xQi/4YCeVNRyx893Inu5ymSrCOF/beAmR4
6LLgTidUo6v2hUVjVt7nh2WJfEp7F1te2kzfbylhWJ4KGomuRFJ+ZwMKba026SYHcKA0miqq12mV
fG/Lkqe+1pbv3kiTH0VAfb8dqnTcdgbsNZYv7sZk8nCm5m0JWQOdrTRzTla2gMUyyPkedTugEFku
XGlDNT26A+xX6smry6UYfQInsgdxW7WwmhffSt4whOg0omTpvKUcg0eBHnRMnNga1qwDisB/h3TB
jWOMHePMrMF/6vFyv8A1hdaQMIRFnrdsjVu+p8prYKrfV2qc76jBfqRG/OAeZ0p4lkOqxv+NMgJQ
XJ5fp8ocYCibgPvlGHCqJGWolFF7bPLmpzZmUZJ9uQsqZTRAtFOmA/LiXx4EVs/KkjD/ZVCwlFkB
lWj8TJSBwVNWhk6ZGmbcDbmyOQhleEBVv8y7oWSfhRnCLfXxJlYGCaqAUbKVaWJR9glHGSk6ZanI
lLmCD/bAxg+IdQBPna55/1B8uTG+pIz/VX3+pPpYDHv+TvXZQ5hI0x8JE/TYqb/yT9HHcGwYM2Ai
PARSZF4XH+g/RR/D1f/BcMAmbojzR5Ek/kf0Mc1/kHz0aIFUOVkX3+7/iEAGOBsdcCSzMHyUytH7
36hAv9TaqepIH5c5H8vFkkkk9xcRiCxPsWRObN4Jhok8c6gMlCv6BGoehAUKcmPjKUjSovveeNg8
kiTXziwu5A7ak2zCIgWsDMAfkwhVUhOQOSPsA43663lsXoSu8zqcjrjuNFD/tB7NTU7VvYNaD3Qe
v6lpbr5MBqamzzfco6f1l20BBmN+Vj1X+yD2aHgwtOGjWjQaGPAd2pQApMlppmSMxgXRT6+wm6k9
sBKZsqbisIVJPLLt7fJu2bIDbo+O1Jq3wUyy1z6e5A3dNsaagYV8kd3ShfBwco9N8dJ/jF0MKqwp
bCrgKbaJE5fpr5amq5qhxYNSffI/uNIt5QT+t7/y6ydQ/lt+VV3Hmq6i6T/qcOVi2xnIc5d8I1VD
jjU4m8acQa0H9ayx/jXbHv6NWQY3tdeYl9Vk8tUa16+dMM11do9JJjcekvkhWIbxaomc5NrEUfhu
pLn2VLWOOCcSYcJJs+yKDTU+fl/t5NlS+7s46Ui/CKs++X730BcW0ZtmusSLaN4DoNzRCvaetW77
9sNFcvPXt/sxBx78bJvlS9u6p05gMr66bf+H97/BHhxHOs1odl1GL4b69eO6Np4N055vNE/vDkNm
dYcym/qNnbB6XJXgBLeCp8nVPMz6W5MbSnxxpvkUA144TrXl3EWSf2vJ+32YTW1cxBRCn5LBNS7p
oqBWy48eEWNMYtpIJXk1jaGbF/o+Bc60S7RO2+WMzNcw1/vNopec01avjxf6Yr1XLqyzzjT2/RA5
e+l3aopAdCCdZb6Zncnc6KgMDGZeCsqHjrZdT98puLDYRlvTd1ojrIMni27f9WDlooQFaTMO2z6d
5jMXZX7tjRoXkyA/llvvOsMEHArQ9sU6z3gEw/otw5Rdx7BOU1xnNTOknb506BQp6oxXMSOfK34l
hc7MrspEzR39wnyS2JE/fKon8WxgVCXQ4UCTYX5lbKtEiD1ztPSioOT26qt3zK+M8cphpQK90Rro
ZmqTJdtL7LVBSEG1edbSfj6J3uCAmkr0WvxlPznq2tTy5ZYWGPFkJ6J9C5gNXtoQHUMdpez678+d
X+5Z5Ox9E2w0K2LDAt71VQX04wVjYq2P4tHTzgk81VssGdVOMwQq2jz5684bgpBcDedOVy/f8cfh
XO1FI0PiSsl71tTzdeOa0bHt9fbJa+1mDahO38FGfp4xbK7bwS0fIK4GqAKdgwVzBKZS8Ntf1rQi
ANDCPiaceN6wOzXPs87+AMIyX1UOmrwixZGG3K7kdiQToG6odc4enUaGjdNr5iZFUec153G+7vJ6
uf06bZsMA1qauvKqax3j0mgAi9SFrz/7WimeoMyKp4qisWtERPg5JX6+BApKlb5Ver5r647+mWEO
hoTU14DbVS4AWXI/8U++3iKV/f3h/4qM/vt+pQ6/CuWTSXKhIDGJUJf2D3ODqTUEC/0OH1HXwBHq
SRWsZNdqd5D9+QZGBqPWbYV2n8l0pOtjboLmau6qZN75esrjxeIaRBQq2ujo52Pzmo8uTuWAJRHU
FKOLXpCt+DJK8z206aBt//svYKvHq+Fi+iTaqQzvP3yBaslFZxAIORcuAKA5M+brlmaWbUuVDFUV
FfeZqJ24X5gut5gqcbQNZO7mlfp058KY3AhHVWdxY5b1K70uYI8nnAuJicNn2xZ+dF94LbPDpIrZ
kf79Z/96Hv9y8G0PWhVEACqiIAj8/NlRkNOOSgHnXA8Ofq5JiOiTszny9x2WyEeDdsSrbBbzqfDG
atdjZ2C0UVXuwW/S8YjJOw0nNMlD4Uy4BCAs3fduiQtkAkEcdu1QnRZfpJdsP+abqQwKxsliEp+g
f9BUgtR+E9E0HPRl8fElK2fagP+1IgzndWGTYf+a/x97Z7IcN5Ju6Vdpu+tGGmYHFr0BEHNwCpKi
pA2MEiVMjtExP31/UFW2ZWbfqrq1r0WmpSlFMhgBOP7hnO9sA88e8d6biWz1qHlohwjmM3cxUIm9
VBYZTzKdv6ArJTFuGmNq77TbkU9TkbxomvMPA05QF5ilDddHNaaxW63G31t18Q3d0lGlVgVNqmia
k7SZeFWCW52aYH78devFvpZ8dLGWjsSZ8ocD87PzOnfmjfaJUXmZW2PI2Cj90Bu17nM9jb9w5Y0/
bFluJ8j21uQiJqClWu9sMHgEt5WcfM1mqlzMsnjRGxOKu9262WdR5t+tGl1Fm6TzqZhMFXbbYFCz
aRMRCKjIYSB7D8OLZ8k/vxAoEvmk/3Ql4A2kZsDQ5fwqB/9SNnBWl4MqxvZGV96LcEHRNAe/zmY5
zYxEMFWEgoDcDFZ3muwpxZp3F+kzayDOJOj26pRqBBSlMpcIqxjRofPVsyIcUbiUyByrfU++Jrer
IfRvy6TLV47//ptJs/9jyIStRcBCSxKOUg99YUU5djdWvbMrBekYwWxXYL6kJWO5l0aM9MBfy+Ho
0TlFy9qIE9LWV+btBu4OVMQy1MzsgBhTe2ISsiAtHvThAzEvR2RR4RepEWfNxopnl7v2KGS2lZzb
54oion9TqAvgf7FUmc1s3fnW8mY0hFYgJrQCXk9aBowcqgNsMS7W3FR26BIb8B1zXhnBWS3ONev0
IzGSpJMy+mgPK2Oj+o4cNBshyFCkn3gOZJ+UBio6WJvJglSVlfmbYsXAlqNo3eSYUrewvbc4DdCH
NOkH9FTjBhx9K3AQB511D4SZpko36lCuAx1Ph37H/qXU+XWhDwSy3pQ0aur477gfNjFCisMoRP5p
25FcQT0nSa9OMaJnO1iN3PqWWjHu6gSvenHR4NtQ/vjLExKsWtutzGK+lbLmXO3bEicAJ7seahXs
ssSZivPChcD4f2IRptlLyrQRy/SWAIm1fNGH9Qm7RMw+ReTzraO2PBJm7CeBUuv603QL74TCUiNo
qCwIXWawmwSorqadPY6E2io3S7EG0dkC3OIqzFqqzGDGTtn7WMMDp4n1CDmX/Ame/EbrTAivQ9ka
I10TFaPDorwXokwfzVJMIQ8DphjKX9anXzfSfzrbf9XZUoPz5P7HTC3gDO9/6mv/9gV/72t9/bdN
7Gdg8rQETePfe1rf/Q3IhMuTFeIEGJWtE6ZX7NP/81+29dsmNWBgBjhgM4eipvi7sMFG2OBuaQgo
nDZCK1/1l6yCf5pdYP1F2YBSf8NpueZ2QELt+mVd/8MDfin7fqxEhmi1LeeLliv05YUJ5NNyCBWq
xvXE7MqGSCcdAtmKJS7uLavsvuS5C2E0Fkp7NBLB7CltlvHRtvr4U7Hi9Li02Tx/T/ssT06gAZEZ
xdVgaSGKMKa6wAF3MZSGTwtMxKeBnboKOmKNUY/nnvwYx8W5ju3gfUqZQXco1zqvZIZrmAsRYWBI
6RROKX6l0+iMcpdTxBPBVPkOJUhpuR8sGuWPShenBIXdfe7PI6rI1r4VsTasJBc28c+e1LeHRBvv
Cjmwh1poBr6siBDfgfCNbzPrgNBcVPqTJXPDvDZx2JZ3s3hEQegTxrBYCgZzMt+togPM5VOG/RQE
Bz3VFWCPQIxlcj9qJiwfezMsJ8oj9Z0C1r7SWBcQaEA5A4CZhvR9xbd+lG6sdmyl0i8EOLOOs7zS
OyiBYZbsNFc+LwYWCFjuJ6cGDHTMJpkc2AR4ZwC740Gv58aK1rJ0n8s0QWOMWVSKYOFERGCH6g/Z
fgF/Pqrs2v9YDH1uQhozoYepHIcLhO4+NOOiPROAne9yZaDzN+uaoX87+5ftAAahDmScqWLj3aOa
xu6GWHy4jaJsjwnH4RGJryIfIvb60M84R0Mbm/JzK6f+jIdHC2tkek+1L1kQak0lHwwRCx1d3Jo/
UMzXDKkdMX6WAB0Dd7B778IUU7CKXpd5k9wJ/0yUTNwjt53ynUTE9VClA97KOWt57LqETdnTjP6U
qrk/93kJZNBN5+TR65uf2GiW4aj3a5tFGhvxn+gxpY1AZpWYQe21/151lqsdKQ3lp3iY8xN9TLuj
RM83n4s7vjeGT9zD1I0R6czO3icmlBR7q7X2Ru3D3p2hMjysvUryT63Oenx8QnGYsVIwVh40B2GM
2W1aRPpYmv5iyA8+XWqDELMReeDb8z/V1JVKeakRW7hb8maiWj8qjdoMDLsfv0zORF0K/Oo18fgZ
7JYi2APPtprJV67gLId0mmN1jCtjW33G5JBxh4ajb4rz0uMYQjdZcnvjK6dnR3dcTAgNEffDfK13
Sm/KsO2NeJ+nBXk9oqf7oksKusQiO7wwLmbvG3e1biByqO0bw+mjnHTnujZ2zOOv01mbVAvRVC3v
+4C+ucSVuMRR5XVcgXbV6vca2UAunr4BaGYX+3soxf3ZLLtyl+Wg8a3Zn65EMUI+aks6NWcY+gB3
T3txVTuczXwob1Cj7SrIatc5uHnV3zRfPa0pN2ZR5z8Zg78y+iIHjDQ0gJN2hAwd4ATawxdtMOU9
pZ4IVQVYOZsd4xnPAKeWV0LO9xXYLJIc2TeQYMa2OfHC0WRnOg7Fo2VXn3y7k8S3cmNrtXXM++Tm
ulWK+MDIw5itXpgTGugEJIPQW6wuEaeFu73b9fRCa55G+rj4JwGeBhiWOx5I+TZvLuaPiOOp2CFC
dk64BUtMSv4WkWmr4c4hQWDXzvl8XUpnfbOkbVNDO3kE4E0GM46osxh68cIwa7g0k7uFLCaKM0XU
nB2kisTadx3pKf7KIlkfdCxMAZvc/HEdORsLEmWPNdO046D5rEIMzZ/J+kjmfWyu0KkqvQzxJuH+
z4r2vhyQuADQ9S5FZ74zB0XTlbDLIHF+DZiS9LtSbToIizflCX0vYTYrSNXQTSTvtmnl3Kjg8Qky
w6nLe26N7PiyGbctNXd1zVgXPeTKmz5Gnf5xrApCc9mM73SPsjS3xbDvlFd+JifCeyTrlvlEwsf/
maC6vekM2r1TzNWDMULNWmSiv0CSkj/VYvdfhJHYzwIY7lPb4pFdjFbfy8Ye7sa19065bivEG2TO
7BAQSg7dNBueM9uqz0QqWu8WweNHy2qn62y21Z1nNIo9hGM8qC2Tdu5ZG6tyWp4To9wQ3JqR4YPx
yUwgRuOqHBkf9dTJwzFXRVQDyNjHMnkwfOTpGa0Gg9VBeGxEPYHYzko2AI5JRHafrmddNii5CfO5
hy0Zv6bVSqgnSnz1FTD/lgyqjdnVHAt1ZI/dsqAy5m8lYMWQ9m99sUYLZ0Gci471WNYnAbjh15Yp
5XVN4+m6TjUbSOnqOddbm94cdzCeGRSZyOPyBrFgS4AFC9j0rWkbhQDBZdqsahbeHEztkSf6/J5i
O3hB88a8mZHhvJsmi+h5kyBf9vw90vT+qR/YXGLTs4y+/6y37hY7sLiTUeifF5SN1bHGJJm9MfnZ
FDt97Q48iQrdyx/WGrLwln5H0qzhEohojTMSLH1eP7x+dHdxsRBQQnMvsEXaDAm7boqDJF2Gw6SX
L9NMS4cTDYt2AiiZj1JGKJ7lk7Vl/DiVOA+J1kQtwuL/6H1//I+YswxZGK78k/r4g4jxPxfIv77i
98WPATwWpisfFoBxlzXP/yuSSSpgvcPzCxAkg3+q599LZOLy2AHouunS1QM5Qwb8e4lskGIA6IG1
z9bvsy36d0pkiuq/TA+274CFHYAtgnzD8v4CoCmMuB0cEbv3KNK1UxJXc3upcDfhm/WwWwoe/ww7
LGSGJDLI55UER/8bfNAfKbSjZ1sUlhMatfVCFsH8Vggtu1DWEcwsTQ+rDPUF57W/Kr+ONNQ+PNak
mcCfTqapfdWrNtaCasxI4L4UfqYOaLfy/F4AvEUsxwhtj/mwOpXxwnAgH9qQuHHqvJJgT4Btzj7N
GI/tcn94KsBWEyqlT/FVIhS6qsHsD4s7tmfT76YPokW+2qSmfxAgpH+RUy0OepM1X7uy0ENULS52
Q/VudTmtKyZv5GXC7NLLuqTzUW9qe88Hpd1XrGcwMIpxn+oe88mwg0I+dtiAB6Mc9w5oasaZ2ZQ/
aGlqvo3LvGF7mwiOYBOSfKvfFqBxt35oqwgWzZt0Mv91duaFFRYY78b03+bZc3ejvoSxNZZP7IPa
oz105n1XlmxCkKFSXBMsWI71dCLjKLvzNfnu91QUvNds2/CzXigx/IOstfGbKkR8WmLH2lMgyx+l
zBiw5Z7xYxvstrTmXX30zezHMJjdDj/S/NkxvKkCmp0TE9Z4SdiW0vtqmgNPEUFe8+zVb2VWvrUa
P7pqG8gm6TTCbNKcHYPoegf5ToROQ7JMIKYKQZlEDWcEVuaXz2KdQUnFetqctivytR2Vu8fJhg8H
7XFxRMPaMqQSZMXKehRRpaG8OOisYhYAIbQTgVsYyc0ujOKR6PT1gTRoivzVJtjKMjXEa/rs8FOs
GnG0sA92Lhknl5qVPU+uklcHjMY1RTZzx0MUih/Pi8epa7t9pdT8vfds4rjZNvThUGjNTx/MxcBM
xDYOpcinK+Kc7Dg7lboSlIyYe3an5CPFOBrKBkchkFoiJ5ahEReDDVAdZL3Q75F464Hb+SvZOJWp
V2FLhxUkHiZekOKw8vDYmHjTixaVgC6yyEzScT+mJn52rdRyikTTv4xliZCz59mOcoQx/5bnfc1a
XpRo3YZw10W9JigiqEsp8X7WqLZ3nkeCrUBKfu0c7cNdHVBwaZrngRYn2BA7bTIJD2CdZOFK34tc
99+QIhMz1olLEyN3LwnCRJrq6N9G15B7E9Xm96KNV4ao5chAZ0zdw0ZQDxBQTp/92rZ46McCRpYX
74cex3dYFdNyqSfN7kMPh8HZc4upiQgnTncLgJZHysJ6t5LSFrouzLp+tuBOYLy6SYyqB/Knh0/4
3GtIGhXknDxmWCT8JLtojQWbo/SJWfJ8fiWXAgTfmfQVrL4JO3o3LjQnY46wJl522eStr+PczsHI
zmKfOjo+KX/hI+nt+C71qu7R5UlsxF73wqbUvfnWcOwqa32Y0IqEPMrPzsBtjafAnE9ZXCLrmtz6
EdCOBnzDUDN58N7yXCjZ3FEssjA12/wrFtWWPTiyzWHqJvqbLI1Ple4LYP8t5H7EYtbc6HcojhBP
1tNTYrfddcmbPOTw1O8VSfQhAm/yqMvM4lCgZ0qsST+trfFhTI5739htdQL8Y55KNbhBZiiK86ox
2azHyaGDEBvFWfOiiWaBNWNa/TPyuuVHqTdNuGpiOS45UipBYDYrcgP9MBPXNDQypziIYW6iLOYg
1821v2TpML9WUrf3bVMljExH945wNw1JPweRD6MxijErf7FqPT0u8GlCbZbAKO1+0VDKOu4XHoLr
kXQe7YeRtxrDAYK0F9cefuaxVt/bTlbfVItooAFQyAxQf0/WMtm1hpRQ/0failFptHYMs78wdu+v
JGGRM1cP59R3K5qurrlgX+4f1wr91zR766NuZP6DSjtSwVjWrjs7cUlns9EQok3yIlV4YzSI1P6R
bJreSczfhy04o+DMlEFcTORuuY52TTUUsHXjTG8NIJzQNpr1BtnYR5heu1+Ap3Fv0KKDOfEw4GfF
fEfvrnFgJbiXncz+WsgRo6pos3sjrqrDqtfG+0TmHwr79RXhWBya02IendGlsdS12HnOMmOGSrB6
JxYvt1U3TlQPzM0pN7cU6IUPuDIdn7z68WlqiuSNEA0YagMZO8wx0sdcqqUKNKriT3ritmffasU5
8VJiobkc/SPnJubgXr8qoVm3dR0eKSbxZUsYIZAcCiLJh4GtnVluMJKAW4Kxvm+ACViT9OR72q3A
N4BKsiMJ2rLiJAQP5B2z2SWv2+vlTlHehroXXzH0FYcaZgGT6txDDIydfGqwtnNDpfuhZF+Q9EMe
mLMEdOPFJfNoctb9KZ7e00xvDhqpXZd1VOK7IaT81qmGjkh1T8oqnWdwRq/6YoMX9uMWyZslTl2v
rQdvEMOuZeTyqsp0ODtu+Z6veX9Kc9hvbUFoxYgE8TiskunVrCXqnKHgw9KT2DeVVPXjusFDPJ5c
I+jMJ6zz5hdAB9MVIy+LTET945uRZdpRrqNzLZssP5uZs6+tvKVPwAfu2p9mbbIDHT7QLqusOBDJ
KF98L2kOQ++1D1iTjXBWDaCYNv7hYQ+hn0zTA8pm1HYU9UcFwPma2vZ0aZwi+Tz6pAIKNdZRs+JT
t11n/QlS6iUtadDNIhfPRcxL6I0Clw40jcDNrbuRU3XXpMbXWCEYK2uCMVl7XyU8OTz6NN+xYb/K
liDPFh7HjsSX8QBRmvHFXMRfu2GZD/acdV/RpzHl8wfSAkdzPIkpH/bSVV8ng3PF10uDlPYRsDR6
QeaN79rg4FchMCYQXr6efTpqUSTyMvcXUTM1BoRWjve2hHAI5RP/tS7ka6651TNFVXGpWo9HvWOw
MMimgpaprnvj4IukuYdPsC9dqzl4rNvvYIeA2pod7ZDmdrnXUzO5CjYVu46BCnGGeYZGG0TOI1Lm
+ZTaEsG9N3TRkucOvqvpqyLEKoTq4jQHhJ3rQ4P/JyyczjjXa1ftHW+a3wePuVmgWvgicaFcJygk
KTSBu7SEwNbr/L0q0uarC1tVp8x9LxM/jnghP4k7b/c5CtU6XCqtOy1K98IyL7QjK3Pyd0RblDnj
r6K6a2YTJ05hu7tpLFnWQRn4gLlg4g1eJx5pLrZQx9cx7hT5A3Vv2Ge63E8Yavd63PAEnWLjvHIO
oHCn2kyR2hxjS9N/euAQg36RYzD0GFrIjU528M+6gNKj28EWfXKgElloixdEv7HaTF8mrlQ+6q8w
R5MjW694J6qhUQEGFPQLalAhbhUVtZPEfdAy5/zcpnpHmvYgNoKV/iQaHkgBHpQcKFFvfJ8bIcnn
Ya6tj6bE91OY+7hagaw9e3M85CDIRy+tvxNNNOJ7Y2Tlly9iTovCPseOlxWXfvb8+mVaRt41TNyz
RpS1X1EpB3kHm4kJpTTEGFZYbSNgSIWIljSpIq2Pc6ZceP1+NEB2PiafV0iN4Hzma+qvGsyf/WKO
hNwu8UxUywiFGPRIdh5Gr71rG/52rdz6i8WdZxVLt+cnQqbzka4OiIMPmXAaQoybuWLPrDNAzGbv
5EJg4A6mmbsXg/uyguMJWvxOH7ZsVBysYm0u0NGnHR6Q7taV5ArlLklJWtmUT/pE9A/ckwX5fToN
R1v2hIuxFI2o+kzGLJQw5qS2nWxWHN1O2js2F+ZFrxQUAR2lWAZLYocVaI4cdynZeGr8PL1oatDw
o/2msIuzG84arAnK0Aho1CWjDd65G4tMZGSyX5jGxg9JDr4+0KU/P2OfSqIxZ9oQ9sOq3y1NYoZ5
r1TUWXLGZUd01sAQu0FlwlMY+yOuFgADLJcD1ZBjPpd5/pJ4sv/SU3rSM6nxfqnW5JnRn9p725tN
VlN+IK2N7ssxSwjs8Th1mOdnlvdDo5+WXLXPcVzqfUTOXH4YsFSdEG9Utz7xAY61RvupSztUY5Bb
Pld18ilm+Xy1TXbCmHd07WiZm6qx8tECD6N+EX7ZPEMxUlUUx00l7jDt209V2r6LtcPW06wz0XZa
qq+hB90sC7M1seGn4J1/KOQi33IdA5OXTzHzTt9I0PwY5oFWqH9FususDwZY2ECzwLaeNKx1WKLn
HbJhEmOrFR9H7+DmaOHA9C2aiAiW//Rtpeqj4tcc1kX1vDy2wiO1qvJldusSuCk6wVSYcfLB3ClP
M3amAKWIhzI7peuaX+HIZqfS8sU9XAca2NnlYtK1b9Kr19eU/CUyNVkdMclcODR0p1jeCo4KZvDj
pIdrLtYHjdzTSAK2PvTmKG8EZBMBtnJdITXpAwaMIKbNAhMGlS86Jb8+VnlsgEGB90r/uRWyhtNd
HYviOqv0jW6w4lRd2olth4JM2X6u+8krH4wiVxYQMpdmrDV4CoCIQj4QDqmL0QHkh7t+aLh0pkfD
xxfkkkbMNxy15a2v5mZ+WScNy1+g9TS8/eOgK+Q9u2EQpmgC3+rm6cJb0nkg0RISC0NLGTUOnf9d
2qNKbYxk92syH2JNtC9SlvOnP4x//htN469wxT8qMjziH3UH3j5VGdOdbff5R11R085TLi1juifT
w4k0n7G7QUg6/sWTBr4yTr6apXUYc/NsFc5es7u9kxo7T5DDOKApq/sdv+qBSGuAXNnhn7+4Tcf7
/7029E6kxgv4/CbL1z++ttIY20qPzem+abp70VArxsds/FfKvP/mh+AlB7fLskQXf30DCMeaaXrH
iQkviRn842pyT5b03wRc/1nZ/4uVPf3E9rn945Hk/bZp/1/ROyyJP63u//6Fv6/u3d8w+7u6Y0Bp
FnAlWJ//LknXbYaWLlmDJsK+LXLwL7NJLL82M0gudPGH2aTz26+ELCTMf0s9/Lck6QCB/3QZ2aS4
oilwLRM2vOMxnNwE039Y36NDaJQ7C0b7QMOTlXAOIt7x03FBlYu603rb3/EoY+s6ek7eEkxorV80
tlAGeljjqMZGu8Y8incLZtx9srQ1BcSq7jiNj1Bfh7PHwRTZ0ncv9VBpz22lmrCuEu1CpoIR0Iq6
z/hR5tfc83sM3HWuHYymrYNSUem7Ck0U3w/feNtmRLNjMjkg4CQhha8JUic5FhloEgQFDCGJTE/b
GNZA+zCDuxeWoSMoa4xjSxeAaMaDKSXds2FTDw2FH6VJ+zE4xgTVtKEGHLs8JBlkucOsx1K016N5
1L+ndGa0bcSaxnlu7BfkeAcYieB4EvNAOl315i9jvlNNkUUr1YKcu4euwHOpJUX/3pm9tZei9MAJ
NhjSS5efXxpbrUdx21eef1zUkN1EkuLIMoz1CODRh1hH1T81zYjdP3/oFp+yURXrrmwzIxiYdAe2
3mAn1R2LoOzNHwRxnPNdKkKyxV1q+HFgWOWNxmECLy0OPnKwBvVgEEsTsYLPCte2Ej0yY/2gQYuG
g758cvpxCcd++yWaoo96+mZgRUMSMt4CZ+kN30pcoRZ15rkBGHwh2XkJLRMC5Sr2WiabPZ7vKhrw
BFIlCRG0jnv0Yx+IBRZIb4vEzdZY+7RYWR1YOtp7VdMvW+x79zzHfXwLIC5Mqo8XkTfrSRmMDxAs
ETI9G6zqlLZEatZtntcO8movOcwD5WxLPMrON2AEzA2yEc07YaNCfeFYVJGqI/UMrUNqkY7it6z5
pdR2Rd6+UHh+8ub1mptwoBLq4r1Gtv3O0Nf0IJryfQWrlEOOPeR13IVTjktT98mBb03/h71qecSu
zom4Jl7wZATuxCUBYPTJr/N6PyQFZvAkxu1MxNyI6ym0lSQ6vndOrZkbXxd7NcKiUxdcB99w6M67
OfWaXc4q++hUjAzXtfICBvlolSvcf3Rm9pExLB00uNtQl/xZYXSfNdWXUSHmOHIrhYSzXtqD4fEJ
1hYwMZeA0H1s5a+d6SZ3lZ6We8v7RtSofp4T0TJEdrUXaRslXkU3tSOUftkNBpCHVdfVg7zAhdlk
fveiV1QphvDxiQjPZgm/3imQuXsvL0BZxKm7X4uhjIg1E7tqpsTs8Zg8Zm637vS1KHcGuMFwcAoz
SnuL+ouQzZMBWDHMEm88mmZy6p3RvMDugVhvps3rRnTe0xdakWnngsbdnyJnwmutO5vD3sn11yW2
dYzygIzKsQVzmjYi9IfVoJAqqudCs5bHuBn0s4GoFjQUu3zkuMSW7tzGmzb0ghsOsip2Fl3XnpeK
NVerLP6idq0IJjjUhXuv2cW3DLhimFdMnsaWVc3gjVokVt7PZlXOUSDpxNGt/4Tk5UVoLJ0z7j/i
3t3+Wfey01CN7tlbBdLWzrmRpdbuJp3peepT16+TdCPbZgJotv73oZe3DDZWbAyPcqgoRvPMOCyZ
9qO012Uvu/XS9eKaTfx9JarDBB0cllFVgcZibgdvkeVrzD4gFSgmDTt7b2sGZIm3PivUM0exySAl
+yN8/QOMA93DVZnR9HRVyyXF6O5uMQUTI/Pdby3Sn7PcIuxTYfUwCQIrhQ+zWkPCYzD0tdsfo0L9
ItYlvockxhJBGsaZRr7YM8Mdd8VCRwtxa8ONlt4xtfSHWppfXVdd88TOT8qZPxELA/Yvc0lhXCz3
BO65evH98U3G3RQ1jfjhptMUjjFOd7BqL6YxXITdd/eNZ54zwmIC0HLybpswAf9/lCmBpbFFiRu3
7c+uG5A8+nAbnHWoD7bNdp+wq3zXEuhyXeTUMXjpvMCxmNZJOHfKSr/6CwbRxV6ONb3zBVTEsB/N
pd33ntw8tPzEal1f2tHOHgEzXnODhxBp1nNQwLcLKdFJoEErHuhMzrDz0hzQe1yWVp2SrsUiOQLl
ZRhnBhI7RZSWrftFFvPnKR6Go1jERz1Qw6aJZG5n9tOBlZW2J9XQCUU5+g+9HIGMUua3+Fh44dNd
Qw5w2DsmDLn4VufsJCY3288tg3QONGalqfY2+DSMrTZ/WBluc0sOw8kb146zhk3VEsfukfM3O6dE
zBwSRnDE0YL6HTbBHLYW65CtlrNPxGTtTQk9YrYb45CI/G0aMb2iUnpZenVRRdsFhJn/tLRGnGUl
4z1xxLCnGxAMDjianWGX+tlr6IVqmyf5yqm679yujiZvQezxjWFX1b/aWR+jqUg8jZXFcQYVaW/U
yZYwuE99PJaCW7EF0AcJl6uv9B5ip/OnBlyKWWw3WZ2XjrKOrQmn2WBpiFz/1RoQOLkFajZUIMnO
UTWnNyx1lMVIISozdm6WTQBR96Ue54pIt85iGOqToINq2UEHJTMNNHHVdGvX3f2qGf9TXv+L8hot
65az84/L6xPKEo5Z9eel/68v+ntpTZYsvBCTtFIH7A/Lfb7f78pYA/krUUlbapZPpthm8/t97W/y
v6isqXVdwYvYlvWUp5to1nJ/23LpSMvwNxeojn3031DGEvD4p9Iamx0repB8iAygWFjily3vD6V1
5mZsRw2VnucWbBHlXE2oMSrIS9MKNqnLbNhA8XGNN0WLT2lLAWH1TJkNrEKxnzl2Rkn8lVdTs66r
sOOdHOt1Cnpdn59AoZT2wcjFoj0Vft69tZAinRA+bZKHSyxJEhhNNTKILr02kDHLgGAo9RXqFUEo
Vz93BbOjqVtPWBR6m6u89ncM661uN0JAT0NrqsHJq7jBGs/d+M1HZPf9FwGn93wYpKtuEc/dyF6h
BHVMJzLY45pX3+zTSPmlezfhSgzKcSBN2tT2QhF3FDAn1S3mZkb23OT58jSnen/fJWZ523BO1U7M
tcYd7s0J952jJyxT8uYmnQb4UTK1LBzr5ZgQvng2KT6ReHoH6Awd4Oc6q/dOBfTIVCn8y34yCyOa
HSimdi/MN7mphzKrk8+GSVKFn9pfE5DDD2gK/QgfufU4mHl3GuvFjlLDfEzdFUNJ5YqdtkAVmBtN
PlpCk/dWNd0cnZGxIyU6umYW6XcIvM3BRjcXsiAuLkZZgtx15/Y2dsxMgiHNkjumuvb9lG4+DUZ8
w1WfdhxS9X3cdOXPfHT9/UiA41452AHYM6ub6frfnRgcgBEDonW1lDRyxb/AkL75INWCDgFA2Ejn
PE419AcY8c95p6wbQsj5YjViesyUDoC8SL/lBLy+O7U7RcxkLmx+l8iBjxpwOtoMyhrtaUQU/Sy7
omShLNW9aRUpBiHYsbFfPHUy7++1uRjCjDv2FRt9DInFnO8XUgKiZnbMneHwSjVgv0gV4+Rl9QR0
S+m18ELzqmaRhZoUIE3TGBcrbfUzjocPyd9/SAZbPmGfAuoJMM6/CXIQnjw0yWyY4xx1C2kY97aG
YiBvGNgUIIcPqzZUN93kihbu0F/NwrYvC+6pprPsPZNxuk8iiL+wZidXB/lserbz1Ijg3suWXdpo
R21RTAfm4slea5EvE/t81lP3bhxVC+bURdKJVjAPvXxmrFlJJLaKa5BghwVmZwylzV37TxoDFwAw
N1J99H0sLvYI3BNGC5iZIX9Mre5Bw/lrYFeMfGnfGO3JXeU131UjxKnMa/oghONYpb6WgloaoCW6
uTIzL47Nchem0kUuH1oCv6Q2CH1bB/3NHnxIS4sfH5tp1O4mz0cGPzRJhBTxC4ehejCbct5riE4I
tk6cE6WH/ckGIU42hlDoAjqwpNBPXBoZwUQ0gOP6BQx1uxtE2R0w05nMlc9rn137sqfS6CHvASGr
Yib00BIDaBslQad5uZumJtsXE6JXm0njjVpdPjWek5zIaiOsgaXHiZTM+amc5Xqoemp/CNrdYS1m
987uRhC+aPC75f+yd2bbcRvZtv0ieASaABDnMftMMtmLEvmCQUoi+ibQA19/Jmj7XomuI5fruV5s
j2EpkQkEotl7rbmcIN3Q3x9uccU9QlIyDoae5BWakKjgBSsbZxDAnbB5qY02aTvdTMFg55fstK/y
2n/FqyS3rjurh4Si646w5BTEfBzcTLYfX6MMfSmcimao5vAwx+aLW/WSlONatM9NzU8mdqDa1FVm
XaAppMNlSYa0CDN2vk5G+TTKbiam3VU0Mt8RjQ7M2Cum57lTxEgFzM/AVNpL9u0Tu8cR6HQeC32v
a4hUApNw6Bf5dQl5jZgVRdn3JpQBUKyKlgNiJIdaaiZ7zDbsh45V2oN9j4uWaNmqUHdt4r1VJfKI
0ALiOkR+Rs8OH4AmxYmuReUWeRmsnZizP32pTqKlqWLX2JkzsQ++1ea7KYKzy+SOWmDsHqNsakzn
MOEcO+WcBjvWFkN/TdEZT3j9E7KDxoie13Va+yXIwnL0D2lHf/FydGr3dmTBvkd6zSuSDgw9GsG9
/NKYcX2KZopFK4J55WvL6I/XZodNb20agecQR1B5d5o0GmrwwEtO1Jb8k54CY9eqpAgPgW6PU2yH
11HWZfcEB+BZqHvicyLsFsNaoV19qnyn2SKpzg9mHEYvPkV1tSLjg+xC6lXOZWjX+CO8d6/EPBCB
3Fc0kga77/sVHAHAK0ztb0XqUPkmIG84t33T3GBB1GLjgaXFIgI9CLyOBDuwIvqv+ywWM4euRfzE
mgxbkBLLGSZQfh30Ur2JMcIJEmWBjeks7T8bKUaRHMcITlhUYIuJRL77SeJ3b0m32EzCxXAiy/6Y
LxYUHB24UTCqL+q9gLtIHzzyH7vFusJmOPtmJCKBatNZ5Ey5VTzcBtpxH1lHqMi9m2BQEOKL8Lwq
IKUZk+2xXiwzKU0Dh8koBB6VFv3N6NFToJgXGTfxu+fGolr2RAYLRpwMKy6jePHnWCqfgYrq9JuD
FRGnH/RlttgWbZkiOKIHy2GZRbysVdnq6/ndkYNb1Z9WFpE8+XaylDjjNh2e5DAN3wM/0s/4kvpd
YST0j4xQUeAZ9WSccC33N8Q20SS1m9r46oipuZ4AfhO8CNL/0HnkXxw8Y6ieVTjiVJ3moDtWJp6d
DQUS7BoKM+hn7ceOs/JLu71LHMRtsM9tDciryo68cyCCO0ug9Ka2old8c7W1vVo8BaoNnC2FnnTc
mL0h913mxHeBqnCl25O3LlAEcVzyHWhPNl4imuQ9Aq7U8i6nodUnM2rdjVs5YjP1i/7e4vDpZdW8
5nTobLWAFeYmVrslG0o5K7Opbs2uaTeNlOoyM3qQMx40nM1IgevYeE5drPKsqJ/SOlnAE2HXmNjL
m/JLOkHW3FJ9nTR5Fnr+ThCWfQ4E4i7bcl+dMFKfPFgNL2XYlDsbG062YYrHtzH1KRwmkquYEdE9
imPsCe+sZsd77mWdHSqMViHFKTlTCLQn+9UbkGG2gWk/KkhWMZYGe6SqVlNJKEqrPIT+yH+mc5f6
BxDt052fBrpfj3iOX3rVIxUvZPVM86u9lQo82ToZLfHUIRMPtqEYOsaSaLoVTFDzm9LItrZB7obG
CbhP8AWiT/EJGIjb7GxMtRdd0020bQwDIn/doEYlROiYhOmNmLv4iy68q3DCRBPlPWU1g7MqOdLF
1Kpbp1XiqgOotAlVjspPwmS9BmVurHz8ZXssxLJaybp3XgnFtiig4tR8LJzJQ/WWD2g3TMM2p7XZ
xAJOfxheNa01bwccoUcrySB/OLLdzJWd7TohuksTgZ3b1fn3KLEWG1HnUq1IUHasetiPm9Rt608h
ot9XF5flri8FWUg8zXlhquEfiKwxhXpip0AAAykojNZh4hDr5CTfKrhbxYreDpQkDp5MLZz0S1RZ
1EXG7IH+c7QXsTQ4HwTdZY1kCpEDSfCYK3K1DgV7xHwIKTqRVrYr8Jkf/FjhoyCBPP3S+B6mHWSZ
iGyiWAIVrCrL3SI6nC9Sw6xOA+rqS35hdmk5cfw1mOMWLG7bkuuj+12o7OKos5C6XDp/rqBAdGvT
MuuXEP3Tja012jMR18f/npL/HV38Ihf/5Sn5fjm5/osm1B9/8f83oSgIma70FYL236XuPzahXMcn
mplTqvWTh5ROk2MT4GrbEGTejad/HJQd6zfgRWTJsjEGrGTSe/wHB2VYSj8flBHhmxJ6t0m+oqLd
ZS76+R8OykpQ+QkCbVw4mDFuYSjl23mxNOWLuQnhd7MR0C3v7Hfr02KCMhc7FHSfaBOmWKSmxSxl
N1a+NnXLluXdS0W3plgXi8HKW6xWKZ6rsLIPTtoChVnsWA6+rAF/1rAYtXB7+GtjMW8RkYSNi0UW
3yTngObd5aWBDNy3i/WLt8XDJRPmV87QNw+Frei6e62zQe6TfRP4xzB+f0rwk9lVq5nsu9tJoclP
FtOZHiT+M+xM+R3ute5E90Nf4OrrW1ZGTGv9Yl9LsgLZ2OByRgixrSSLzc1ZDG/tYn1LAJmQGcLt
vKpdA2/csNjk+nfHnPfungNOMB1mgaVOLOa6Smp5KWr/kGX49xcDHqhE85zjyYPOmW+SxaaHotDa
phHWPa2RFreLnY8Bg8R5sfjpxewXD3odptj/eFj5BSWDdOdJwzuhPHHXwWIY7NjN7kaLJfswvjsK
5WIuZF90r2UBwHCKHvEuWp+GXLoQCbz+qVjsiTBs1EZMdhlcVfWEaysro7hWa/TvprjoC/JX7rFX
pmmHypicoq+E6ZiEBJdZZ8y7jmIgESBF2YAQB4CJw479S7tqqbTcabvwr9h3iGWh0Gzs6qnXwz63
mvpgeXLcc4QGqRkTpHo95osh0GtFS9idkUftyp8bu1+RnCwvvbQW68Qc43QLfAdQFL2fHLRM56RX
FAjsytgY+TjSPy1/rxKWfxQN099riHzQUlGsfq8vehiWlmrjUnmsf69CqqaMl6IkGQ1IWAhZSvN9
wRmUNDLbm/t+2KkgghKwd+aqbu9UM1mT+2kQXSPujX4C8LTFhwdEjIWd44C1QzvhjyC7UreUYjwP
cTFVeke5mCgTMxPm55IG6i3wipkdQ1Joa1GfJyWS+HDckJpLi9XomkZt46k3HqNUxunGmj0AqTBM
xnNqgq5B66O/ScAH86bUVnDHIR6yEjMJpW5UqdFjIAvAAgYqVyKoqklcz/3g9rvM8IZg3emoxAzQ
FqS5JGZ0IMfD2MazZ4drVvXpvg4i2i02MIfPaUz9ZiW1az/ryAEtGebhtY4mfU1OlL8lZLFau5FZ
DJClUHvPooGMEWqOMyTOHOKpqG4Ay2PDHDWsT0+bkEQdBE/Zijy4mvU9AVUPVAFwC9vOlWxajxp0
O1LUMiATroRZeDxyOlkcEOx2WpnYB+i+Nu1d13vFDTyjcA/eCHZaT2Rf0ocPQVaNF1VWwcrXEHye
/rsg/jsLIiuERS33/y4bX7wUzcvPRePf/8qfS6HzG6sgnlbBMuKon/UY1m9oHCy4CCyWcNJwpP1Z
NGbF+qFITPXYRLRlu6ypWM3+wdqHIujj2gdWC32Hzeps+5brfvCGaaLYsyQc3Yvcqnw0Fa6HHsE1
OULpddcY72sIe1BsLGm+TJFlMeHVrqUwKCvNLY64+wwpv5FTq3VRZW0NADxOcPCDjs5oZ/co3Tyd
zUTnRewMvF1eU9gYrloCVGDY0PDDRu40FBRCFpgsdy97Rzdf03C4BZjqcbK0DG/tRK63y7AWUKHU
4aay5une8GfYJnML7nutUa6z71w8P/Oe7eAShzqaGTmRjWAH7tUw+Q+Z9jt9g78rva91oJ6abLYx
AODONtd13SfVBSmJEXGik/pi0NMvucTkztsRMlK8p2gmWDunIt/CZvavU124T9rz4CCqcnhGeok1
WbberuwmVJZIFQmoILEOE7gdGT6GBwOe7pxnxwQPwrPbSP3FamyrJKEgVl9L5X/NxunKFzUhs32K
EIF/BOe+c23yEGNxILPZ3LaJrdajDTUOhqjSt11CttlaTJPYtANIbhpe6B5XMBbwzjqBO60GU/YH
iGL5TcdJ8BEADQeKehr2lPSnW9VY04mZm+4ZztzR4DRgxAd6yvE3xoO8TVJ6htu+tIxrZOhUu6UL
lqkczUuoGsVDRM9rPxNjfIMX21v3KCoBJ7CYnx366Z8NBCFQfbVlX5dO2G1UBVch9yg/9rE5A6OT
nKXiDlWBaRUdKZ6Lqph25s4eoEFmTjKirA70/GxMebXz48zYI6Wcjw6gnK8it7xjhL77fhb0gDtD
l5cl6UU5a5SB3a6b3d5EDt47Lfya1Z//phDo9NHZoGlZUVAWnNXgNffKKeoTMpxwKE7Enw0Z+h2y
qhO1o7x/hxQTjShKc8hJSAoi6khf/zuj/lszqkJG9qsZ9bLsQN29FD+J3NinL3/rz06c/xszoaU4
LvjOQpRBRPZnJ27RuCFRpAfnIi6jpPX/JlXb/k1YvoWl1Ydgo6ylP/bHJGvxgYrmHO09qkaCU8Y/
mWTtRW/5gx7TNE1KesyE0pPs5ACa/Hy+ILl86OCX10dZBGTjJIlh3olIz2Cn42pX6sRH/F8B3moM
L3iAwomVIC+Ck1HHtMBqIGNeBnmuFG6xB0Ler63eJLrW91Pjwa/yZuNF5H1vS9GqtRklRCgUYBqT
BWNITln26FgQDqoFBxfy9kPBcBCPE+/Qk0rChtoMRT2AjzPmQ6mRw3VFN/6NWPTDKsMdWMi2oD8t
tMm4mpf//8MJK4HV0pfsko5jbY43oGLUPpygLlptu/wuvvcPQ+RfyHM/KGDfr8e6ZjsOqylxphxi
f7yeZUCICdO0Og4G8L4xzF4X+MWC1fzDMv91/J/wO7NWRkZy8SPcdDkb/vxsHc+2TFq8Pm1g1uSf
rzRDD5gbIuugDOlmw06O6uCEXQUbb3yPGcLZT1ES3P3jn+fRexYs2hbDVCw//8fbKaxmyIsmO6Ka
ws9pLL20RnCiIJhO4of951eTtKtpWfsoipc+949XC5XP7j1PUHOIQabnoiayGO0vwJguUw+/vpb5
4Sy+PDk8GlzEs+lb06b/+WIjJqIIw3Z81NGYQVqJiKLcaJ2XG7826YLg1r7u6o71Bx7egYYx0cjk
1TT/+DfTNwd3SY948RF7Hx4rbXNvImMtOepukdGMzdSQvBIED8qlI/I3F/vrGJIUH6Rl+RyKiOf6
sAerNUGPbe0m1Jjn+bb062bTGrzBVErTCFdRDDXFK4ir+Jvr/vUtQdrrmpwxXFd57hJ59uODTcOE
gEGXjLpi0D39ep7mgFiFpNgYv96vH+yHazkoItGJK45lPF4TDPDP13JiY+DQouJjbLKBI7aAE04l
6ukiJBTj06+vtXzWD+/k+7Uk7naKTp5wpPnh4SV56wL4ZQzN0zyYmzLw8lMW2725+fV1ftYuv6O0
EbiioF6QzgxX6+ff1LlZU7vlGGN8JHYL8V3Cj3KmAghKb8v7KI5zCiscqTGo4JohPyUPo98FPP/u
/LP8VtBNTHTISeB6fxw7/WSmsSYW5ojwjo0x0n9rFc5GeA7sKT+VoU+cpGtPfzOfv9/CD7fYYgrC
u4HIhX7Zh8fZhy49ycDDlkLf9XONv+lEiOJ0VbEf3dd2RbhMa5QjXasJpecajujUHwe3GL/RntIA
xqlfnIg6Cg7hcnYI6OCcgjkxbn/9hP7V95Q8GPbG7A6Q1Hx4tVLUdcPsGcYBOKz7Ok2dU2OvzxSP
KHMHl41xUsEZSwwPpUU5pGcMbBhbbPIcjl1aOhc0FILjGPv2lTLcxtvhiS8T6v/K6/e//q5/HbW+
4G5ytkM55P7lJCYUeQU0vPD3KEF4RkrbI0UH27TbX1/nr28iqiMemefhNVrQvj+P2tiwuClGE8ME
hEms4gV7WqSlvGCvLu9/fa2P0znD0xdImqx3cikCgA/3f/Ib2ThjwnROtsom9IN+AxuIgFJeFVBN
CwR4BCBgdqP3ZOQFiupStn9zY00hlzfx5+FKFRkyv5JsCvg6H35zVleGxZsRHDx8+tPRyywm01aN
dnUMu2q+5bgnXuWCc47xKC6xoBER9XFMI3pFOoO8IKYkOKmum26ovAE0bnRCALkGBoLVPM3ncxY1
sP/wed3NmR289WOXPfpTNp9B/xHzoXTtLiCn9GTlvrzoa8GEC3zJuiMTxb13o0ocWnDxlxEtIULe
qtjA0z/Mt1MY2N0qK6L+Okcz8JIFpMfNhL6eOZyDXlVjEbxB/pXVqcg1OKsCOOBhps/e7BKPPPoV
bcdlj1DSe15RZ3NeIrq9X4sutz8Ntl3p1YiuEa84jfq3rG+dYZNDaYjwnyXRObR5sx3J1GLWffza
RUzeZRPKt7Cknw61gG3juggEGJEhVmGHQ9d19kiv2AwVHpm8voeVDQW594QRo/bvKIgz3nj7w3SX
lorLI8owUNw0zJ206bynGRfbZkxVePaWv9vIkq8xSczLyEobFL8cAx9UaU9n1pnsUetpuH6/vYEL
P94qInFb2TqC8jp7WXSEVOraJwuZxTmlM4dpHIZ+tfXeZyv0HmiaZ2Yo3xyN56JMGZGlGCGnZhlm
iC6uuHcTFlVov0JED3ilnc9dLUCCWKEobpbG7IL44nOGaHGCtIhhEPHEr7VQUFaCup5CbF4kL6yo
+Mj7JLTtT37R19bKsLi3OXD1V+qJ1s4E+faSSE3oEC8NcOqANPVbORgjdKmU0D3R6/E6nji9bjzH
jJ8zt2VqAnuDxkegFbGXcZgvsjm/AwG3niLCsTfzaLKBMfNy3hF7xFjy8nY+h8MEuifg6EVBtenh
uUuD4JpFRrHpooa+dcIPaFYw+UHSNgywrQBz+xINoQB85TN6ibAZbyiSjuWhAx1x5crSeHCp4fMc
Q2c6h0aWnFI/2yoK1nginfGaQCW0zIlnoqFDK0w1WK4no6xB2EbxUfh1cTGg4lvDX4w3rtWIs2kX
86nTwj1Q1g0ewtbblk6Xvmi3SM8TV1vTvvSu89nbpzHp0pqeAs3JxH6i/EyMpZPDlpxANqak9whj
nNc4kay1SaVnp0Z0a3TAscdyV61HFffXcVhMp8RUuyiCjQjdsoSsgBY9MrqKCtigVtByklOW+vUa
+3JGF37hAS3xfK10nhDO2ecwj6/rEYEMpZNx00++s2bBIUVKx5/cwEWq0FTWRUYGsSA0el211I1T
RXoXsZILMFK4FEqoEMcqumui6ZVG8kvVGc02IZRuA1CjWCKqraMh/C9okQmz6e0qW0+jz6rWVdZz
bjunGd0qCsz4KnLjYYPx/KHvg4uy8MIvLeWzbeRM4ynKciZgZ9kj5dZ05ca2fW7nRt+aIKJPRg8h
YZ7dy9TTk0+Oao6ES6FY1lbYfAcTWR0ms0T0Q7ZygOIqtJOTWTqluQqM0LvsZMYXKjOIWat+suZP
cnbs3ThkYBjaHuRNa5r6mo2SE20GGPLYSMBOgx4PP3WWGO6nUrJ/KBsQRSssDdM5BfuztO69HU00
/1uS0+cdMxfbv1Y5F2UXfa5DcefLYbjzhmna2nPXbZf1B7RhWUG0iSud31Bdn0FNgVY4OgY12pWV
ImOqJ/YiqT+yFhZus3Yh9TAVFfgXnIAVwQuVd6gSjj6Uq9JNzjZvRyi5s+8IrqrWdWXl141oHxGd
g5kZsFs6ekbCF2YI+TYtfPJkJxMLqGKF3aNIUnkjEFrsXK8LP7dJOFxgQ9q0cTCcEpA0ODLgjzzb
4N0xEBBJHSOtrY1joeroBNEPnZc1oFWZ+5yBmbB34IiQGbdku3vbfKoxSMPOEnnbPxFp6b+1zkhz
zS1MwDW59D6Pw6zmvZCxga15AFBaduzHAIMdqnlWV6OhXWSXDfaqsqzWRqs9mAaDIkTCJJK6Mrv6
e2X5/rYakumkW/vsEaB2VvgmaGwq85J2b8EWpvD2nZep2yzQxCkEdmBz+E8ihzJFbT4YZGetzTZT
Jx6quh8liiYWYbx+YKGcryN9lFuvNaga4Nrb+PR4Nr7LEICdWa0mYsz3A5LYnQtUj/5a7HxKp6a8
gZltr/LATI6YXawFkB9vbOQaug/MfS8lA1sVZ5fywTrIlXUT6owcFO3ZlyokvKquYJ4FUpub3B/K
fUZm/S6bG/+lW6QlTDR63TdDbK99WmWAU+AX7KO+sBDoD4uvrgmQdYjRvuqEX16LGboCDOPSXVXw
xIvtlBqls4qTPttnaeE9ScxqD/y0ECeW9Eus6tgmJkNN31uO45dojjoK4QYgBMD4fUOPuGBNJ9a0
prncyytO7EtMGyXVoDfLU2ZOUMb7tjoPSZ7dVK5sr/1mHA+2biK8XMo/5ONcHwcfsE8PDumiRKF3
Tjpqu07Y569LJBcAmkrpzw7M4J3rJumbkjnS8MqryiPSV2pJULcevaZ6zvnoba1LJ1srOYN+aIhr
fKHvmwxMAg2wuQoKC4sr4XqaIMONQ9v5AnYJuX9lsuWJx9s0t74OhgJFhCmdLpuySe4Mw+nsqa58
9cyiB0eVGBtfsQaS+zjvJ0nLmSSV9sYUffOaYHc8JSDF6YgGqn53vDmwN+SnlpRLr/kKj8QH1OIU
Y/QWGZMGrtFkES92W3BMao037UbFeZSVdRUPsvuE5rV/derYfwo7hUKqKCCwIb6d/UXCM+X4KXHF
5cXBcJ3pZFkJevTc7UlggaAp0hwklN9n5irRRL7DNzHX7KLCK1qm3qbNNFUNSwcI8bLR5lu148Ep
EnF2hjgDVTuwZpCIRKAeThkCcpmcIrDsCXnPZrDAiOu86jatg02RZQvEgm8nFmQxAkiOUo0sIybV
IcZlppZs4dl4oHkpdgof8bZiUdjbompP1Rx3XyvORpwwogwMW85dqP34ObCWoUxFSZwjr8KrCSRv
PLjCDh4nadkvhlUZb5bbDZeBP4UPspgT2IB87OiM6hN5wf3K6mT9HFROzHZS0Edv4k9sjElMC/D0
Ad68c22SAxf118z0GmQBgyp/FLIQwHSMO68HqZ94Bf10z99RywdNUKBMRgiRr0Y2J1gyCTw0ixrD
I2dsQJtkZ6oxfk0zKyrWBudkNO9tyVK54E0Miyb98B1xqNpzlnfWurbUjjhab53m7slqcuiGuHVW
uVxiNGGaAVPFYhcwnEUymheTzKFRmHCu+eCo7Pw9lqx0ledTtidJY7zXLkgtq/PDM8mSb3SAbcw9
0PHcvscnRmF321DNOsX1lB2UoDxgjT3M56ru9hU+rNe0BXvLGZ9Vh43QyelKZ9uoWO/yoYWq3I7J
ZWqO+xR80IpM5XHNodql3zNeD6hjUM6O7kHWUGVE3vscTUi5gVnFAlEGN6PZ4FLMEtonbfO9rY1y
WxnlvDddPLC5Vs/1hG+6nir3oq2oHcyhOCZDg7/DeInxpJaEBbFPUVdF3pBwqJ+GfL7uyNkAePqJ
rKMzUy4FIzCtF7gt3xIdPpoKGb1V7Ct20+juYReKmHYTEsOV16pXU4pmPddLO8gw5adyARaK0nod
8fWdMvLDNn5kEWxXtxvUOrukqy7GyBsg9rpfcaFVpIVQ1V5JgxNBOHTd59mev45wMXDLWTuNh3RY
I3kJPwu6OXA4aj9Fv4KNZMKuiIHA3pvzttfxF3J5EHu20aXUn4Tfdw/a12obNfE9GoDo4CFhJCWl
774YVu1vR8AfB9Qb9WXX1WjfALzxmk/iJO3Y++I2ZE3E+OmAjkWkrcTapTw6JMtxgrS+cV+CKN6i
THuPciAhE+myUe+ifLxD6KS+CRcjzcmoMgo6BGo2vthbvTXYF62fAylc6agfbzKrXj7P0ilxvhSd
BwoXZtAeQ2DDaucNaVWvqGo6IHEEzp8deB8ghSn7IYIIO4/Y1q5FmdgYJUZ6Q1E0dZuBIydYznVN
Kv2TH6bBWxO4vIBclRaDxE9ZsxXhIEWEWsmxKGTYdxsStPE7hEtPA/R58EQeI/50Axssik15kcQz
MTuscY++DqazAfoNtz7okHbSrrhKDEnEaLvkO+Sdx7Q0NDg9oVdyOoGj2X9PZrK8EndCCGim884M
ayJ3UqI1wtygyB2Cc70zG9luXQSVFfWuXrwCqXPluY365cirWhI/I1k12JJ6tg6Z4Yp9ZZIew96e
jwZEZWyjkgP6RpKwufNMj/PV4LbPbpZbm7hm+7dyoupG1jO2yr44Is5O1jNL/tFKGxbSxg5OdiQp
CtBGPkMjo0awdGrer9dXjrGdSrc+Bi6BUpwTQNyTPvLl/Y/ANLTuhMuxHx+y2ntSzgeUmNVLk2Ot
Wo+1RZXAt4frgUzqjcFhk17PXLj3KuVm0lnG3xm1evdeKAaaSRtlLH1s79SNszyuwHHEkYK1w1fM
I6I/MIsUexdj4ucybvkBMUKdFfPIfNtQeLmRcWZ+yTvBUy9SwtiCYayPtSzGm3RkvzuDyDlgryaL
rZqmFoYlv8vBGfZQSY59uo8qwkSmRO/ZqnG277rMqzd9GgwpdnuqIhQvmQyA58AFRTSARkqSfx2I
PGf8i9m4VGVYvVD8i/ciTago+vOFqusGak2mSCpi7cAJUoRzuWsR/juXmSZZWZqDvMBySodslhSv
gjk9vY87gzSfXZ/wBOwZ/wsuqfk2ahvw4T1YKb5fRHqCUVBdA+TvzLdZt9yTrKPLhi7nlmc1XpV4
lU84NUgXgwV4tgqz2JdLKa7piArycIBcg973N6QVzzuMrvO5dQSfrfrlA7PEvQ8tZWDz6n0ogSX1
fK/CnV144guxOzOoVqc+esXyf8uWu2W6S0StaXvTueeDyI6u8fbrwRBfIqiKQGJaeK9xw7iPDLbX
pLQg8n0vPIF4Ct5m06GolDCa7JkPxTZUvlBKLJDJFlb/qbVo2CtzCE59FJQvKLlGXCwRrw4aNx6m
3dGbJPD6FFRm+ZJ6TXtUejTs1dT0mYBPnQXmHYcDfmFhuZS/ghAp3toPyNJTRWxdcm6pP5MFyR/I
wU2dupLb1OP6vhvSNmGnxRe3mjT6ls959YJynkuPXdOfgFEFx5aSK/I932heZqThoaAih4YugYYI
GozJ97WTwAUiE4Bh1VZfC+ErQhpINGz6OjiJlqfT4tv9rEfewKCbFBWLQu3bum+3YelOZ5sS+LnK
iZCqB4k8Y3Zn8yILLfMaZ25wkpnNN285+chNwXS4F7ak+EFb1N/IZRQMaGMuZSUpKSDrASDpt5wJ
B9UxSrxZvIYiITIMfjDmnKjinS5rCcSE0ylqbeZH5XCnQkTnDwTyBm8egcCYLtplDNYCrhyYseAU
40MM2AdM88Hwlqg/3+PY57tR/913OSdDPzPHLwj1xuex95fsIDbkNaXUKkQLVkC3sFDqX5pNX1xF
Q9s9xGLwv1W9E7zF5ahOvcSAA+2WlclBTbmbpAeFTKGwPPZKB0+Ju6SMNTUWm41XUuDeZFX8Z6Tc
fx3Hf+M4Rljs/FLocH5pmpevUccurG1+tB3/8Tf/EDu46jfED3TtWBdsWtuKPsIfYgfvPXUHiTWN
RHcRkP1kO15aqgjLkJ45/nsF/E81tfkbJmYFw8m3XWXSMf8nYoeP3QWfK9DisyXTEse6jz0xwrhc
I62MCs1/9haVIeuQT8xT7GN8+nVv4V9dCZkx5aOFH4S44+c+RgZ5wqG4yZUsTMkAb58ronVIqsZX
9s+vtGjNbaQkFk3F5Zv80G4PWyOgf0e5qx3woAaduG56wI6unh//8YWWdpqDXMXlZ30UivReZkLG
mamrNelbmqVviLHeEv79n1xmwS15PPG/PKPWjZAsENV4wN6mtsongGSRMKzTMf4Pbh1jFS0NiU9o
JN77cz/eukpA4434RT1FtMuRgielJsu/rIvkb37U0tT9scXDwEPHg8KP54Qs8mNH0uupUbegGA4g
O1IieKa7KRwfCed8rHqWxF/fwaVf9JeL2TTp6CVBWPuoZ+HcUvJultVB6YaJuiGrMGGrC9gvfqEX
QnnAQXcCOrX950PRdx3ipRdVAl37D4MeXgVJMFFRHSodl/cd+h0KJkb6aCT8169/48d+5PsNlTQJ
ievCHOF9aN3NXdJNcZlXB6PT9YEy47Ql7TO4//VV/sVb7Ls/XIUp68d3y+dA3htdxlXUKFnrx8c+
R4JX1P/ZrfvhSh9uHRFzUYnPmwGSddPGHZOXmX7E+t94vd71Nz8PDxwrC8eBtrNDeOcyVn8Y9ZgR
pJ+XVX6oeguar+hR7E9VO97MTj5tVSBw1ava3Gkl5UHUY4npwsYgqJ3i1GtJ1Yf0gnELhqBb12Ux
fPWiGIt9EmBp9oS567z0jbaCfQxnQnwrjxoxZUsify1VakDW/JEpwhMpUvyTCEjBBOHvuMUJbpHf
YJVHibX9uc+JUBzyUR4CELGrcmLLNCSMZ3hObrgmQRMPPTVhHzRp6BzxsRfbLs1wBdLzum+NxDnB
wx2+6oBZ3mxdvrtrcpXEKS+oTffJOvKgvhIPlIlXWE7gJBu+jwEo7SUP+NEpdcodEPnqOrTmckMD
BX5CbwcBfjKkReNKYxXZk41c7bQIxm2i2RUZ9HLXueDXzTkTFz2Jdu21hbUOPCaXKIwL3NgsAXQf
zQXKVMK/UqZ9cnIygJJ6Li8oRqImAmW29xXdSzLDrc9h1MuLMQTiFcK7eHSHNN7rxq6etJtbnwN+
O4yXwayeqtzBBeHS8SCO3CORYm3bOMmJCnDYQsJ5zB6bgQ4vm9n8lv1w+xxway6iRFfXbpe8CZNn
2iWu9Rk93tvYDMF9687lESsF375pyoUkUKa7OhPQkqRSGazv2B3vEjqPR2b0dk27Nt73YQZSTpK7
iIO/K9g8oi1YOUC+r0IqxZyew+LN5axwRYuGm9hlsthYxuD7q/dhnzUhTSIR+Jc0iIotniV+Zhdx
xgXwtc7JyH3wZ4ufFBIw8Kxmdr65hm1K4HhColaL/GMNQdnN9jGhB9XZ7PpKbchb6L9EQWWorWX2
DRyvkrbcyhVFfWlwVvrsQ6x7GHFlvFkevTV+47QtWmZO6hbEYHA6fywt13wgZ4LxI2s6FOsaLXG6
UgRpg+T6X/bOazluJcuiX4QJAAn7WhYs2hKNKL0gKImCd4mE/fpZYDuxyCFD/TwPfSP6Rjez4NKc
s/faIzn1krC4FdxLHoEKx4zmDkKCCotvplGxc/yHtoHrg0d21ta9xRI3T763V6Lu8a/nA8YQVWpR
v++8Mn3yB+ggbIL7S4gkkMMSn9J824fjlwEL5OMMzWtv17CxdmgJzWSX1sKel4SNjDw95MIkVoyZ
8WP26/aXOfNtWVpI4Hw+2O19jzrtG75K+/wlELwYK36s7DRxQCyVTBtKvhrWaZ6EHUfZ9yYyyWAJ
o3Irx9ZcUzD7bXqxfxECdzzwQ6joRMW00aa2GYA3OfFVlBF71UW5v0+BWaw6wdJH5S5fx57k6EKn
/zbtJf2quB7j57L27aDMHEphDoCRC8voHut26veiqDjO+OTgbmc6A4eB2m0bLrpoTenr1sj3voye
VSdJkG0BCzRmoKoeNcCUYOR3wLKG1A9ZCt1j3PFRGiU/Szfy/rJX0t8CIgSM4KmQA4qbffU4Up/r
/rijmbKkko21WhdDBnYpS9C+C5XzUjMrktqU1+Qlgqi5Fmwqd43GV591OaxkRA6Yt9NpO0tmN+qk
AFqWdbe2uG6zSJ+SVgNWDC76KR9b7yh6ZVxBIzPu8GqLw9jxRmVMqN87H0ienk/Vpi+5fLud+YxA
1kC7KrvhJ4EEFMCiljkntjLvaDjgeS09f6KPRP64ZP5wiII9zuDUVybN/k3o0oNe2aLzjmGVyQtj
gJlBM4TXkGZCQ0Op6DYpiqN1YXbVxhkYGqiDDJKW6EHTMIafsV2S2kdSyULK4w3Wza1M8mtRq2oX
D4Jki7aor9tm2VdjkD7PjZqXaWjijuO3Ya0zHPmrJARZVzidgTySWRd1wjeVEQujD8xW/fKO2Pps
XGWhSq7waUe7HqEqcxw7iZWmKfsqjexdS79m3VeEz9tYA/eNqsB/zE51n4zcoRkjGW0R0qAtrR3W
HU84XeW6lFAjnfKur6MlzRZ/VTh3xbHtmHu0iNlj8Pnosx5NZ+9X3U7Qil1FRARdidDUf/hGp85x
xrMfrbprj8SNoHX0fp/Glb8v/Ei7VDK5Fuj5HrU0xbk/xuoyTOeviS6Gr142eRuPGEJcAIZNyC8J
wTCfi+tak+FNnn1zG1kQRUuESrSEGqjknu/5QfY6vQJwFNs4KmgQ6aK+tqaWVgik7j2T+w/i/2j0
uyx6SFOsMy2J0Z6UzLyyZMbRC8/gvE2aO7WFYYKWsuwtHKutdzPPYMfZi54MoFNgRRYJLxM8jKAw
bUvuy9hfmUZcA1Zq4VHAKMqZzFIOebjP6S3hKo30bNFogpzAILaotQCHoDxoZkwetUiKlYgoiVGt
JXpwBbj5vi3IdRgagQIQRyHAU69rDiJvuw0pRpOZb8JmrFznfBpMSnwsPrlk/iuwxX1pzAHBAIW4
WNtbSV/EhyH1RQ+VvADifrB6ajur0OmEKwjZ8CWhJGDO3d/tBD1i5WFaea5tJ6KQG5H77Lm1QbvC
ly27G5tAwHZkXp88N6MFqKRSNzCOopVMrc7vQFJE6VbVsbQ2s+gW8EFrtN+9TCfxgGLK7ZCKEeaR
4UTsEOAvJqvanfpDmafZhrrnD8vr6NEvATiTKFaWrcU7k2zODRNHf7TtVFv0JAs50y1G1mpz2vOd
mgJqGzKYLvdUYDakNI9N+JTFNt5fKE5bU6e4Sno6NVLqaFeYElE4EG2sb0rL7LQ1soP5is81+hmh
0u9WmdFqq9ylLJvmmnZGVqPuQUgsmN8sh+kbdEJHt9SFNT5Yfm6DpYklnJOhIOpmsj+TFS4Oh9dn
FRwMnP0R3trCXIzZrzej5DdHVtfqeUAPgfnGHPpLFXXUtz3JPkGxtbyaBGFWiErYV2S+rM754O1z
JYoowaD42UHtRO0M8pffQ4XAcKlQcNhdzh1/bI7dyIz4Bvg9sjAeOh0BVsacOrh4QPLuSzixzH18
xHhzMsTfrXM0RCO7yEBPBY8t9eYiGuqc7g2bsDLsYNOWuQzKMn7Jwq7+QQv4PyW5xpszzTKga/sL
BEYIcSp6LCUbHMvJciYUSrgrZolqk7QI8zapLJ7QxfrbDDHVNYb54eZl2UGJaTj72ByILjLQloVZ
bj9Vc9Pvx5Z1/eP7Id77feijsWHgWaOSdHI8qUfywj1ULEFcFBZRCG3xuxIN39SghpYmK4qXcZtT
xk5XcWqoKwI3OcySgXFdG2y0Ey6CrUx58MyGnHGTkydxAyUN66mzzy0z8S9KmcqLzMG+q+i01Us4
j01aB7OyAA5JhBgJsbfC0q0nfHZzv/L5xx6TlXskr4QFOJzG/EFPEhKWllWxJFLJWw9zhj/+43vx
RqDK24jy3kGX7jhk7b0xN3RDSKugzQLlkIdma221ot+KmlFYjw0tq0Bj27hCCmnuID3asNHU4eOf
8Oac7QssSCbpHot9BBPA6+9BkSkJXcdIAp/z9t7WouocSdZn08CbigWjUKgwHeFapuuePvMu6frQ
AXgYOBabZydi4irh6q+hCXPOcLKKYj8BEFdUv/vHjy/QXCoFr47DPlsU8OMeTgOsUKfHYSTqVi/z
IQ6sdohCfH2Vf6GFof+96Nga0z+2p2tfs/0Fh/KQQZyhh27DjZ56AlxVVcKEYb7FT9nQ1xbbSNVs
J61MBuy//Yu0KttfDZA6daaFLQfXl1////XqT+rVuAosHuT/bXW+fErK5z/r1P/8f/yrTg3NUjjQ
PoS5kDChNfynTm38j44sHHE4VWx0FsxP/zI6w9QERk9D+V94+X978izsevZinKbA4SNgx673F8bn
N1Og61LO5e/gnfCJxDhZhCZfkPQ+LY63cDv5W3u6JIToj7tx84/3+09n2NshFuQJPDSqQMwxxskQ
WB4WMYM/U/oU0IvY+xLY5Tnc0n/f8/9ilOVX/LGawuUYR855c+CW31vtezU+K/tva458uH9eyMly
4SaVxWmcIbr56OrHKdk084+Pr8LQX4xyryYJqsO4N13T5M0wjNPad5trdRr1VBptrZQ/2ZxCqKSB
ZbIJY2ibFfELtme6fXlHS7nVu93YinELLQVG9dgP+6SW8sGMZ2GADGvTjVTuEZheb2/QTpDrJSET
Q1LXN0KNPZjGMLyl6IFawC26FIYL0k83ddPz1umRg1eI2zwWbM9rAYIYfdABo7TBGMEvxE+1yTQ3
viQVclplTVetnIRtkyM72td67p7r3uzgZyCgHF7mFF/qjebQb8yn9awj5I01uz9XCyhjlY3Q9kBb
dRcdALR7QEc5h/WY+B23+emYhYs3piDvR2v6TevOmJvN9sLKTHU/lpN1hNxs7DU0lgDXZUpbnhTr
vDOsHdF30F/G2rj0UKRtyf6CFI3u6ItwFX+EBuaFO3N+rmbPnNDntsZlCOkkoFhEB7bq4mOY9sNP
XxXTsWczjjYp5PTi9injJfPzUDrhY1zjPNwQYDffs4iRBTDMxrOU43K4bC31W2ssSK5jmqsHIkjJ
mhwdZR37XucPLTcY1+FlhaxMrfARgNCYbGdT1KGCP4cuj2R70sZgeLj1mt+XsWlWLsz0VONsaj2r
VoPtN6nuVzqP99ZsPvsA776NJouG1WnJo8pGgq4mhMorGTfGvhys50XB4a/ioZmDtNFH4h5rHoId
gtPsdP5eMfI70tHNDoVvtw+JBpKNBCT3vPC6mA7yEG6FLY191w7xcchJ0opK0W98WcvdgN9mX5km
tVRKuNHaJ3SKGu6kU1TLvehgIzIP2OcxgDk766ZJ1R46bhakdtrfwtXpbhWp12ijfID+mZfYxzya
qiWRKDvQN7JWlkbQRY/T6drzuZ3UR41wU6A93tBDdK/UQFLmWYqtYFfnGOWB+iSwWztJ997qwggz
SaLfpmWXjSvY0/a1mYNSj6NI3xsQfn6EYIRh5JlaeGUOPproLMaCsbKMEhgjwtTrKSaxbIomZw3/
zzqAyWsuGm0R4xRzf+b4tXMTakLbt3UsblyjiC4GyyanqaGf78aUCEa71wNMJI551kiVoxUZiS2H
BBH+UDhmVn49VGoltE7bV9gXfltp5v1GjqnWLRWGc+ka/o+YjdQ26hrLWC078K3WKp+mkr/cj5CY
+I0xj79yvAXpuu3HnAM93hqjNaagANZ8AVrNukPrMm/DySN7W2i2sffcUu7twRoePTPsv0M8j496
0ehBT345iPxuRIZCFCOlIVS5P42sVYeG+LcraI3DkyQW97LsIv96JHbsDtEKHoi2RRIFedk+Hzjw
3IgeIVNUS49qriyfptgejnKCtj+msboa28a5MEbkH8CI7POsRjVkNHa/JvHbua1BiW4UZsaA44TX
U7gxGaAxlskrN8HeyVl3QZrrYeauSva5G/xq1a4PB/23Bd2+WMUwjW4h6qXgcpw2ADzYbgmfbfe8
GphtHN/e1fDy96oaomLT1kkLuzi2tp1uNef54MycBKomvpspAkSEVeT8TZvYhU3qg+igHTAf+LUR
hPxqPkzZ1JyjdZ/WuU0RcZ06JZlXdpHCzGLHsKsgNuFgifwzm8zonUL7sq31SNvLOKOWUTqCdwJV
K7IsX1dbfZLy7B8qqLjxpl0Yh9oWrlUoOZrnPnh+xX0Yq5kSBaqeG452zY+hUYpprM+OOcGxhAfq
E+UGkJDAKWciDl03AC/cP8P0mHcmLsnzF43PQPACRQxMgU9tVhk/lFtSGcjRmvxufRxdE6exa0yu
CLQWSZBZOvYtbFVUcCMWntVsu4tqCwc+XEq17b0M+QTv8MzdVd7GonyLk2AZEq8KSkBUg/26m0y0
JiJfhKCZar+6o2o3aDX4n9JEBEmUIGB5kZ+ZbWR+QcWMVMOKq4c+KYq98rtyj4IsBF1E3Eyq6cV6
qRSt9XERp1TdE1A2dea5pM+soo74PC/M9CAdsozJU/ZXPiJp1FWxrW2l4SeXTjb2l4amoGXi7hiD
Ci26Sd3JEGfSFD2JcV5fHMh+o+DpEjfYLZruOVBlzQ/WR2cOiOdzbo2x1R9fnEUJySNLVQrrvV17
5d4dHNoKc90xLCn34WGcvXZlSARYVFm0OxCyWJC1kUfvCQgvlYtsr8tF/OtFwZQt6qpCOvZ5aFAQ
jIjo2ZhNBE6QoHFvz25UnsHDyh4GP/H3Zdmgm2scbUupzUezjxKOojlNhWWxa30U+1qK9m9wUCcK
A6lP5WMfiNFA3gjgwE9G0UBNrnnBndDKDjNv9BrTsdridyifU9bwM3xK7R1xDPMDL1J0Qz04ulZp
50MNxnZADRDllqzLvSeF86jYkKpVRxgpaPQymv6hVDJDbbxRKpuPs6b3z0DHtPti4arOSqXGxtOc
fz6nTI3h70nnx46WGHa6VRtX6Pe0uyjMmGTIMDyQfgFKxR6Tb2VH5dsnVGCnEXbzVXST9bWXmvU1
tevpipXK2cVNrG0mck43aOHQvAL8vpxJ8/gC4bLcmhLaDfjH8erlrisbJ1nVet61mek7vSwrFr42
PSfO1QBYDfql7OaBtpCh70a70s9dNP/b0ieWtZiU2NZNQSKq1OGMh64/HTp0X9ehZ0RnWNSwCby8
yzNhNUdfszz2FZ51PnvJeOW2ZbhFdh+tDYuCwgqdUnatN2lxBjrXefTDsN+rECs4mSEshlDmefwz
gI2MrIVLo0GwGQ2+IJ5yQoNmz8Yio8Oil03jFZMCmT/EYV+7cp7JHrQ7OPE44B50vKhg4Och3c7d
1CISzWCo+gTHd7QOrkGUa7tOINa0ugLN6zCPNwb18y39yvG6cVuWbjcuFWCuCindOBcuCDMi5SGc
GuBgWZv6M/oqiFdC6sSXxIKUBm3LsrrrcE7vKIjihEkwMJwblqmuG2SuyHSdHooHgsOJbuShwfO4
QxxDWiYRr9pdq+sowryiZ8dsCZLZe1SreoQ+AXsaMRzzC0vA6ynZNHWPao5C2IOONHhb1CgphZ8Y
P17Me1aBIcsaBv0HrTMEf5SMBBXTxeOKy2kLoM3ElYE/VWaue3AGa9p6apIkYJtI+8TUY+wsfIey
MZ1CZroScvFRd0a+eU3kaB1D/sudpTWRAj4c9xcd/WQwfpl1kwoDhDbFrzBojdTaU9afz1IvJIqc
lu1yRdduPJprxHrxlTEnJuFBSXEL0FRu8VrRwqopXSu7UvB97cn8PpWTR/xw2dyKfkktzBLtHIfH
DYoGlzAQdPNDqj17DewmwyofRYd1I4dPfMFlZJuc8i8buqiVO8+Tw7ZCNrgPQ3wOAIPVOWZViZ25
IXiIHWKMsYKYZhVPNybauTVpssVPt9R+olG9HsE97cxxKJZ9W3PmxbD53Tm5GxDIrKWnRVQkmz03
ol8DUCg3EZIZfBveI7FAcg35qcJN0jbhxhugJoNCVBvdU3jC7JrELLfmesvatthVmaRSeTWWlpq4
wZLsnKynqegkOSSCSvQd7Kc0/h51vR1kYLJArHfEcBKoXd3WlmPOqzzCwLsqzJjGtVPflGVWP9Je
LVes6sU3nMeYR3oXR7OBrXOTe3V21vXTTESyn+2tPO4CDWQfRpaosW4sT843aeTI25pM0y2ONRe/
ykgbxpkdZzu65DCFkmTknDjEXd9kHMn1PDlEqTEhCFdkP8i5OCclUqBDzm1fboYqEgOWhm7MsvO2
/MH23vg2OqV3afgdLUvq19Wxb1LYX2bVDTfhPFVnakIVnWpxu1MeLVGzQDOG1l7DTCAlT3EzhvYP
K7YaIn/iebq2DJUeS5umWwfC55sj2V+tRiM2r0jpUd+yPHYPJHOWX8PJ1cOlzCse9GWFRAVRI9H2
YjiUZXceJ551GRet+loqmpWkyQyH3I76czKas5/KSrHGxQYPF9hqeNOT/fWraF0af45hoRlMK5NP
hFQbA3LVBaGAZHzCt6Fe15cWZ90WfNZETt69KF3ao6FtoLvu+/iq0qbnrHe9R7Nyl+ywmWSHKJ93
mIvTddqDUmSPN7MUxiRorzoayBtnksxkaZ4GpB3QaUEZxONltT1MnCrAHogZoJhHPkg9b9qkuNNy
fBQ08GlV4jqgcOMRjobPIjPqr1KkAhAxOmRcTm7TbWx2xvvKd4q7KiuqCzXn5pmUOI7Yzxf4+QQe
n9rriDxoB60IOC452vOkoNavBnCsRud4D0ojmZlzp7fnFDOsUCiE96h31QWLYn7DVjF9Gg1R3adN
1jzWHfkY+1qzMVUkYZNAOK1sMlIz6NYcplR5tIjwLNcvmtpMOoQfdXJID73ZPUeDR0Od8s7F6Hvl
uWBn+7OsdQcgGUEGiByv5qrPyTChlbpXWGTXuBiqi6wHrY/dv1ZXuM6iq5TN0Cq18rTdep7dYFB1
8FPL1PzC9/9LQcFfdaxp/qpziXwXoSJMu2q7m0ynyGABw3kYZStYuIC/GWURHttaVD+EVn+30nb4
jov3du7wH+9cdMIbDYkw+YQzM3utLeFZC9Dedwe1xs8sCQ7J22IdwrpGIaPv5n4RRPDGB2g0rX0M
ZI8wCwdRMAG3sNUKn7NpakY/kEzD4mYmpK+tRZikRveOow7rCY7670sO76aO/K/WSJS5XpOSy18x
gbw06tZKrF9u7snrvlITFKawJ2gEsyb3bUovffRD+14SKeUDKt3Tg4CEr/ncFBG6X90+tu4S2s+Y
gBb8p4R1O5TsqaaYvBIbeLoSsXnDGeSBCTm7HuvZOTRYoldqUM62zsvwqfKzeZ0j5CbWQaRXzhhi
PLM1TjEmAbzB2AJMj/qh/FLOLQB7UzsWRaHOlDcVxzDRnBsXev3GQbBzZcS9+G1EhLFX6VBvZZcQ
lVvG3XVpj/FFbmf2rVVjxcV5T8pg9y0twenFWbsvmG63JOPUABNH/RiGnRMgQ+nWlcqq/dSL/FYx
4666say35I/pe5l3d1FHzMlIA+cgomraq0F+j/3SDVJC5NfI6kfQ/PQnSAPuL9jKuag2MBm2UZOx
/63K351K+wSlTv1DAKv4Rh8FuD45ynH2o9LTVD836i489+h/bKiWDLxsrXnXmdo4rYmztf2rJCcZ
h6zMhkhqIava3jXlOHM0iyV2sEnmd2Xhw4+3J38fk9u5qSlh3WHbfx5HTPE6/D38U0IedERirs2p
wc5hJLOp4pDU4ICbiQg+KxLf2HKcCDSMlAe+f/vRLZyHAgfo2gqrKGBXmG8od/xszQTnEaw/RD6s
r9MwBN3oPLkcQUYyIhALHdlDOVTOKBNpnWf8pL06nFuVLbZOIyikZKW8jkIj6H0t/B2ji7uBY2ke
29H/3YyW9hDx6d2j55PxhpSuBj+HJNmwRfK8QrdU7RGtdETWkTHpqIiuEBCNT8A6b3qVREnTOnRQ
zPqG90Y56IzEY/aaJ4PBon7XaxTjkrrinWz2nMeLT8gob0rUL6OhftPRYDpIxl8Xj93RHtknuTKY
KgKPdLgeq6RAeJhHdb75uML73lD0t1zfs00Y4KddLr11asqPBhcWe9HdmFosGWlvXOoKJc7HQ71p
MHNVRF9B3AM4xYgn9Wryz/WJaGYavLLsLrJcLTnqKVtOXl5Y0mOxr0iM/9siOYMiQjcEdTgb3tDJ
oERnASolnSiYiL1ZkSbKKi0p2XEmtT65vlPsFOp9nw/ag5OJWN9yThqGGZP/XCNnCcjUECHZWqRn
a42XnmUmFU1ioZqbejKoIOZzfNnl4/jJ+Mtb8bpSv6is6SPStvSEeYoNmyKrjhHutYFXaBTgSy7Q
aYb7jx/im34lF4lcAUwuagGdtsDrV3M0WC6Ub8pAKUq37hCzi4hcEV7lpj4H8wR5vEdYtSWFUe4+
Hvq994cMCxs05NKxXLpgf7ZUfNsaDaIRkHQP2YRn2lbksiyFYFfTlwCniB3YFJNc8PGw7336tLzZ
m/Nk6UiL18OK1ncqN2FYt0nzg1H09w4OySByeGt9l/f34+He+yABW8KCQivvvbFPRLLRDfyrDNcq
+64xmz2H/5EgBlf/ZJZ522NfniW9Z/r5NhONfnpD5/mfz9KZF0ndy7s5hd2vUfFuam1uwPfBn+l4
s/4UEwSBz4JS/MeX+95LS44AmQGWgJn45qNxhZph1xCB7EbW0e6ACtURU+zHo7x3U3mES/tKp/F5
SoO0YCh1VsHU8zIL9AR8QcOYxpVhpfUnz++9C7IQ0iDzpioPVO/165KNJLtOpIgGw9DkG7ze3x2v
+v7x5Xw2xsmkRjyH6bBQy8Aw1eXskFjqFZ8R2t6IA3g5eP8MHg6vBzKl19fh+6k3SFPJoGbveokw
yTyYQKbXcz8kj7HGDIOlVr+OCMXcEC6onwGc+2xGe/vpCSCatFD4/nxKF8t9+KOJaqHvFahymiAy
iPxSlUKAb2QNgTkpTtXaLzd/e18Zz8VzxT4KduipdanhWOVNQKqCohzZoDjT0Y0N95OtxNt3UegY
waDOoi4B7HAyg/oR5HhJ4lyQIPdatzW5xTBwLlyE5J+8iu+MxEV4SNYcAw6Xe/Ka+G2SzNPkVWhL
PFy2WntOktFdLdOHj2/bO48J0ZiJuAqG+tIsfv2YnLrIEBy6VTCTky3zJ83DvpGVi0H4E02O+XaN
XfRp/xnqZI2lRuUspCHQVr1P4b60SLAaXAXO0e9BiPXlfD+RE7K36X/ITWNR3deBin9zOLJu1UwA
U0r3d2+2lNEKKSiAk6GcHWwvrQ9KjIBRhni+DHPOgVZD6vOLgZ5zldrmpkrVwe3z8WqoOirYE5zJ
NWU25FlOMn9yoS/qv9eLOSs4fT2dD8CAtXTy+eX5rAkfgRrIuFh9JXJEvzJ678vkOMlTMXfuoctz
+qc5zlnYrDt0m9RMRufMgWOV2HRmjabOgF/cFyEHI6xlSP6LL/XgXc4hhaWiypptmw3UGxNi1UKC
muEGDBWe4t50D1qqdevRqqyA3vawUQqmHOOkG0p47kVmoWVIM6IgRubrjR8N69klHsJiu+JvvcjU
ODfOrf7DXYzIf/2uMS+hjcN04rHlP3nXwqJv2H1M3JdUay96wxdnPPUxiFIJ1GUMxRB8PODbDY8Q
IDUtG+IUxOnTDQ8MHVI26qIKfE9ZECerYtsgNrtwRK32oRepi5jS650FZe/845Hf+XzZzaF/g9KI
n+3085UEWmlx55TQ7qbpsXcG4zuBEsYdYNX0+eOh3rlIBB7MRtQ6+M/p1pG+KOfNqSuDopd0RQAQ
Scq1BOyARpJnTpuRPtrSYAdbb1K0/3jwd66TfRUSO5y43OQXmdofs7ybRR1lp7IM2kWI2AzlXbSw
Sb10kn+9DbCWSWpxwsIPtk/tgdSA2gjQ4SIA9b5OUzlsTI/gD5kL8devKdsNBFMIozh9vOGb1m1V
dVHf5egKOtJVHQqvIr0eBtvZUXj69bc30NIFF2YiIqaLfLpsRUlel1becFl2IQLwk2VFD5GeTpsv
QWIfD/Z2smcwtjZsDWwa2qfLV4M2JHa6givTrLtYaF/Bqf1KR3EXDc4ne5DlW349BzIUx1JUoCZz
/gs99I8XoxAxES0aQgwweltBrdSv7JxUvX5ezQt9Kjc/242+P6LPVpTQBj660+XFql28BozYGD1+
gvqpmvA8SSxFHUbcVdyZFx/fzbfvPqZinae37DoY8WSJtqGDQ4t0M8yc3YEU5AD95HXi6J8M83bD
uAzD0VAsQOQ32u7e08eEVMQs6DVzAZiW1lk9siJ+fDFvZxFGQdJtMDPrzhuoLESnkThfIwukoKJF
pQcGQvfbLZ1j2iga6t68FlP1ySy55Ly8eUuWiQPfPVrdN3zesJgh1sQUE3wb7uqQY0hDQpuBRfHp
0s8lTex2IipkBeCN9GIXRxhtL93dq7GJznL6yLuBbdE82c0XwBHQcOuazcGyLWgWaA6yOOfeN4ES
Q7CzP/n17z4YQNW8cQaW2tNKD5KEOKezQfriQEs2nfz0oI3UOT9+MO++ZegqXZ+ABlSDJ1vOwmpY
RqIqD0rl4pyp+kDPjDvP/WvJNNJU23fY2zIPOZxhX28EbTcXZd2UTERjLRCyhPHZ6Ojj7uOreW8G
ctgCeKREOBQ7lnv6x7Qwp7qJAVfLEA9BYOpdlimAdTBg2vwHfJm/30VzZkQmypKxMP1PT6iwWp0e
wVXG2TH8tdw7mTjHQoZfP76q9z4ewoMcEA2L7PyUiD22WUmKOR9PntjeTTbhWDFC+xfNlmonI9v7
OeQQ4akWtp8sVe/NeS+BRRSO3jn0UDrVY2H1WRBFJuY6DeJPtKvThzqdb/kQPxntvReeY4/Jy77E
B57eTeC9SEhBbQZ1VGf7Agv6cTChCH58M19k86dLBzfRxallCGTOJ/Oq35ljZ1NyD7xu0B+SWK92
GorjVZiKPqc35w73qeFV665S/XUzldmVTcb9PibjFFdq7dBYTuuN0cBEhSeEHqPr0s9Oty/5hW9+
pMsJmy8T08fpxkeGrW7jLmK1GS3aBKp5MpRPso7wWsJZva/dSHXCrWOaGKVIHrKhb89Cv/oeo+iY
nYUWOBTWGVUkf+VMWo0Vl+v4+Ea+863R02YL6rqC4uLpgpi7/IZkZLs9lPOvejbUTq8RU4Y5+pXp
6eOx3nkRsefwYQNKoUB8uo0xoSWDSFFs7UPjl07BYVPY+lM75WXg+mUKVMxRn+ww3vnoDIOOHTsa
Vqw3W2zcD0Q8RxWXl9qPcRJBj0a1Qx9DzisBTfC+kUOzQY3RB39/rWRq4LtgZ2O8sSJZRDsl0mur
gLPaFUw6SVU6P1KNjyAxRg8Teel/v29jwKUMYJLSx1T2etbkWwFaaDVVoOlRs56MHlVCKdRxANIb
FA4H6Y+v8J01h/HYQwkWtreEERLlrTipuLVjH9G5sCTmxaZqNgJF7H8zFLwU4TlsGImXeH1ptWsl
qiDzPDD8qryx8wa6oIu5P+kM45Pp6713FFoPr6fFtPKm/N0jiStnKgNBW3R3UKifbbu5I3xKktHc
HD0grH99OGICw3RhYgyjfXL6ARojvTaznctgNmc0fu7wRXZyU1MH+GSgdyZmSurkZkDTIevEX57n
H6tqPUOX00OOgHlkf43Gce/Nzd0nr4Tgb5xMeK/GOJ2VSbJMLYsxEPQbK2KE60Nrt/YXs3OAnudD
y13UQXkNsiYdI43uq0GSS2rTq+08mVH861BD4gdfVxYRqAQzGwCGoXcmQsnDbFnx0SQanOBniGJh
rZf7okWcxel2WiODJczR9mhS6FjYbWOh76e077/MfoHYqjTgP1dFK/d6TwodB6gxuk5znd1htcBM
s0Rex6Mb70mxm85yG4lmL+ListdkH3iZf5dUWbvmDme7gloRWcoIBQPEiaS+DXO9BeJgIxbOhovK
EglU/rTbfXx733s3AU24Bu+JWFK1Xj9BUN0NpjXeTWTCT82onjycgZbQdmAEgEAO1X/x2bHnZrNH
+Z6G0Ml4djyVjYimMlBNvNScrnDlng2q/GTz+rbktyR00diilkmZ7hStAyA7FnL0ywAR+bGuE4lm
0PvZZPc0oS8RpKw72/weyfKTI5N4f1yqtNxRDtenGzK/JrahHmxqItU0P8YjKYOetLQjRhc936KZ
4YzT2AX83KxvNnmJSBAIMxN5Y/ZnNip/Ox20M6F32s5QeMtDhKG8cPWeficdbD/9YRs9B/URKSAI
9WjjK7ymSe/Om8gIb80M7qw3280KUp9FsuwMTi7l94Aqrp/xfBg3qZfPe3I6mh2OLv59MdvruFXp
1oW1+9AIcAUfv2HvzekOgWmkslFmEMZyy/6YIxK9tQsAAWVA4MVEO3Q1Dfo+M0hO/nic9+aiP8Y5
3Rj1dV/kFTENgWfn+rqk3rAu4nj78SDvbW1wXXJaxQ6/pGi9vhi9MeuqIWYgoOnkracFsQdrpcqg
LcTt9Inp7N3BqFdyZsHp/Gbb60gmozLnW9Fip+AkOu+h0+9QgKKlVsknt++9icCh7M9qgWXvzeY3
nybhpKioAty+RwI8nDVk769VLp9VgmYhdj65k2+N1QuyjFMSB1gkBG/4aHNb59xf9mnpmEO/nk2D
lHk5nJnU4jeV0HCY1g2E0toXXxI9jIMpwtQQVUl56UVetvMra7p3sQRhzwgjIhY+ftLvvbY8Z0EZ
ifot7evXT3oYw1bLYrY5Q1M/Cz96iM3+NhfoSP6LcVyPkyLH38Uy93qcttemuEaPF3ASranmqKdy
0oZN1clPFtL3tq1LFBslluUf7sl3KAbwBCHay0DhGYlbJK5DeZSVfUg945rY17si9z8pVLz3Av8x
5OnRPp2tHI2eXgTaMO6j/2XvvHrkRtIu/VcWc88GTdABO3tBps+qVHmpdEOUHL0N2vj1+7B6er9W
SZC2F3v5YRoDCZKKmWQwzPue85yh/uqLAnG7c+rq8TdnDutn43cNjqQWTTwktaTv72M/eaJRs1sy
zZjLRxBP36bUh0BVGF5I+TYOV55tWDIjb9N29RpoxqrM7BD9geJ/Tzxp8j5qSWEYTBwLuNrwGSV9
dx8rH8BUVRQhSaLebnYn78mzmTUJYJAIpjQ5b8hyprRZm990+ENbF8TE3Ogfs3qAUmM3254tX+qN
QJcWK90OMDvu8YjbLPYEOv96NP3sLvirU5cSB+P2bQO2KBopK/wJB9Woo+qVEfS6eG839pma6fs+
XX7HH/jZI16dWQhlXIqtb297kxnx0rIZOqQtjNyxGeB7vdJ0rRgYfCBXTfqvv+KrduLNhhDFjMkX
5HXhmPnmScfaUtAlLcqDUyo/TKbBuReJMYaVtdjnpC6KJ/I74OYKlJOvdgEvAR1cDoowBSR9e20i
Cuaf33c2G6sFGp4nx4k3ByXfWTyAIlZxWHky26RbnOsqYdu4ZLV8nxF2eEAX+ek3N+InRUxUCVR9
1lnb/eHsG8+2aqKRN1qqCCmrFYsdglRrJ6NO7skItAJGCspJm9ieuEvChZ4Mzgvxu+i8HxkUnlh9
4cgxyHik0fZmDtORRjhln5b4ljOL1sjqa0gtUM1oqyv7zJ1xj32GGhmLFakaBUVkQyvpo8K/Hm8m
a9J3yxKBR4YcQYyo0j+wLa72ycSQwjGV7xD12Xsk+V+JDg6YssetcLJki1ZYbDqt6g+J07rbORnc
jRefQa5Z97lVze94bTGhLbwI7xNv8E+F7j7rhFj85mD+k7WCJdPDg+6uHfq3hSPKbVkhQawc3CKf
74nVQovqzOn71ABa8+uH/rNLIbxGa4AbnWXjzQaEphP5meuyRGhWsmlab3XzzU1+8pMifv/ra70+
t7dv2lr9tTi9sgy+Pf5XmlNAskk5HIzA4wOC7BfMXkoY+6ipRzLBCuNs1Hp008/mdDFNLb41ew3O
tlU0+6YCP/76gf4b3/AbfAMapFWD+H9QApuX/uV/fH1NZL68lF///a/r9DOFppfq7wSH//yjv2KV
zT94L0HmGKh93e9jlfU/0B4ZSOF8cj1t4bAz+Avh4P1BIYZHT4IO9S4q9P+FcDD+wElKe2jdxlF8
RrP0DxAOb8uagElRWwp21ow0gn7fvkLtTDJaW0jjXDVi7InlIXhrPnQ2nEcI5xX73zpZ8BlkuaFN
EMtoRkGwTwhJkH5jv2DnrUxjgz17pVvZmaPoA9PfFNk5NtcUNj+qQKMQPcTU+Lc7ffPn6/B3NAS3
4O/1CdJmVtXduth6vJQ/yMQ8OZCC1anujJ5pvjOSSgttKFtXy+jqF1whgA1/fUG4Sj9ckpb0ilwC
y7yGvb6ZBLS0wBQ51PEZqOwVzHncVsWI/GFPoSRudSgGWnswOr159qnUtXM4iNEVB9+BG7OzY/wp
R+I+V+PmSCMdk24EBtPssUl6Vepa25rQ6Bvq+8ZDYSI82ouoqs/Iumnwg+QE8WPkUecEbUdGYWgj
Xst3RK1zrzVnnO8IzQLbZyj7BR9pLUnO8biUD00y3nZutDLjbAS2KGA0oJIOTwQ2Wi+HYceWeyEI
LjUfOsNiEEwW5KTOgmS1UPxEXdDjkOw8MJShG6dLvGWLN8VbmJzzjZ6IAvFOEpsPhgHUIEhdyXfD
ndE+awne7NiZ+Bgz6IIZ27/ZPJvjhJ3AIYIjeTcnJZ+IsGfrCLMqmR+7drXTwEw0jQczSwzJqkKV
9EItxtV2BHw4zQfTGqrk1HeS8ReTHAENFWX8neoq8wHRkTm/hzRPEqFl9ty5VKK5CZa+nutj13gA
wkYUXQoHh8ali2bkT5sBcsUWLzMAplm10Po11P3JDXFQAGFrHJwJRj6L749Uyn4hGDB6GhaQdeNA
VFLgTwQKbVpaTZx++dG6bLlJ5OHxFBwBqfxDMkGuOghFXsOW+2gNoZ2uuPyUML+JjljfqvtF1TzW
cVW7ndn9FslJrY/EXW+Oj++G54dt5ey3GmjMtOg1F33fOF0n5ADeap6eQGKYeXnZj+AuasEW0GYj
mabAew0fM+ioKrubmjztrYjceFOQz4Wlb5qXB6c3+wvwIOAUZYaREhP2UL/EWW9fL0vsPGmja1ym
sSlucMfGL+YkUjzNhfDC1KzclyrOx/eNRdDPzlAM2WQiG2Gcxt4Lk2xFspXQFwh5mh173qKV9580
CmD9rUluqrOxR5dhg4GF2zulpdO90/vZZjtlx1rF9n/A6Ye7TnhgSYA+Co2oq3Lm2aUWjKdvS7YM
zTO/LLNv1Ffmu7TUIVQ6bEHCOmaMSOIbhjCpfeNhMdcnX+QkswVaNPFs80kVUHAhaTxzZ3i5CIXg
pcybeop2Uido7gMBi/MdBiBeBE253ODU5OC4z7HynG1TAbWNZgmuccxAzmaROd+gNm0hNKhlvrIA
RcR4vAeuAuM0UzQKJWTXec64L/B1SCsY8P6eiUwwu4dcKU17gkWi2qve7LTuZpl9PkkBXW56VCUU
wMdU6GV+F41Zd5hLrWth2VrWUZGaMQZqKbmXIAG5l7M+QQ3z/Zgb0ejQtaPCK2agT/htTk1LFS98
Hcj5rPHgsKjzHjvj+lL0neCnzJPFHFqJ2nxIB80gqsLwEufDXHiD+S6LfCYKLzby+rNrTQYRiR7s
L44HXFMjFXvGBx132cfO6KaYxK8h7r9Ykdfn7ztmCAOiSaTs7l1dVpXjgabSIn/rFrimt2bOsTFA
hpGdZEtcITW0zrhkZE/N770havOvtluZJgjRpY2xNOujab4rWX9UG5gDHsljVJnEw9A7d3T9mJgW
iEd0RiBFNErWH9NZUbtOY+9SsbP8YI9DtNqt7116H1NIyOfwuNSLtoUjQEho3cjQGuLkaBV+tIGr
nJLrk3KopISxgMVxS/sAVsNZS8UZ4R5QkMUgd6KxnSoDI70QLVmQ+dY0nv4kiUcLrVL/qEHqDHpS
M4N8qTAoJ9PsHfAmxp8KGblf5xhPApkS1Tu8OFfD1LXLNicD9xZ1e/zRtsZqW7JIbaB2WXcw06uP
hkjKnVnp0EIB3OBDIRHlxo8xhLtNjlMZoEpxnTZx8Whm0g18XfY7pfVIx8eZGjwOajylU/NuLFR5
ZQOo3A6TW9wyrTcfM39I7kdR3EyuPmf7rsUp1y4YmnSwYfuROKj7WDrFIw1OGe+6vqqukHCA781b
RRiVn+/QDJNXi1oMN7XrMu2NVv3AotN8qOyySTaZktXOS/X6feI4663F0ATmyR6q0KGreWmc2SIp
aSzx87ryW9oR91IMQhzMtf8NQsa8YC52xSYhAQ1L5sJ2YLPmBJ1bWdZ7r2iXFVJu1cfV9byLbeM2
i+pmr3N02WDQaj5keddMrFKjc6zA543bpXSHS9uL6N5vEmevSZXjlqOygdxSeZybHOeiJX17ZsJe
DhQMl+OkGT6H/3winLTDbGyKIWyHJTsklXQexnRUX3S9yM6+56tzV3X+7/xBb6oQbIno/PK/V0Qj
Hfs3p+G2Li0PGA80iL6BhlmtVN7JYhESGkTfTB/rMwGf3W9OYeuu52+nlderrqci9B04htAlfF8B
EpFK3GSy/VNbMIum9PfasOlN9hi/3n+9OYK9XgeRACoSdntraMX31yEz3BmkH0cnAeaYOVXvmLOr
uXm254gJ459fjDIOaUFskDlbv7mVBu+wFrMJPHkF0OG6TsTxNd5BSwd/++tL/biRBXFJIZK9uE49
4a3QsSUUtYHUgUWRsK5LNbD1tikaAnLt67Ncq1r/+Hqko6MewUnsIMx9U8dBScFrW5Q27IEkevpz
CSLwmRXDrlYotkwxXvzmdq636/sxwpdbC6AYynh4b48ZSxmL3u96cerg2IwBJiA2P0yorMDVvCb2
rAg8K9TKkV/rIInnfzxI4bjb3OfVBmX+YJ+pKwGpqsid0zCkq91Ds46zMf1O3/bjq8BVqEX4CKps
k5PJ90O0iMypilLpnIggxL+SVune9X5b+/vZVThQemhioVGiAf7+Kk5P9KWt8V1egzOcFAA4Gq7/
h2ECb5Cod4/TDsfNN8Mkb4H7g1+wT2bUpcBXkDqAOJtwNpLIYVz6Zh7Vb450P85fzOnMYXwtOvZc
9vsvRu5ltEyFI05aHTkfjAHel9JHtiIDHaZtRVCgCe5HMUR+/Ub8OLNQ2CHxBPEvwpkf3gj0gikJ
tdA48oG3O6qZJ3uHvBOVOd5vOpU/+YoMDmpV7MEpor6dLF3MRlyqNE9zl5Qhut/6rCSA+0Ks/OL1
BDevo+affz96Oh79fDRnP2iOR50QswSC46lwYANWJaEXhe4lew46v33T36q5mKZ9qhNUwoXru6vz
8PuHWK/UfJ35BNi+9L0gM0oblYCrF3cEUHeXOiN6BTYt2+R5Yl8Hun2Rl7Ed52gHQ1ZwuKjhzcem
/EK3xGLXqSriG7zcaX4nb/tx4qW7Z9FkYkYitMl8s6BUqT2lixYxwksIxGEapc3zmvomA5SJDLXM
Z1v/6yfxCqz8fiJcpYnsK7Gb4ZV6qyGOC+olEWvcSfM09rqzZ3F+wMLXf/E6gyWTXL11vGepcWmH
on0eR0g7Gyv157tWmm2BvX9Qa6LwlO77xSBS8tcf8Gf3ZA2+QgRk8eze9hX0ViaKXDT7VCqPTbdu
Zx+NmKwF1OlVGkyt/rsyzg/vngM7lLeBUg5DFOX498OlJUWYTT/YEyLWIHXoGQjlpa0YpvOKQ/71
t/vZxagbofFH8fyjiZIwDh9BFdSkGdHMTVbBItKlxynH1htOSb++2A/TNN+M6rQwVsEa09mbfVGZ
a0YjI30BemVzsIzTnpHFi8gp8dcXequqNpFSEb7H5oE4Kpb0tzsjsF7p7DTuxA6iS+SNzhluCDVP
9uguaF/Lc5ONVEJELLyrZErgthcNQDBQwOsyWLfzXZLm1Am0icNSKA3VPCuXBAJdcyhlUfWydjru
BI7nLRGW+1cWX1/Vfl3+04n4VbuLeop1DZ3l261QCmSocUlNPZmKBIIJS9W5JHRhH+vwZX99034Y
6FyKMSAwqFHS+0HU18e62Y9z0p06TKhHD1lrAX6L7FqE8fV5BcT9rn64rl5/e/Wx9DEf4sbm/4nn
/eEpVaqEWNTZ4uQgIf2KjHM8dSLyn14LIo6LpRcmbEGY7zybv1kAzLdDRKwZW5bjWFwZijRrwPev
mSiIqCApJTsZBpUktdEzz0GpteAmtgi2mCPvk2PkudiMtTTkxY8J04CYFKcHs1/I4oArsdzpQ0kV
UeVrvabFQ8jBYuj4tXIZR13pyGyPii+9caECV/wk8JgHH+QRQQM5MMVbO5PqiaYcy53GYrBf+g7+
1khwsgxMRyL0mmZKYzIC/3/OKRyRwNGO8dpcQq50DWci7zak2Za3E9WGS+f0GpHZqXOD80NTewg9
xAOMfaXQ3rWmDs4m0wHTuPYArpT44qs+J0STsCIEdJua/ikHaJWeIKkYoRgLG3jmYCQtPI6hxbdL
7Vsfp/rFUtkaigfnk+LR0BiF8WUiEJmiuJbxvvhzsxZDlzhPbsZl5tcuIb710QGeRT+wA811QJXO
qahqsU9vVev+Z/NJviuVF79Y9zVtw7uWVIW9fKNaTvxyTmIvB/cFOVV+jD1tvmvAnyU3CMQKEDlx
O/a30pI8EAJheLtro2zyu1rprBfd0BvtDp3UfJdjfbqKHafO79zGkF9ACvItJvJC1FfLqQZx3bXG
WoqaIL0Es57yD/nq9os98XHvG3LpIO2bmbgauZsjFY2B2lxKluq8c5qFy1MHoXLVq4RCuFcujrUl
foqfOBBkRKbPZFXHds4G7X4GDKnCNlesWkR4C0o4SWFJ8101jXZ/Z6RgpTY5wyW54bwKg81Y3KkJ
CYASx3HsJOi3oR+1UDVVA2bJXJWBKmYEVeQTk9vlTql7JcbImI4J+NyIddUgEKXuCmpaHg45tZ/p
wpoBhC2qjPGgz92DUdldsYcTywCjdQyiRks71obXfQA1e0afiqF+0OqsqZsZjmstZ/z9M753gFjz
N79X0Y2niJb+swRnFwMfxkpm40Fkpv2SRkkSbSWwW5LuXl8rZw1dAj9oHSfXyryXChkzOC4ASw8G
aCwg9qyKLQ1ZwTTeOTajqPWcNa6osLmvplxr5lYmh09ky03jbk6pw//ZmsHw+xLZ1rqRiAV7O692
yQkzsrUS21GeDxqkzIcZ+KYKX5c/1xkoMibUrtwrGyCoCnI9nTNykXNdnkmK4TUtG41OQ7EIbqyI
RmHtMt+M01tZtXwQQ6d2AivXlOB/jHb+OMyupY0Ueuw8v/NqPAvX9lwYD06WVWIF6abLV0+jk7El
7s8Ut4vRUAVOFvbGeHiNyS1Zj2kDELudUK5grAi6OQR7id5y37Mxz2FJ2F1fN1ZQEIKrZUEUEbsR
MoXbpJ93kmo98BJyIKigKY+SBHlFp1LXgWwB4Zt7jwKZGsZs+nPF/+8+6W/7pLw1f1t+f9Inraqv
su4xGfzZPj1++fe/Vgck/+qvRqn/B8dMDg60Q9fsSRJU/4pk9d3XcFXcPK+9UGoX/9Uo9f9AQ04s
AryY9ejmsuj+Fclq/bGia+xXMo8Nw+afNUpRcH+/fgM14BCMI2tVpa3+zTc7VYtUhxJtqH6udK1O
2gGOpqNtZqOKoAMYc7PNweHXwWKNcKxn9M4Qk5reAuRUuHAAVVrRZ1rk9Uzojl/DL8zU+1kVQjwZ
PrurzSSNT7Fnxo/lPLhhGjv2+1GI/hp2Vn+j0GREu7TO8BrU+Lqv44k/BG83+81eyxJ8fH1Wnd1s
VgfSCG+Lrrc+aZOIljPdqNmjwGL2V2Pmi+rRyqPBvZKwPXVI4M40EPNTWisCfG3emnKmN1brgZ8h
KVokjthcLhur0y2yCK3hGfvFRK9pGEvtOrdSe90LIJ/e5Tzbe9RHpRNaJpl1KGCi9NFIFihF9L/A
M6YZ5VXh2PIL+q/23hGDeZRun+zNOYM2TaIVfOg0lHqb4hWjrL/PzBSqvJXfOBkdzAN/xbpeiBwr
N/1spQBzLcTbHRk5297QXuYcQLunZ+V0ZLVgoah8a4sF3Sdwy4PsRqGytbeKY+adoRf29ejTjzL6
wTWOg++3nPqVHz2p0nPvG9eOHrp+Mb0jKZqWtslkYxfnQgpmZmCL2Ydx6hJU7aYb5qiSuQfNGLTQ
x06OXxfnvnG5l0MJcYedTURveFmmcz/0sRdqcZNs3dRRd20Vi1TfRyCND7nhIBzuqBaZ/YSAieB6
0quXMYHg1WY7b4mig6hL80OjrKWEQqqpB79wCxH08eSmB6HpXvGEUWWoHuOVe6RvB9bYWdsC9PKl
3NMbWXR5TGK7gqSQFXZqvMRSdTFPDlqnjUp6W0oRmm0jLjB6p+2sRxAvyfU7UruGtRc5pLELMsXy
esrC1O7iQNRtGUKS61Ef9dILVhQCXDrbnLYFnDpABB4OTs19yGd7U9rmMR66a3tliapJBcQiXESr
WmThIC9nkgncvNpV7EwfNS25nZGZBx2X2cVqhm8/Ls+GPoG0dtNoF43LPdV0CQQdubFy2uyqLTX9
2Ngi3/VRa558FEpBznZ2KzWEwqWYUzCzRb2bvDo9a8WijjqIWR5QYT4CaP5Y9Z4IWyN2A3jiWiiA
v+3qyu37EwLr7Miu7FPHbuLUAdU/AyAZNkqVUDSaZU/7LJSiGXZCNdwfrd2kpVaFcav5GmFbWQJw
Nvlqq/aDO9N19ek+ID7XFak9Xe6FeKmmDdk18RUcPMTNKdLzFk9fn2pgnevUCGgzRKHoMuOGT5+d
M3vROhqPfXNE4DF8bdaUPw+0JClZyXQATEsCKQtkFav+ULftsZrs+9Yq7kDiXykjYl866CtD/yF1
4Enq0j+58XQn/fTIQcXcePqyjTPufgyNwhvFo2zbvbfM1xlwu8C3h3nXNQV47ohmWhyJJ4dsuxUs
KDdGWXwthN5Bi52AmwMyvU81xMOtYYR+D1iwpa08L6l3LRqYulkJwEiHVRIgyBa3gLRpbs1dRXN0
nBhbDVpGnocDB6SUoZb4w8Hris/KRRPFJt8/AcSFsNHRMYMokV0Sv88OA3WVDW+FcRsn7e0IOFLz
+FKqri6zJ7KXYp3N8iFyG2KJpHZuGlPcpWbrnOqmT0IeGFsaJNDPbpt8IG2C7Yw5f0v60jjEruSI
krYFiNLVqkLj8kTokLWVTOu3PUjVIFaOf8wz9y5yulva4Dp4Ydc715k2uSGQ6/4988qwMUc3GoPG
6rNLZkLubvu83+s8qJ1etwMdLTu5s+bZv+5mHXWD1kMJBxwbmwRb+AOZfeUOriDY9qxxMdnLOwlH
jDuUBNGgZ7vMyi0+Xi1eEpFecithdWjBgOQG1IisfyhIsdyZpYrup3y6brS2C2dorY/IWh7t2Kc+
r40vUvkfnNg8moPtMI6HBsNMMQeJOe0wUh1rJ9v7ZhZxF1txMY243U9e97kCdrm1OyVXVfBDg2ee
AZzTySiTYjzb7aRfEsO6G/zmqpDJk5ODyzULtdXRlgfMtFtH8z8Kf6L1KuwwX+fSRvNuPGntZZrN
dzOPDhz6iDmOadT7mEex8aGAm7XpLJdXTROcWN3xmmC7LSzcE6fjfmePrXnunMwL2rEBqY87Mwnz
pfD25AiqY1L3B3SqpzGN8n1f6GkY+1pDq1LbsZgVoYp84t4m4XMsFIP4DHe5Z8KGQHBZlC5uk1Jo
nIS79roYSCRdphEif2YnnzDvi3Ayh6s5bVkTpuLREOOhAhLuj4qFNfMJeu36e/JDLqRllZ/HuQJg
snzI3LzYjnwfhAN1HqIETs/jYh0Rmxg7kURwXmKo9ZcZXvFIlEDbbAZOYWc7tePdollLIIfYeo7q
oSH2xYA8rNGcbbZezsw0llZ1E2sjiXp1lzhhz7rWpNg4ltrONrgFm101NMOVGVcRKg+Tw8ugp0Fk
aY+JNq3L8xRvascPNM++TOSwPyHWqN7pcTMCl1kKEacIQLPhrso07+jLXJ3m0XoUs958woUFqDkq
0UbsoP1bK7nfwJYnRL2MB9ZZczv2/udSG2+MxCXjUEz9nbSrm6nSNA6Q8EUXkKFErb+XndXtIFjW
p1Y57z2J0H1OSRbQEL9QuBw3ZlW0H5lexWEi7fAlU0a3RQcF3x4Ewjarx2TvFA44cfjLYZkLvqwc
n/0Yt0ele9o1XNP8iYjiKUCu7n1zcCpvBtr4gZ1YxUvtucu9O2kISQbv2crtJiy90n1yYVJvtMjR
Q9NNsocqrnT0FBRPfRf5rWUR3DyL9SXigWWBNVv5rqX/zXvNx4s5wWzL7EvT5Z8WXXPvfL8a31ty
hD88JBdCjW2CK1my3awxyDtMcW9yKO5E0OhdcSassD5kwyDYI1TxtWEWhz6P8lCz3WZLg6O+QxzR
wm71kuEWoKt3UK7TvteUf4AXOD+MpBrvSDEA8O+rPL2q+v5Lm3ufmZ0L0rYdf8MZbnhMM+PsVJa/
b3wSW21EXlsCbFkgOFxv0GSPYQIdsAq1OjNRWmCjA9DQXmWGBI3dy+WqFJN/mGpj3rhJ+7mIYaCQ
ZJIaN00zGvdMkBLB2GCRJeH0U1LsRRWjqyhFzuIlteq5pXV5jsm72RXsBZ/0qbMWQjoLD1GDWKz7
MrGMTxRUnE/wpUk2UGscQ5SQzErZHBo999yEP4HWyWN7XI4nd1BakA5kUlrmu4iDisV7W3VEJSW0
6kt2HkQCp2OcYEkwqEueOzQSu7wc43uw2tSyrtlohWU1PnW+Ojrm9IU2lrNvG1xiJf0yEn7jVZwC
i1rNth+wSO55aic7EwDcOcluirrOglkMH8dekGML1QcaeWQBfSamtota1r+8PiSiaoIlavoAnVtx
sBAaBEmXkeFJ3FPUWZcsySxkQrDmisbxzmlSIiPs6Tflro/MLNkVIyBjNOBirxufhiJhw4QeAtxW
9EjVqQyK1txEmrDIom5wd9pd4MHho3m7VFu3xXNRMe5KApYDGmtGWGtVE6Zi3KAvaplOUjtAQDkG
soXvqvLk4+TDYGKDvyPTSYNp3zwSfVhvQf+gDErLM1CuZYPHHxHdzNYQbRsE9thtWBOL+ljX4s5H
XLJ3YutzUQ2PqGrsd5pDIE7JOcXs7WU3o4MMu6bfNGIBfNzY3bXWEVHVKc18oukGzrgoy8e5h91M
LZOlbgGPmBnAza0abUhCQzUws5rKGglSRHejiEKnFaZ1lH7JO2NDsAzBEog3t3PhBIuOVdSZvejR
NYorQoPFpRPkmA9t9Y3NrwzyRG6NTNVhouUmj3RE6igTLBpD+diJDKYwMeM7sur9rcDXxqbbA4ip
ZcV1HjO5LFNe7nzdbi+OF33SZYfjEGLYPpny+bZdkEL60jFCHBnsegwiSPUmu1TzMlxMvQ7LGvy6
kt1aM9GXC/m3Jw0ACByC2grdcaQB77vTFV3fLzXnjcLQnk1PvcSNs3cNOVxxzF24GTnKGnWMvHzc
okrbF8k3zWshXThSvzJk1hzavLsBSXau5oTpkWCZEPGCvmsajreI6ay91Y97s7YNqlXZGX4mC2im
n/Tce7TdBJtEql5md/gcDfGnus4ZP7V1O/TXbh091qMi4mOu4o+aZsKjEcWxT5UKY8u9Ur73wWuI
fPb9ep+zOAaEhjSXKDJJra1040qI5jbDbBxqMtPDfiCyIci9WCepuZ7Ynmk3g9OOXpCXs2JJyCK+
LitBi/SgSXa4JeWxYwR/XLrkq5UTP2pF0xIklim7YBIEt5NIVj4XdYZZN02NEiCFiRNurq2CDV5N
xLeZdBUkZbOH4jO3QAqcfJ+lWtyFjdnpSVgT5/1sTgYyPYqfHHKa9nEavIJCZzIe2VXnR5/gi73w
K7FrFhWfJ31wdsB4H5YOczlWqne+N2Q3VaoZ3+xUDmeVpM6pseAem8WSn4Y6WnbEMXUPoiK+1+vM
F87w2XVeCQ74sf6OTNsxHGUdX1lU7MIBBfs1JWOxbRWOcquekQwBZ9+NrtB2PV2NTZfGbAAqNF+V
JTYxukHy7OnXpbJfwdWLRnsLyqQAJuQ0mbU1kyJ65yATxqCxfPJKyvCl6SLaLbhjbGrJe8KHCFb4
iEMb2eI0XpDfsa2QCULU3P/o6zpBeZ6L7rNMEOU2dsU2qFObKefHS5+8bN6dGCA5w7WcdhhCsNaS
a0EPJdsltV4c2Tce3bJCqV2U4241eGyZzYHrl3a1LfKUSOzmHYcp727INLHnKEzFxZqz5zH3QaVH
Qs+vWapZhSZOC5dF+mf8Z17Q4I7fmKR9EWRShhol76A2zJaQeqkTDVqkB5mTLNB1JIagJNTPfd72
J1lb31o1XMM4IsSIs4Wp0ovB7L4lDKy8yToeY73C7v3c3BpFMYUaqrLAqdN+k6PnPk8iu0lNxI15
XV7HjvtUe77cs79ucWwy/OU87ypD34NGHOGW25xl8H7vhpyOgoZwE+Fj/1XVDUrC/nqhfh90S0SF
20ITTCgA/YwqLLWyCqY+4esVlGssGaItZla29eiAzws9eN7YbFqW08SbGg6r4UwfeuZIjPoQmcZP
o5t9Sl0b3El7M6O8PqZyMTccIc9M0U+Yp6odcWBbjlqMZKr8YT9KkpyNVL/AYDP33jxRRlEsutR8
UW0bd2S9H71s2KrRycO2NSqfg46q3rdCo2wyTZO3M6kxM3femYSr8Y3Gfpu/Brt4E4GzHAd7TcdE
0wQDFYGNEaXTKYG+BLu/+lT1tX+bxRoP0rOh2rXJBsWhekRRcQODqsdXaJgbS+o7qFJuIEhIwPhV
29rGKdwl4ICTPZRR8tUz2otU5jn3nBfLMKmKv/RGSRyJ960bF/IsvJTUdqD/JBb5mzarQiNrso1q
x29NDzOh0PKPSasl23Yt/ctGC3OTTItCedRKFKmCm6qiFpAYim1LFmF1zG66hAk6lEPnzMh8hfuu
HEbzpLGnb5DVgtKaRg7lY7t0/CVWcgTvJfrPpt1Wcq66TdK79PWdc1Ma5063Q8Ig6d3MeTHsqOKg
wCkGwh6U4bas0Es7XNFRBmJLrLsfYJHojmnR0gBhVusDeoedTaoZiUhoetmR9w+acEq5Kz3UnrtO
y6cutGixkfPIGWFh+jCHdJcJ32jNoOIe2VFDzWHQFv1qwALzSebkCPZXkeFLKhbBaxH6/3e9fv+1
Xu0+8n+uP/gzmwvmuaT/X9//Vv75+/hrvVa/v/vN9tUxdDt87Za7r5LAob8MO+vf/L/9w/8Uzn9b
iae/++tKvJQp/8Fe+L4W//rv/qrFYz/SkWTAmrcxH70W3Kevsv/3v4jl/INml83gRVvxH7eSxS//
U3S39D9wJaEs9E0EjY5re//EnUSB//uaO1JPG9QeadWOZfmol9aa/N8hBm7a2jkEqmOZEULlxqTA
aabk3VAlgje7T3SAFrbBYcboWYiMdiEnaazNCjV2vTyqaGjZkMbSpGqeQ+0JfGOhsZhHyI+o4uUb
FxbTs2ryTpmBzNJBnaPUXQbejcYky6xX174b6wc+JZPckgC4uIxJReZd5tGpboH27rrEInsuQ6Jx
hzXDDbssAsgyTTQE3TW1zkqWvYu65VTbMx04p5qrKz4mDAOIq80L5Fi1QyGab6qBluCCYJgJPxHs
qQ/F0lAvvTciNWgnj12WwR4RleWX/83emS3HbWxZ+1X6BeBAIjHeFmomi5MoDr5B0KSEITEk5uHp
+wNl9+8j92/HieibjuiLo4hjqcgqFJC5c++1vjXEMnb3Y+BR3ZpDFKe7oo+nhq0mMZzXxAxmUooC
yu7kquokw/fNSE073tWWhwfXi/0xvllI7fH3FfSy+AGqt4vGQxW1DdalMFlNW/pWWyMxJaEx9vov
YwK3vJepUcSw0bpE0WIoKn2XQEsVRqLFUiJGf5F+KJQrAF1uCjcyPfxKZfxbsczx7eDN1a4yl5wO
sTfXekO/yH9Z+qkzWBXHacfI2Tv07gLFaZzW6Xvz7mT1cONRNrahMmN5zNE4UIdb1XYkseylAW7l
B/mhaArzgoCKUW6w183gZ1jQXfYbqoLarvUdkR0WN4z2TILUSZUy5iC6H4g++8pmpl7MBMKMl5dJ
KLG+hF2qnG9GOWUPqGgIPAimmkweI9gnpUgJNgnka+bQOhmZUm5TrylPaVB2ZzsCpydE/pDkmbof
JqTwaF3ho5ZjfTDE6FIAlKcpmB89Frs1pSVof3MqET0UUOu2E6fkk4qhAptjV1yhmWt3LcaWEEtU
TkXslpvaEMkhnqrg3Y0VPcgGGvDdgJ3mLR7YfikCZvMmmH02CELvjDM8Dl41m6V537T0qce6Xp6k
lT9mhrZeSVjVcWjZ6j21XPHk+jxUNqnte7Z0+xRztKVJPRWnRo7fImz4bwvdw12gCRDZDEncvdHi
22ULI2WRjPZG6fFqsBPnNldtvpdE3nJIIrH+2DCMPmHAcS9R5REyZfX+jfDKkbJt7E5BpvITseUB
VX5FCiAOu1s5OtVRyUJejZjIbnCuMNeKtQNUJhE3/aCzl7pMsle+0fwwTb286qslP/ZlqW8U/IN3
HXeEBEVN7J3TRi53tdMNHGwQWOJQEcMm0r5HVdExbDYM2uaGnNILKH95HyymCyeaR+KYT01E+95P
03PJ4fO2pylxPTQyfUZGMZF7ClPlotWQXrpE1Y8kEI9fME7rMy6pcmdMafBKRzN7aga3uyIlBF81
zeqMMBdvsfaiSArCU4LoBEFhPOC/jtHlBP6+qQfnuzM09QFR0fw8ZRagy4CQMqWLU+dEF6xH5RZI
kbkZP0dYZXyyAn01E9pBW1NSnNr9R1+OyAQUhEcTtduGhLOKvl47HBry8PZWQirVMrn1bzpy+iuz
HtN9bs9p6Jb2eJ9VHD0TUEzHqunlPbLc+aWv0uUdB+FwzwWJbieUIM904UU42GOx5TnptlUxZccR
9+dB25lLel1fqa9QgHK0OYKnxVjxN57SH9Jg6rD4BR2EKTLlDtu2vamLprvzBApJupPk42YWgZQ+
x+nvi5UwRjHxS3Irc5ih6fCoJzVckqi40/QKb6zKil8wi+eHhYDp/SRnJAjmnJoXN1XmJehUcGMw
Pbsn5rpno4Ayel1VIj8E+XSb173ON4IHFXl4bG8XmrxEPI0dhSsynLOuOFbgBiDmq5flpa9p13iS
pYaOJ95LRAdWbYsv7syAKzQ7g3Cq2p3f8b6RxETabJNSdGbZsZ3b+jemhQzWMhIPJ4XYGGzprxnH
5lPeOqg74Ww9iiZrH2ICeG7QXtHM6pGFbXDP11/bsg9o93rLZaA4fNNVz5hWiPEhTys6ejw93nU5
jvPHTNdtDhEJOeThOePZiIvhELUCDlbXyLNFQs7eT+v6aXSc9m5yOAPMNlIPmU7JPTubfnWDvvrN
70rv+4zYh2FH12J0DOIPOhDZDn8YvbROw9vy+6t5ap0tYKaOZh/vMwyMlmqdYKKRPJx8eCO3VOQ4
G/GVhu5ioNEAo/oEv6zbVR7eKLgeaRQ6bqa+k8ZW7yGD1M9+TArvzq7i4jcZx/6hrKfo0ovIvxr8
0tjk09KcksCnLa2sfDNb7G901Lr8prPN4Dbzi/aiBAGyPeQ+4LBGd4k6dCaZrehX5x6nyaHsn+Fr
oBzS9HYZ3xnMyVs59vc6bv3rhdDWbyZJhv0m6FO264BrTJBvZzwmieO+1inAzUkxYKHuhb29LtrA
KJclAjNl+tUts0x5A0IHKDgxE1vl57MgA9rxDx4J2us9MaYytAIDH64AEzlVnv+mkIfvzVS+4UCp
LkZcOl98mtHIbCZ5PXaBzTI4W3eI18wwjsrL+gXivJHisHR9OMxlug2y2rr0fkeutkXiZJOU1V0V
W/Kr53cDUYEGbdy6cg6Gm9FIRJ27QwtoYdcisdiopMaKa7b3nhPb713SkJ8pOpLq+nEIvggHUUBZ
t9beRE/06ERZYnNe1Padimoi+KxhCgjcLr0Dss0qHE157UfNyNdO1CtKBlqktjudg87yd+i96m8J
Ka7dxphpBUdd7R0ZPmlQ2O0cltHc3ukl1/BVdX3MEss6TmCywsVhvDKOS7AcItF4z9QC1uMkg2zG
SSm9735h9K9F5Tv7SOkXp869nZEF99IiZpXPZ3bUHSPAGYslj1CaLkvOo26Mk4v0AYMzbdOITbte
3lPdFDWz2Gg8W/20dSq2N/B0MbemzZEmU85dRG26FxANr3pX2RmT5cbLthLMdsagze5vZNzXHHyb
J6gMxS2eWFuHEeOiA/tduR9sMhTpds57IxXe0apy/9YT3sSu4KWvFGguHd+MhnY9R8deZxFTZBWQ
eCkaoU5OHouQOxtjHqEUSdjYU+bgiyLfHEEcjkGOWw9u0xD4tsjx5JozfkJVM6DMEQpzcwQerc0l
oQOprIMyWVYQv1BMk9nKELqzzPHLYObxV1NV+VfbogYk32yxQ0ZN9a1WXXC1qDXDIHaik+lpdCQx
IAC0DhU7GC3j6JT2A90a7IzZOeuQWDBOE2lPiRlUR85+cftNFpnXBvggUbMjFZC1fx0Njtqi0mrI
OmN6i11dXmiSzjdBTSM2UGkcdnE9nZNyXHYkdMQvC13uzHYfY5cMtt5Kb9D2kz8q7XOhPPFrigiY
PgcsIbJeUXeSjfYilsE6zdC1N8OYyG3dk+at5fLWJDOtC+Pe1zT0gmRwtznGdFrZTGeqrhwPJvCT
UDl5OHFEuEpzUexy6Id8LXLfzwgIOKn2W5lT3BDseDvYqby0jv0qWoaS00CoW6xUvlXKpxdY5FyY
YmQWUNAeQB+lNyj2yjNTa8n8zd8ncTmfGTrcJrNtPckGy2joTxUpvG7Z7AVep3AxJtzsqpfbpZo5
g5Oo4dFA2SxpJl9nw5poPCJKIAn4EESOdzu5iQq1W6J35PZ7M0BS4Z+PHmEBuEdtRPOZBrZJ2Gae
bod4tMPFb9jm2iQ9pSDX93PbLSHKdiec7X7c6KqLb0p87PtAZfOtY/LhMj8nSrsrOCfopqMZiMri
T6fWux+y6T/TH34WU4PMsBBdMLeDXfFXbFoS0T5Iez89ZUXLsc6YPMYTi88q7fQkZ5MrXb8DHfJL
tmxT/YNJ4icbAafSlf4DdAlvFPDGlRHy51MpSi4mIYtOT2Kqmvclg2eo0zy59VWgHv7+c/5kIlh/
FUxW/reefv9qDkxRQrlAEvhV2qrLHc8I4bvlHFff/v73/IU5s/4ixPArRQgoifsz61lV84wSxYtP
vaZvjInHPrn9ZO3yMu3u6kZhlRiChKn4bBdv2os5UY9LnNzCDV8P18zVyt3fv6W/fsWr0g7KCZQl
zrQ/E9p6swMgxSkD9XC5XMyimQ8yW1kSNvnRYmvGSfM+9QPfM3nQPyJd/qc7Q/Bfmqqtvnf/2gv6
7O/8v0bR/6b+ESY4LGv/f+LNzbfxP87fmvbb/C/tox8v+7195MlfYNe4HoRB2Fyfyss/pJye8wsd
HXxPFiC3f2ki2eIXHiUPJYYD9t6TK2Hpj6aS/8vaS4J3G1i0pQD2/TtNJTSlPzeVTLZPB/IO1EsP
H95PQk6rhuchaYUeg8GgACsb2e14ohp1BSvFuZoIIRq+xA453ZWZJv1pSMvuPtHGUBwULVBFU39g
is9OTLkQ9RK5DZ0XS08x2cCRnd5TTZr05IkkioM6C5fJGG9iJdhmkCBEj5NVOi9uObzlYiY3NS8e
gdg6X8gxXe7bJnisNJTRnFgECks3j9oVXtBuSAJeLv249o38zBcPLcO8Tac78yUAmADPwkith7Ic
1blt6H1Xhc9Zbl14R5docsQj000xVXS+DSEeogVgXsGA83tLhKvJIi7ZMYaCmhqOBaosDie0pgZU
FMtIiMxiQ+//vFCfHsUVqsb3n6LNb3n1KIbm5FBK+Ac66lDRs6I/LQxIQvSivLB1xtZCibGOG9wi
KILnIVvqOCxz33zxCppsrh6CENI4h3wTBWs3ts1pMMgJWASdtA0aknnfpl0AIKSCdJZgJmbGnKbE
/Y6kojND8vvVCBEbr30vKZk78Bobt5fiGnJ3YB5GR+RPs8qZYg1xL16aYoXjqIn6nr03mW59nRvf
F9Bn4SSJwlLJlHwYeQt7AHnA4fP9teu74s4mWSfjz5PFfKXclAXwNM+lm7E3m7489P08IEPQC2pd
LnLrcwaB3bO23brUuo59gTFi03cKujBOgCSByyHUcnRbTmb7xAGDcpDLmlOeRQzLS6NS58WuTkNj
d6A5sqHfd2lsvWgage5e6NlHRaDs5dh3BfcCMpZz1rftlt+OgKNtnXRneyhzgcvkTw18nC/Qm+aX
WifttY9+4zHD8Ldnttm4Wzy/8lzC6riKajt5BoCLxB46z5Wh+bJ9DmgIXTonDQeEOmG2OMbOWSyQ
cXQxaP84NTIZtKDuKklbXpdynA++3QaHPLfk99FFG0dHpigqCA+Yz7exRbLzPsjMLrlRecXPIqZW
790K7YQV2pLaCWxEU3nZrotV+xAVwXxJl1GFEhbRdunM6FK4AKvAVo3+ASC/2Dd5Ip/y3ievwMfD
sVHuKt6YoOT5ByXM9ktX2S8OedjXhWM+l/40Z+E81ORNZ8g/oGDAySjiaOnCll1yn/oLskvP0iFl
BHVZBJIPjQhZzMuSV3etuxT3rSHpxc4zzZzUFuc+LoMNo8B4VzAfWcU13Q7I23Lm0KvyjeIYHI65
I79OwjU3TjFT34N14kGdxn5jwzYISwsvNJacSO1LXGo7q+oQRJhRhv9obA0kJbK99Bx5bjGQqqvS
GJ27zomRTSUDZ3XTa03KTKg72cY3Avsa/jGxv+Nkei/DYqSXSIj4fW6y7BuTr1Mz89Uveu1A4yGD
eywqRElzhj0oNHnN2wLMyideqkGYFldF/aVmfpTtxkEkuz4ZEPwaijA32gjmbsnqBNi2BvFt6grQ
jzMfrNoz6abTlEAmHGuTbi+0J70Z8o4ZKnQMdD4lBfvIQiE2fT6a28F156sR3N19Aq7lOeDzS8wn
y5SdyPdaw8OXuDn3nD/p5LqrbWX0FRLh1UuzMeueCUHiVXi9St2ETW4ljy59/CWccprVVlNkV0OX
qRkWVJrAMbFQgElXt2ETDNMhMeMyJJTpDTdVvWvS2TpVUe3dVHNvPFK8s/j3VrLsg3HKEFSU5ENT
JC/NHa4wxIYl1vFqZDG33IFVqXX76PVzZalVF30PpkKd84onFFaXQPK1PkXaZdGaFtaoZoSh6Rom
y+qwahI2TCM4w1dueZhilmddIjXgcRitB+Gsv4gj+rTl6Mo7yQeSdEYTUNMmGY2gvGHbnm/QgVTz
tqrgcLY9lVTji9+Tcf6vXPrHcRtRUH9XLl2qEnDwT7aXz9f8XisxZ/sFR6aL8IACBxggxszfR22A
434xMdObIADXrI3VkPIHHzD4xTRN/grPNDo0DkD/VSzZNnWUDWsQRAqACNcW/06xZMufYKcAA8iI
Wgn1EsILDIH1gPKnCZxGjmBF0ZzceloHggl1geoDn7ATOrWr5qMHzaxEXxAnGVwfqS+xlRthzgT1
o40QXDNsKlg9wZPV0ylZaqQFdCnd96WxsBuUKcHHdqHn6woxUf6cLnZ9XbWL+ZHJeGIZ7clo3ZgU
QPMWOeggD8TJV1+R5HtYR+pgGM6TTJvx0nCg3SWYEhl2IH/BbuGqi+ZUFYo+6jYIPK7NftbpBgRc
zNS9XKwtI/Ffh96COIVQ5WQPE93zmdLqG85xZt6fYNfA53yzY1CHksJ2k/QCWXk80RP0jgbhDqeh
KjIm1mk53Q+1cbCy3tpWVvA8lhMJNUbeoZOLq/VdIYZ9npxWh2gaEerCBksCweRkVaQKgaJFRN22
r/KMnjjmbIe2W8nJip5Q03LGjxjBs0QhHSMUvhd3qZU6Zztb2rtWj5l7NQrPeeeKzFeqDbKoeSR0
ZjlB8moN+8pr4knt4OFuIKa5kz40vk7ynTVZ46XK7Dy181WiQ/xKuUdPXQwiHO0k6eSRQJkEgziq
dT303hWzOrhFSyhawlKY1yWqzxDmgLkFnXQSBdrygRYpgSkuVjuBC//Tu+p5eqstmiCDtKhcW7CA
qAGN6SMoPZ19DxCFfgdEy854Y5Vw64FxIbHcu126moyxt3ovegT4xIggGK5HGihnF3UyF6pREYDd
vM9OKVIpSaKpuheianZmShUbJWq8bYlq25hpmnFbohXbzpodFr4g3PNMVbuYbWG/pKk6qCq5Fame
Hjq3t1MEkLm1TQPap2Fed/HZ9zvPpirhaodW5kdHhmoU2jn44xN862ZPR7J9qyydv1tdLST9kNZF
2lWvszg/8lE0AuPFktEG4txKSiVbxjntH5S0R7vsf00ye+jCpbKduzVyxqGVo2PSEmzzKs7sYo+v
yzgM0sYXxK+7MAnVB7aQ6b6sOrFKA/3s1haRh6rCp5IgyVxdrZJ8lDVMc7cgNMrTMJrOTdpFGaLE
Lrev8VEv55KOJHoSkx51n7zxHrEbmWjM+zy+cZOWHmVvu9eQdQAZTir6NWmSgPiNZTig8rJ3qqYy
6oWnv+LvvnFKz7lf7+xbZsLmlmMgHqJaXJYMpUyS6i70pXaYPiCE4wpo83tFmNBt5aj4JdYpZKza
BqZGHXZsczQsc+rGhywb1AGyDskjtW4/rBHvunab4EtsG4ygQXle+8p7WizztpQZDi2019dqGRwa
M7VxzLJ2fHbqaq3y1DSixJfWa+HMjMV6sIu0MnJTPrgAu3YCpNp3w/NRy3Zcjb1asu7Ud/k79IoA
CxtT0K3Rz3WwUYNrf9FynBJE3kP1bvtz/IiWNzbRGjTOb4hT00NJBc7P0MaJESbsNwCim7of8tNo
ollXE+4pP8uyHTi/aS/L2D9ODvkqo6aI2PQuKjbqOsGN3nfplQiS/pH9HqEQ1+exnep7bmv03NZ8
HYwJAFQVBUfDS7RPL7H2zn5jAFKD/u5/TG6Z3AW5nx6HqCo/vNQMtrkJEHGjcca6u7myTYZr4hS5
2UNXNP4JI+O0VdzdX4RR6YKm+WwxbZFROHZIo8wM7uvkYJbyvDq9ySCbbJhHyV+rPAa5nvR4I0cy
u7egrZxXxx8DnOJ6eagmjhK214zPaGRp18msuli5Jvty8KZ3YyqxbFiy+x6ju6TPWi+7Kk9afP6W
fLHwJt0uIg1uh8lf7ubSqfYixx5pobO7IjbF/EJrfFHM38iB3FdVG+/aqjbfcH83W5sE3IfMpgrF
nZHgZsx6Y2PTP/6O+M48lkPpvUow2AYZoE2wW1hywqSbB3fjx8m4LStWfn9EMez5g3ux6iUOeSIl
TXFhfQUroq/80UnOVdDou1qgv+sA7HBlg2T+ls5N94VYG9oBNYe+bWvOOfZ3gRw5mqBRCkE7emnm
uQ/xxX8rCgxFdBeDjXSs6sJxKgsNWTfX4DXH+5wDPXO24FLjCkupENMkOknXUJfEFPWWs0f2a94O
1mNGtsHF0/78xRxFyyiRw9CDHUyoUn2Gm9UUpfQYInsMhyQ1b5tBq+eCMddz7JfNHerM6EmrKL3q
J2h/CeKOr6Kx5x0JbdlhRq21i+auZi5bQkq0+bTMsJgadKcyX6hBY6//CnMYrUBqt+XWYIYWuo5d
7WozMe9qBCNy5/lRdS6Jqu8QfI7zlZPNhQrTRlhwUm3JdezGF3tCZukMeMDwPDHowMa0nEUq3HeL
n2+EVVSmdyC3RsRrZvA8Lw7GI3tho/dLE6hDG7fpnjmwe+0hjHqMvKGJNwZQFoV1zU/trT9O131d
NXvUFjAHPyu+/yuO/6k4pmqkmvybXmLVdMl/hG9Nlac/1cg/XvpHP9H5xXZoAKK4dhhoANH+rxrZ
p9q1Vre4idl6HQZQCP+hSnN/oTMjaNH7prR4Ga/6o6Eof+GfQtjGM+78KLr/kOT9PnpAzYfWDzHf
fzOKIG/h54aiYPEhbpqxgA/tx/sJruKty3iTt9mRoRU4JxGsYp6lZefF49cE064btFnhTPYS/B/o
U+0TJ/wAlfTCiSy0RjSXezoihdpVThXXRyOvBH4oDY/Y3JD42H4UqeNfzxEYQuYt4oZsXfvU2Wi2
KXchLePzkPQpBWCJMctB2aicfh45Df41AOjqtWx9/arNBegCZkgQrWMp/GuRWPYbQiRxQ1MOT1hV
xq676SvL1wcr95KG1HFjfcknz0Nl6Xxn1V3wRFuNXzxykAdi2vrTA5EIwVORiumhQUF8itSKbpF6
8qBsWKWqkL41lY+k12s/Wt+Eb10W0Ck+od2i/ATU2tSEM0aeHltmwMfQGGOZzFsxGCIhxSONYXDP
K/Ojqoz+KIdEfl1Gf7orJaiaVpoUiihNxU1srdxxJhTR0w8IMCTktVIMMjzQmhLtI2sIM9v8ANuy
QL7KiHV6M8mGf2ZPAuZQ5Thvc8zryJTnDThi5N2OOIvuTBmzrEYJE7heuslCu2viU9srPslXErJN
ZvLZyXyBxtuPprxxbQwuJYjMG6mM7JqpqEDpnmKUitLhJCvoLsC/ec0PKCJadmCWxVSgVeC+5gr/
+EJzMwZ+E6cAg6x+/YaHGVg4X2nbvrgw1KbrkcGN2E6wWootsguV3huFxUeo0E4D/hgS/vRbwupD
J++hXY2ATDEyfJJSRrDKDlUTeO9DDf0FF54qEvOZthS4j7xY6KQN4/I9iVacsTmUwdOcjw/d0jr7
GY2ZHeL1xzpPG+IerSPNQJxARog9zXosScV7XbWL3LUFN7rC4BTtUTbyk5bI4k8viXhvyXoTdaYE
gf6JDPe6gbuBqT3fbCA7+OifnHCAW0BrwMiumNG45eYzLCAh0WDx6MGL6T6YcoHZYc4PlRi927j1
gokvuNLgHTAsxS1NzEwzVy2R2aehCmjo7AjM4X4TPJbXlSbHlti7SJ6MjFqEakHyvtOlh3VUqGjC
TYkrEitnwR0TiR6qzmTzK0u0LUAS1/tkDib92q9fkS+RsBcOkhpftPwwtsn0AOIU3LEN6W8ehmCn
baFfcQpET5+3cGqAyJ5VW11V68O+7uKvkQvifeTs2Ief/K1PglmxWLCqEkgu+5WbirAv4EJ2kFFk
qHOfG6ZHDnCVl+56B6yPBP3V9IDbiouHhZIv22ThSEVa/yB+1Y4GnuL2rni0xyp6MkD+IIBrM2As
WR0XYQ5JHjFQBY9rsfwUU5AzDhuw3XwcE07PD9p6ba74fQJ6ucEMCZm/VdhF8abZ4nGwOj41lCJr
Aw1OQuStguuxyoPrpcZutiEsh1uiwoKNTxDtFKYir03kHTpQWDxGw+GR9tcSbE0gZkfoOCbC1Sy4
dsgy2Eqq4Ab9guLzStJCx/3Szn2yw6PME0bfb2VkS1aswuIw8DC3Ew2LDOhjOte03TkQPKxJMie/
VEC6C5HzcxCw2yel6LVlHUoT04zEY+fonisIUuBBc6MDeUD/96rMqD4Goo0PUZdAbl+52K5CCbD3
E1JKv7Rgz+zj1LNEyoUPPCnFHWUEFl9UjmX1MTIxKJzjyoNLIcsCBHwRZVhUzCU99LYFtAfqREPq
8IrKSwFz7ggL456iK80NDsyLr7VpgfebAGSxFpVCPEIgBofuoODbqgbT76ZAPIhope3g2q743JFx
lYtWtxY36QpJLwrB+8kKDVx7CNY7B49bNdNsaPjxVhy1H7HiaJMmDnc38rNH2hLBE64/kV3ZFNpH
zoJmvf+8522LuhBNHJ8Zj9t6//ekf9306QD4jLYOn9Nct5FhFHVHC8UBK2WmLetb03b+lmb+ej8G
M0QjXfvBE1JNvsgfSxrJCGmxhXvHrUROStOfMr+tOV8hSGx2mkHXne3ydOW5CjIa51xeCQD984kr
Bt9+GksIUeFUO02y/1xZ4fwCsRoTv34SKUanpzEGof3sfKL/c3tdpcQAedFOOuctWMnAWV8X9yLp
LVjo5UeZTMGp0XrdDGpz3ZyRZiOxQkJyMy4OC1lO/dCHPvMhsZkS1MTJrTUn85HlRxbjVsR4RZJN
jDtSEJGwBFdF2XboqrxoguDfpkF+v2T5t8xMGWWFSIfiJ7ZSWG0dg4QzdBqeGtVPrLU8k5g7WGIq
uH6Wk4UcH9yPqiyeqlg05yAiS3rczJS+1CGyebRsH4nuuhGBEcgfiXnQuM17/06Unhnx7A4SYSq9
/lqI7sYxiSLA6xBDVomTr6lXO4jwyujXurN2hlXV160ZOGHTeaHpoe8dN30hCmM8dt18apNeAyMI
miJa8yOqMAi657LucQ629d5gsnin7QEyBAQFy2ZMM7u5NlaMPoryE+2dglWVRpgkpWq7kNpobbWp
mf+51gI3ouXIjG7ZzkJdWcVRiDpOOIJo2Ai2kntVWgPWFZT7Zo/PyAGegznaG+cBYoXGLDW7+CqP
Abcl8ZV4ZiYufxJcddJebv2p885tFrDNpVN9TCcDG24xiq82+ZAXg6PQbboo/+xZEXevIErBTXya
TH6mmTPoCaqo8vorrKnmxSO5RG5aw5necrvKvs5e8RUOV51f53Vr39cKEobRtaMf2ksT7P1BDt/b
uQl+S3yGPO2IEGzhJtvVgAG2PlMcTP9ZcDSHeuBk3uEh9zXNCdvO1KaHFHfxmySbL1wv9wMiWLlf
+jFiH09N4kXGr6RcAvFBzH7wovHXIZrIqMi831BazQ+JM5dbgS14L5XHrLtzmvsWBQblT+nunKmY
3ul8PhpQeugTtO3FT5PlHtG/E1ZeX+zh6duHKBi8awaJ9i6u28c66OkkNy6V0a4t6uoCR40lCvst
OS6J3sXUDee+aMTZahsDB0bVnlTQ29eVRPrIRSuZ1dVMTVxGpVNd+zsDuzrOOdeAmFKoO7vOwPf7
Z2NR4pZNYKbkw3gGSs895XjF72PcsLKU5dEySJL11x1CzoBTphjGCLYTVF/wYV9bDujbTDcBLSzn
vk+ho6DrNx8UQ+friuTAr/RRjWsisjjRGz4Z4HhEG/e3bsgD6hLLWs7dVNaosLrqJVvlUuiiC/j/
WWGpR6uJ/CMMBOPGdGt4TGgkUIra+97D1UyiREGnyPPeDFW8TMY6PxQQBBhbNe3eAP4Db8obadws
XX8wI5WEjq/qkMU/3i7oA0ELJd1pKJ0PDRBuZ+GrCIU283W1EqeZVt9b1OAF20ZVO70Q9QDq3Gio
BFOz3M7KVLuuRlcX1aworPxNsUsrwbgvtbyj2dLiBugxb1trBoQywnC4pu3j0WWWPYQSFhK/4dp1
jvkARSEXCAXzZqYWx2GaPaSRoLcvsmJtPi/tEH+w+Mf7JLPq7eILTQN2wFceJxH5DRWJCIfOTQwW
piZ1CfHtxydDtZbPtgdQl5msSLa4CzmBJPXOc5vqQnJ8uk1ptD7hgs9PC06VDawCtV8IJmNwafJ/
M4/OgJWbX8d48rnFoSvaxjl11sKPhZQcgncgY/F1XBc3zFbb5xVAc0V77OKqEjwJ1cCXorcYvI+t
22zAK0TdWdX1DJrC1b15KhQD8bNRi8UCXCOzYC8D2dfjLiNQadjguZbRbdQRGBTqoeIY4qSV/xrV
OYt6lGWjnlm+Z0wCqECaRR68DCeUE1o5vKdN3BrmiOqEeYV8pWXJrrtSnlyYEL6M9wyQneKqNhv+
u8J3g2jKKUABDsxemp3TU4PSyqXaKseWQsQdbPamtNb5fDbFMj3MGJQfqUUJYamxM6HBpz7704n/
vzk8/0XkJVCewP7lAG15HKPXv//TeKlPopyWcJodowpL7LaoEKI8L/bSty/2vEA6touAaqQqHeDt
G0A1/8TG/qvwDfSwFDgMbeLPeRc/DbjGxBXVYnXx0ZkCH39z2cbptg9EZN0IRI8xxWakD6lMkxiq
V7SUDGvb6CYuO/Hom724sSsazf/+ZUElBYGZsh1G7c/at1L2ETN4Oz6WBqUfyvcp3k0pkCkqMlId
EJJQ+fQFPNCtMcT69e+/lJ8Z3uvF4NcTPua7lOBgw//1WylnTyFZX7gmMzj2Y4avDoNEW/tFxheS
zA6kGzn68lF5kXESa/n9I/RrsGtt3druzCR6YwJqTI7deoLWdVxm3z+TdMZyzbz5hzfMKFT/ma0b
CAeZoOPBADRNFNLr3//pNhqCODWk4edgdQbmPsE89S1YMqUpmpzAAb2qC8YQU1u/ARCZH/6TvfNq
bhtLt+hfuXXf0YUcHu4Lk0iJCpQo2fILSm3ZyOkgHeDX33Ugd40l97hr3qemqtNYIgkifGHvtZuO
WcUSWpVUUtwXZfM29Pu3Q6Ff0jIxM1ED2RgXbQ9c4HLa/fSONKfR5p66AWkSyqyVq8Fi7RhJPbWM
eOBmgMVlpGCCOUcBaR3qgf6iHKGLXRgolYHgtbXqwTiyvz9UlhpGvT9UDNBYECPxRF+yRMv9fKi8
QUfWLpp4X7vMrSk16b1wOIyj8CRVkdWWD+wGffswVZSteNKqNrscbHO47+0Bo2M8jMETQ126Zaxi
9M9GRxu75GKQBkz5nkQtNXeILn0l1KynDHSubA1/NKWpJyTudwaDr29NaVKQ2NTPagpQTqze4jDB
x4k8TN6pOu4lUYzucm4RVgCRr+mAfn84zF/EgIbroQJ0IaMyQvwl6CM2tCaZBk+7sGKHe6BZzVBe
/V61OqXk3XPjD47gugbtoTRnhieyiHlbE1bRBxm4HK3IUuB2Z9ZUxIzNP3Kw+KtkoRpBz6OltExW
jqsR0AFj5rEHqlxFTMDWCYSTaBsBY9m/BTcBoWV4w1p94AyhIXhdPux/J9H/MInGxayy+v79JBos
IgF6yTudxo8f+tcM2oRMSewrsRQIIdT1/EOn4Vt/uATiMlVCRucrdeu/ZtBATdFnGIg1gG+bho5Y
5K8ZNONpbg7MfF00r8t4+sPM+bcz6F/uN2wfSf7x+JW8C51c4Pd3QDZSVVVNkbH3/amk3RrISReq
BZvLqTkmIx47urOpJKV9RbBG/Kj3WD9t1cbxZMOoUiGBClSTBwbYCEkMdPy7WDWBRLbk56pUFHAe
pYcm7M4h3QEx7H3zolt4pxPIICJ6pEwvn8wOGHFdjMx/BlMTr47KMKziKDgy4XVeSr1R15BJLptV
u/yhZW7VuZX2Dac/ZlwLD+E3wtYCbJJJa483ceVtBeQ/P5LpFb65GjXmEJbn0bLZp2NChr3TdyYS
CjOuNHgDDh3ZjEd7W6tEMo9N4KotksbeeKYlbwwh843IYv9LnuW+edV2g89hqXAXGbC7j2lt9Gss
BHD10O1U2xD9qbMzGt1ehW32p13M5VWkgtUcf7Y3DpPfz9j1yq1jhPZGIwGUSag1PplmOt0zRzai
g90yZ2OBWt+FWEu9C6mm+LhHteeuxWIB5ko+xjobtCzh/gGnami8p7pN0AJ4ruSRP+PRgeWQhpRx
4RLn5s1oQW9B71AgaQ7DOtEAfu5rWw2k87F+XlD/ZF4YZzmqFLe3TDUmbcY5yKg62BpQ2r1FEuQQ
Qhi7WTkjJKHmja1l4bD3upbppoXejMhCZ+BR4ccBNy1NNIyPFja/gbAOLaPC9L/B0UN28vi9ceGS
bRIrTLVjTRlNn5ozoe7FVQlbnMG87au4od71j91g83jM44hnzbJGeItHLDsG3Uav0SwJX9XFgZod
mvjPVPdERBLoEaIIZBcwS1PTmFrSNF/YuIbQ+Mh2vgrKSQ1gVMKKSUwdvGt7XvYAHBQk4HYKkQUS
OUEcE2+A8RMllhelPHqLIWSOv+DnoxBaxsbBFpxufO7orAo91Kk34aCmem0X6tGhq1VETVSl3Su1
ubZOspl/twFMMdOuGp7oeZryOIGSNQCSRNvH/2H7JVUQZED+2Z87pjY8A7kyxKgYAQsifpk7Shnz
tcwttCAXLMba1piRIDg39TtcQe5xeUVIpDx3cYFDFM9RsDABMzm+6cjAdxQZFT8YRYan9mji8RTC
sF/0SY3UbJzkV64u6ucGMSL8WkcSZJikjn1apqKZ1cTVgdpXtNsQNbXF8lrtTiIr52NNhU+eRJi7
nyClTtrT8i4xavfRHlh4UkL6cHizTu1S8GimZdwEAujkCnc4Y8jWZZq9xmIOZb4bARzu4NqrPNRl
HugrVu1NNwUEXroMwidU6i3GdlUdvI3wwZAkSHbUxD0gqujiDWAP4lLs7UI3pp1qZL7PhAyC03E1
XqsEhVetIkfzi4uqh+x/5RmwlkGMZpLHddaNmy4wZ2K93fFeV7ulAQX0s8WZZq1x1RngbeOyMBBU
AK7s/H5dIQ6fVo6pYXdrTcqevigj9gXQh29c3Quv0mAKnhru2vEGn4Jxn8ZTx1gbK/4z27s23Hmp
KR8wMFsX6egXuxnPxFofIjVn6NqvqQZFepXz0HnKMSo/+C6IGs9kO84sexR8GA7A0dVtjU9XZBgC
5ooQr3U3ihxqXECe15pDNsx7grw9CIiB97WpU1YpRln5ivkzUqWZkIoOERKjAxkvHN9J5YIJrBpH
l6U4OmSzGG9Hw7G39oDvh5mUBaS4gcmyKoRdH3DOWxdYF2MsiDwxTqVRl/fo5AAPoOJJkQBmMYDd
avZ22iimb7ZXWJeh6JJ9OvjGa46f+cmPeuntCCGD4ivc5JvVyPHcO86E3LcstlOaE9KYaI9U0+KJ
tWW7KVHTgsYJWEKQ/sBMikXW0ZAlPLNAlpDmClA7aLuQXkQQdq0xb698Z2R6NaBEslmOhtjjsrS9
6iA7MTOhPz30s8iucXE7AA1HRAIAdk2XZKDZOzpRQ+KEKL5hcIntLaa4ISdpsGGN1En/Jh+1ewac
iOKouS0QI/7QGsec1rA5zbYVHwY9uOgGV+5m5nhYQrP6euxLBOpaH96VA9qDbvJW4Lzq/t4oy89W
NBoYHYN2ji6GPrGOdVbq5mNYW9UTOETxkI/2XewMDW26qi6jFlsH7p6HEqL2Kgeq4d82pD7vyQer
t8zq9M+ROcorO/TPc2S6n3qYTBeVdCpxQdZDFXB9QBHeDwRObDNr3IO/ZclZm3dtG1XsVuvY2eYo
N1jWzPl6CptOP7VxVW0l0lY8kKgLESELhCJDx/wOFXepb+IwHr+EtSzyNZl6TrrTi74v9lOT50TU
GDaAU6upsDTq3ZlNMbB+InpIgUgAifWp3bOt0OrD4Fqc1Wzhvkge71dIAfsbhCZfiOForut2xvYI
MKR20WKH3RFRfrphCWk+TAHix0mmxgm6dvd9sKX4MhHC0LzITs+HU4LXl64exdAhyrOSFYP4bE5z
eIpjI9xkbsbOyDfkceiIP81bShoGS5d9a2m3QnTuln1GNDGBK77lHRKSBsvlNnQm88Ssb3j2Ezfc
REXs3gV14NzKfkQslZUxpmKdXuYGkVp2zcrILDdxr2snO6uw0eOp3HK4vNWgnNJ1W5Rfkr7DdFvV
j2Ff65eZLp46HolbJmXOBsDds2FGh3RM26M2OfZnyBVwN8iMJ0ADy/82hAh8BdMTqIZf9de9J/Z+
P0LG9nBexzr6WAbrtbSPY9wBz/F8Y23GRMlD8jL7joefxg6bUwUv1LEAPg1ezvgUpra3inLywYVZ
2fBNumzjyjzfGMA7uRfW9jaW0GEjKwjnTWQjcSpdHuE7kt90BupmbZ2wUbsskBBGVQIa4kqUQ8Xn
ibt1Nkumm91wjSnLWdV99OjqDRnlyNkY0UmGgiXYz6Arigf0bwjPUrJZiD81ko00YYJva11qeGxc
p1lNbRzfAZRm8G/p01nHvHU1oRf4BIWWG5QbVdfcgQZG+YCTNl2BU7zTUTaWPWkknWnXV1YxN0zA
i3xYT2U7bvuqxDQQgy697O20R4Pn6hsRugdcR0yEs2h6ZP8eung7+qe4jz/Dqwdv4Bh+uIrkED0O
NU5or5VwBJvWunTrQu6lHrEQDWJ/x/aV76ET6chWrtBR2/pe7zLcz2KHK6HocO9Kh8lYAsv1Ko8D
GGpkZlzUo+1DquWDD7UUD2FaeTskgmG65XE47uFcw9LLsVr7Ibw2KQyabZRbKwamIC+mqL2CVWJb
6E2m/koKG066aUprx8/Ia6+Qsb/2uN+8pk3vfvfzeNyiqHLmPcBtcCuIAPcBWTfbXJVWNa7cVT6A
/p9tkH7rvEjdLX7/epuSfLv2AalcjzVMtZD5ufLfKFy5BzgtLYYbuv3aeuT5ll0TkWvFA95lCRyv
w6zXZk513xcycu9zoKvsCggoX+HloCwoR/vPDHtrtAvcsuQC0qkFQRFliFDkA0Y7eSyztt1OfUYi
QErw16mlDFDqQwDa5WRFn71iKCtWSik1lh084xSr7udwROJdRPGO9Kvp6LSOcwN7BpZz0DQakm2n
v4Qh2l1JxmQXJLnLO8Pp2nM8Fpeg5K5qf5YbUgia2wIpw1eXu+XF0DXi0hic8EJE/hOF2rjzWrEZ
PGGf0gGnOnK3LCNOWhZIhMlkI8wkCeZ5UqsFtIBVXkKKLUx3vu8tiMoyK3L4H4GJ1JnYtHxF7jQH
xArnY9YLrfg6DbJFVTzNt2DzRLJFaev08D3qc91PZeYhYe/t0LwoMNtrh1CCrY0t7x5CyqeapWl8
BUbZC4mz1l+6MaivpUMhl0D97g/MZEO+53TKtj7ZPd59sOzsErZ3gRhXghzau0ot9pQ1RzAlcerx
06zWfrYl/Mi7i8y6uePpdwCvrlaEP3XyfzNh/gUhpuNcsAI0QnghbLwS7xvjKBj7yYyoaz2Bp3m0
6ESdhO38PCFGCoTxTwNl5xc1GKGCRLGZONN1dGsfmWV5PEyMBtuKoEURHLuY0h34nfOSaR3jWrPq
v8a5bts30eD3wA0FC4AJs5kWF9epk7KgXmZpblPa4rYQSpwF6ra+FKZB3nzM1h6SOgWgPZeK0VS4
7avOHjGgobe7+cF0lWKrkawPkh7RCUhz56VyhrF7aLGftLu5AxjTroGrWPaXmX4CeJcvadgigoOo
9SO1QeaOcS485ExjPrWvirT4nYij8sEKIir6rmn584yO62cdCYTE1Cg9Td07dZY7hhaeZq0lBBsR
u2gv/AiB1sQfFLc2sg73QrBkl9uWINrnpRdepAe//9LVtOPdkFOFx9lMaggvZT32MUkUYK8Zuq1e
McBW6jIWmUwvegMR1eH3L6TOnl9eCDkQZQBrBOw4788uX9DBNeCY9nmM7ILhRFFsuyUXiWtPiTSU
IBADCE3IEjL/n7462kY/CNCeq0RJJYz8eZZbaxNKi0kC2Epr8+yOo7+BGDBRP5LyXEmNV3U7jyZA
G6Fe/dPQ/YM1CGuSryPRUYhnNXj/+NnJgdHCKhTVvjVqfjsKH4RZXtYg+Upb2mbbUHqewZ4IVonU
BFQHX0vjV0Zevo9Q2p2Xo/Hf8eY/jDdNAiB/60K7+faneGmzd+PNHz/0Y7wZOH+w5rFtwpcwfOEo
4/f9GG8uDjUHc5rLPurNzP+XC83ChcbKzGf8GRD1qtZIP6abbIz+g2kmwR7vLyvGlw5tko2mlsGp
wxt7f2LnVq8hIYuHI7VXMMTXcyYYoWYoPpp0Ko+Dl9gTLDQCg2MQQprfrLIkG88O1+OhnbvwIS/8
cF6VvP1rgTv+1hSte5TkllFZET64Nlvu0yvTEqQ7zEn/2W6L4kb4HpqBwQx6aks/uTFx12JBEBGk
9WE2kRTF7ZpoC+umiwpnTQpcs9MHv7jLMr2868axv0cOAYVXtZxPRPmMl7ZGIM+Ky7/8rDeoLXo9
1gj786vgPo/94l6Y3ZPrZ/Ohpc+4YLMV3bmNM9/rRi7u4eaErIt5+3PYya02WuyWkbDCjLay9eAa
cmvHNhb/BBTguScZ48XzClQpbRVSDcxMYpumbu9cz40/NQXVC2OMtN5Y0WDugtgzHjynie8d6abb
Qae5X2l6KY/I5rDTNO0jBBjmb2h9yd+wsW6tmfbO57Lrs7VuyD8zKeGqW0OG2l4bkmOTlChNytpp
vyTljNdGyQAfc2q6G38c4p3WxfOlKCCQrGKKrU0++J5KoQO/nyKtujMDJNRaHt1Cd06ZjMiMxCaE
Sy150Xt9rPDtxGV/LDUjIT6kcP1VV4zTA1rGHlFpkK07MFa3SA7a/QQs5dpr9PGI82DaswmzXlLb
qi4JWOgeXN/MJX4DLduWZk2Kh4jJeSrQ/l/PTHp3jcHTrAzz8qShR33oJrt75gaYf58A45xNunF2
NLKknnO0Gyvxdizgu88cq3paAysJ8Db4xWdLJMPO8OtyU9KrwrbMiE7VMftqNMmvDSqZW8BapEjK
Tq4Da0iaFQrriHEWWMivBA71Yt0Ig0G0NlslvCE4/VsbG8+pbAc9Q3rTwK0ICzSpegXamiqR0Zj9
MpiDf7XEyBOcVt/YgjFCX+pMbs2ZYVcbyZ00NFTpAy6zYz2TbZhHtY9uyEVYVkbpnV4DSUqyaL7N
4H3Vq9QJta+w2f1iFTJmCFbN6BICA66mvyoT1+P+FceXSQaIh91uukkJ4vucGAX6YZnKoxtk+jZm
DH7Nwgs1VVU3w0lo0fzc5LgCwSTV8qp2kugcAGe79WGQ4k9k6jF45V2it909IEBzmzlWB+JrmOEX
G4jSVg4pOTMsCJKl3LbzGPOPOOGpShGJAZwPD2ZgwKWY0M8ixzPgOaHkQXJC0188cRupMRCBlSyj
Rt9i1HZoUGpUWbEB5akf6nqNr8nfMtKico+K6FbEtrlxG9f6kieqj+Lalp/aMPYgZvn99OC6mRWt
GZhruOCNeI+Rq7jsKZvQXKIvC9eD1jjDDgyGfou4mDgkjSq6uNFgij15RgnAznOrsF7bTRNyJ0mg
rs1F9YpmUFdmsEJeW7NXYKfJnCTbpNOgPUVDy9gxNZwgxJsbyY2VGGm1JrEUrZYEwUxMDiqwExIX
45Now7Jf09aLutnlbuXo8trARCEpzK2o6KW5wwIUFcE6GifXR3Kg963+EDIomtzHyCuQ13RW3A/7
SqXDl5dzbRJDtu7QTsl6YzN1Hh9EKiP/qx1hzCzXsZfro/NYkLXYeFu/JmVhp/V9l75O+ImNDFqr
IQQPLnZ3/60D/qEOoM/B7f2bNeenFyBdZdRV5c/wnh8/9pchHdc5zZJDTjwUW5aXLMz/qgRM+w+1
YFTbT5qev6oA5UXHZ0Xquyq5HeUg/6sKcP5wbKad5CWyYqf7+o+86O/7KpshN4oFlCm6a+jsUj/W
9HM1N0DaevdUgMyZ1/TZ/QnXjaKNjE375acD8zdd4/u6fnkxwNOUH4BLXD7uB0FJ5EgbA0xnn2KN
FcDiFZk6NMtZ0qmiWrU+kU62ajCk/5QR/7cvjXBM9ymsXA7q+9on0TIDZr5hn2blISgDoVQ/04hU
mjEQYmtf8gBtdcHqrYUQk/xDWf++X1af3DNtVtU+3GS+uI8vb1pJVAZpbp3yAr7z2teYVSgBNy1o
UqmXk2rt8/uj/SGe+seLcqqgdTFQOFofDndZl2SA1IF5csyS9gFp1MEsXLabIMKCp7rD/ARHjxfv
jZ6WMiZI8dVlR3qRay7HoSEg4QJ/Qyr3rSbQrc8zzRePeVqf0Bl042pYzDHJrFQpKGtoxGVOKNE/
qEnei0nePsaygEcmgJD7o27KRxLFGiM2T2wuOVd6TFoyV7s5v6XbyRM6IZkRf/n7o0dt/lMP+uNV
Ay4Pz+fC4O/vTxgWitRKjjBOqTEgt1kUY14Zf9dT2ZCui5DPsfHCOF5AhbC4Pn7/+r9emCicfKBe
LhmpOpOP968/EE+FBVwakBoROSXqgpkCnC8IW4yb37+Uwc3k42eFhceVpRpfJAgf+u1w8rpSR3V3
spNA3pPWwi76zfcWWtjkYG5SAOmuujp1ts1v5gBkySQ6Zxikf/9u/u6DW7rN3RK4Ara/Dx/cxEoc
NHqok1nTcJHYWGOqo9kV+rBKlG7p96/2dxcJEkl1XfI/jwHT++Ns1Kj+NWswT4s1opxi9sXLBrdX
Jp9CqAXewK4Uwxtn+WI6KIYAKhlEeeoiFUcErRgbUcSeN9pmusn6PcMgQUIL6s4YCtKmXMxijl+i
jAf31+e733+ID9LC5WRV8DdbR/hJe/cRvpbmUdj7U2CcwjClfZqZyu2X80Z2BR4oUUBp8FEwlPib
jwWucbTpAOPXAJubfY05OKL8sRs4z+OMrMwI9fbVF7q8//37/Ju7oGLQMVdhfkQz+kEBqYEoH9zQ
Nk4O4fas69Wi3KhZlBvK/tPk4p/ObPUEfXdm03ZzVvPM1Q0HAuPHVyw6aFh6NrWnkQ3f1RLBHgYo
ZuB5s+LulS9OWC5OHYx2TPj0IY1JaRmn4CEh3QVyajl1r1Y1cKYru5CucREkADRJROecWA5Ry1MD
j1sSB8d28Fiq4549LvHqdHjGzTwh5Pj9YXybtP1rQIZll0/C98xy2zahlX/UJc0wMSmj2QpX/NQ6
qKcZbxGU31vCSKcO0z16wnXqDWm3MR0tZ9k6oBSkO0WGsMr53fp6YhMJccMk/67ovB26VK0jjr3t
DVaW0WSttNBhyaRbM6sQHfLRY60VUbfRvaqCvx1NsbNGPcU6Rzd1rgxgEHAe2MvV+ABRBNj0aCdg
1PGV3xbp0Sz86oa4MwJP/EoA0qrNXPtsoIm9NZD7f9Wz1tjQGcPVZVcIWRWkePw6OdXkXnZTXG6S
juf3JdqrwlqR8gwMQFd+URkHkB1gdOsbx8NixKrN0+qnvszTcWOFnvcAIBeke5NGSJ2FyVJkVTiR
AEOLAUqsXaDJf+JtxRFHzGqX7Wc5d8wS+p4QFhPFOXN7ppQkNvaM3eohvNRpnB8IokTR5NHdixMT
BIPUM6crnTVmLOwCRRzV9R2MnpxItIBQyY2fou+M4p7HbsY5An6KS24x/DVFjImP0gCvH8kYvDvl
k21p2pJ16WNxogRUsi9SAO9xTvBjjNiVNVM5AP02RNxE9m3uKVRHhn0uNGLaYwRqve6BzIcdPF27
FtYhTQa+sYumqojBUyTSP5AmCVUsC7qvOPNcdA9mrLOQTMUmsIroRpi22AkiS6umYmaN7/Azmszk
kk5YbnzqgD+nrqoYAyMR8gIz3JkA9r4UQet8riwAIo1bx6+cKPJbBFJMyceicqP3fD3rOOxKljQ1
6cWGN6w5sQo8wMjEJbDwSdOmlV91rzY+SmAQSVSfNcdPsquh9FFVXJZlHhRnD+SGDlgQr0TlbQoP
9iDJoROCdEZaSHXxL2RYT3FpkR1sE+iFXWkCawZVH6BO/VmLWYDzdrOUvB4UB4W/03RV/MyOvK/Y
EyGe1YbqSo98iiHu4PYLBBhUHi1aMEJ2COV+lFrLNzaF6LuKaUINM+CIZtagVDTJxFm5in2Dh6lN
42itA2guz4Fo+WZdY+ZLZc2qrXVd+JsR0gju6QgFH65ObtmJHZ16DxHTep5c+yVEObGKEp16tVNO
WPDGzosM5+BpUTu3bH4gy6L80mzuQx76/m0h4oZYYK5Qf10UFr9+apTQi46juqKsY2zmIo/OJnIM
szIzz42uJGsIlNmvdAP3Z25nLDVzuP2EkBgd/yWagV2uhoTC501RRBgLGiPf4eAI7HQ5c0CkzYx+
jPSmp/cO1oxGfWX0CI6BV8l703F5qCcad9TlHkkNB5va4SG6iIzCym9fVSB5v160aW2rvLnLu0Xi
gIzGamzM6niyTbjkyXTXLEbFDEG9uF08e1HEcqdnH3OzzMgXSd5gzKTBKvHgYpG08lTZzUmrYcxR
j1hyqB6ZQjkvRqH0ZVySvFIWD+1rUnEyAGNqXwcxsaRByobMMBucF18ZFQNVHtU5T9smiJrnNCuo
fmXSTvdLoTBnDYZomebuC1NP/7h4jkEXBag7/PQVOQASmcSzrEPVaPqNHnNJM6vQocvlWXXkNOK7
Y/VO8V41PHgIwdsvcn+d5Ba0b1UTIJHM8DH3OU/zKUMbug3BIr64rXJ0ohaaqkPTKg/+wM9g165G
5NKNJlg1LQVOr0oVheN5fWt+AITxCMOKV2xyZyKW3NayJl15NfSm65GM8WNcOIQfe5bSqs2CN1ib
ku2Wr5VjuiXvKvwzZ+uGkXu5hIzQweU9SKHKIJ483UaMJ98e21fi0/mO6tCnuONfg8jgAVza0Mk3
DMWsQxYXyYUxKbOtslO7fNM3YIS8Ax+nurIQ5t0nUz/h5CEXptgwPxR75EXGTadOT6fMjRs9Ymi2
ghjPb04B4dzZKOD663qMtHhf4I+nSnMZSa76eEa4xeKLNxMqJ0FnZ2olZ2AtkEPindPMb/Jtp1zm
b3bwZTMVFyPHVNYFn3+5CWS5hcEnAQyxBhUQHF3G2ocm4AqrXfXyxYhscFEX5p1RP8OERImnNnmU
+82+CS2+1cQEhpTzIOc4jJSgjKywjJPXcienyH0Rfsf1qpO7uTWTGZ4BgdbBUYiWd7KcifDqjfZq
MY/jHeaG8SYotaMmau8CGZrwdir1BaWNza3JBMK4xxAYPCXdDByuox1ttzPJFIAi/J4ayByj4mHS
2Xgy/0PmidKvWBOHwKNJ+gaSYdbPK8ucDNgMYRrgWE0CJaysudAbFER3yyfkSUSN3LrcgQQ5DRdL
wzuPKiiKLfN5iGhRGTJmgG9pac99w3+svICvhWkxqU++Ej+/SSuVT36amfxv6lxDqeovak6nxtNg
+hrIUbPYiL6nk1FHTdTEJ2zS0cjnjVBvJ3b5FJlye9d9x/VaKh01QiV5r8+TFW48QLG7vs1RJjpA
bl6bJOPiMm21dIxb4VirmFOeEFkFLYiTkKiHcUCoMSUOql4H2qpzLwUZtwh4bCSymtCdlx/KVUWa
WBwQKLXwv5MzUG2DwB/zy4JBMdD7PjabB0M3wTTlivhBQja3siRd7n3STLULjMbc5ClFItWSk81B
gG7BOTGrA/B2L1KN+5Ca3BfUjVVE0G/fCAkhxDrmql0t9tJLpj8Fj6HTcn4SjRdepAwCiKFs7Oza
631OEaxYCD+dbLiMo0n4P06IYiz877U3kJDHKl3sienAmzLVzgukE/w16qxwZaZW3maIWV8RGYym
hLngqGlD1mqkWCAmIYIe1q9SNc+ZxlzYZAghHLj6q0R9oLf1aiJIBRB4z1sUiSHNyWiYxo1h8xE4
5YyzE7sVFm94VShpsFTemyjSrR20BnnXpxX4Boa3tyBw5hOdOie1rhkIsRFzYqlXLZ6ddaxVq9Dj
YHfhonwFYhqtLG9UwyAeQHAGI2sasRJ23BSqSAzhrtHQWG3LXr3btO+U5b6ZeF22FXAQoL4T7E6r
9hRItKqRE/G5QRj7nN149zUCU4SEWEItND8Mhp/IfdcPJaQ8lGfVAV+VcSP0gXfh+AS08uSvONt1
IsvEuXN6ihBiwjAMjXAnylqqz+sF452NN+qh92VxSwbd11gLYX1BaNk7eaOvPMGdHeRK+j2yWuSj
aE1BH9JSwx22uIAlj8c0qXkiTQmhzB0jz4AKZXKfSCDgOCc1X2jljLO80PrU2umlj7k7asDPxgNx
VkCg0mvLhmFIvq9THOjs5V6pVqc1UqCSkCqr+h7InHrBVcQZzHKcYaI1O38rZdvpl426+V+mYcQg
kgxpaqreruhg8jI/aBXpRCVTNvLhcgS2D1Fq8vWIouavDWS8GagX/iYmgCOYtlHsLVStOaJtapxC
lXSkJ8KhiOBkLBQV3KJcM6pRzlAaXI1WwKUaANxHxiV4e6hTGTaZxJNsEPTyTuXyMAlj7tszdtLs
W0WNydMFGeIW8S8J8hqokdBXpJmlMYzgmdSXeZ4qv1zHPa1yCVSAOqhkM4rPkSgoxlgH4HUkYmQD
W/qrOU/+xrWUdpjTibgKNp9yJ9B87Psi4m41u4l5XvyKy32TmC9ujthnrO3UlCqlVtWbdQijCD8t
fsYQ6eB5lHb9vNCLqo77nkCYftMpaEkSatmlVjk7N1J3ZkLOeQLR28V704mTb/bg6u0VWA6uOJI+
cR5kTXDU3iqMprrqlTq+yErfPhDOrnsHGjY4aC39zcrve3FRdW1PApZp+vQqGAp0gJtn38c+wCfm
rsSch0PipRqPDZKG6SQW3YqL2uccM7HeLKJ99ltcD7OiPryVzI5efHfRn5GdBMxpR6aa52/dqTN3
vHJ8jkUvH2XszseY8K1HpI7ZpuUK4e5Mt0O4YG72EPbcQjdJXqi1OwH/lPzeOSj9rSUsuTcRtH/t
a8t5xXI9f8upKr9XuWwpt0c0YdRVJpMLFdlMUQaJ2x8/Y1hyQcOEYc6OtinTZttUsrl0EHLfsKLz
N1HqJp/Y9kQPLjW+XPcFLu+sdfSLyXemm8Cqw8dY87KvVTPxm5wSZAeVchlEd3Op0bEitBmBL3c6
YHyQyu7zMlb474bnHzY8pqUHzJz/vZFNxTPsX4qaPY/49vOS58dP/ljyePofsNnYerNMMRlE/Vjw
eCbpDB5nOKsHC0qxzlTsry0PAhEWLw6+KyUUebflMf9wcQ8wuWLIAyRYt/4T7YcaYv5rXoS5Di2J
ZTEngg7kM8/+MOC1GSFHJD7P+0whd62ZkYnpRk8/HZS7t1/3P2Vf3FVEM7T/97/vZ20/XiRANeMw
tuVvHwa3XTVoNbUMzPzMbFbSa+dN7A3eGo5+t/39S70fzr+9lM1h8ZQQTXc+zoirgp1zGhFRQHHe
rZKc2QBPA6x0CqmZ48DaF4TQX8jZsVeBTz7m71/+l8OpdnXMjD3DMPjSftnmEB3sjK5JflY5ns3C
++Qjcv79S7wflfLL1Uuo0A42gIxS3A+jUiG0qWco2uzBpJ2lYz21gVGte0RjkIqbb79/MYb8H08Q
ZliIztAoMR9h66g2BD8Zq62osV0JVXVvj1Zzyf3UqNcEKxaXmcO6PR/sRx6CTUEBjkEB/xkh7Ssk
zDAk4OSAxEEbA9EIS1iwilPwxP3I3ZbCYgiI0M5zrA5s1NMSg4tRg9CLAwTSgXkw08L600zHCzbu
HTF1Kj5CdLr5NLVBrdJEIb1nGoFvcdNDOo0za9MjzXuaYDEfQdiOlGlMWeFkUsSeXdgcn5LJq/Au
CfIVo8q5ZSqX3buQJ5DMCQjzEblKVFoGIP8g3JCz16wQTTW7oZ/nA5KBawLLh51VFN9tL7+vEvsr
6OZTJxg1jrZfXKKB/xKBQuIlEF+DuyxWBRkim6yem4usIcVBlMbGadPxGzzf5uCl8W09uRrM40ps
bbPot2hu3BspERsRRRZempH15GlGeJnGSccA0eMhNwzfII8GZ1kiL5+MNCVXtonOnUtD3vsIhYIh
AsMSUZWM4bAnyDTcprqMr+E8r8E/kGrgT+OVE+lutgWu2hGJMk5RQMhq2mMm51l4bjwqo9h3MCb4
CW5CPU31q7I2QESXUgj30S497VOcDQxWKoPf40tpnisjg0WNrnnPHAmNFI6Ngm/Via/CohHXVa47
WxMX0a4YA06RoknvGiy06xQ2IgvX3mSxlOtP4B38DQp1udbixOyf+0RvUNTok3HUZi86JzGIWihL
xioEFLaJGx6ZANGM4DBrIjyGYSxO9QxOtRDtMWRe9NzMfne2eyvbE/VtXBvScvdFyblAYHay67tS
XhBQ8xwDEZ7QtfXRjqJN7m3oTyfdjdILjXiFa6bg1V3Pc9ls++maWUiNh6nO9Z0YAUJWroOSiChS
9FvMJS9EYPdXJNllq3DGkJJ47S4M8doS4uhhaDMiQiiz+MCPfcKhcGkXYUPo+Xiqp+yRJh1l2EBD
ZxflcEW7jfSbQdNq6KPxpIWjccHWWN8bep3vp6KzD//P3pk114mkW/sXUZHMcAvsUdoaLcnyDSFb
NkMyk5DAr/+eXUNHdX9x+py+76uqKJcsewsy32GtZ7nd2N+sraDoFJnb3tcr9wZPNBpShvWZeAS5
uH6MhPExfDDQ81GwohH1rIO9wMzxKoQxEMgoD4kV9JNe9Hy3TF5DUULSWuPWWtJ9CqvpvBhB+k7y
Q4OIOQsPWZrqmwWgcoxpDxwsxJIDYqmUd782IssRyOLSCe0X1RUtRaXPm5WbtwtV6T4tvfAVE3WJ
MqxoEs/PP+zUfgvNbd1lSomnYlnF0Zrtbz4/V2AT2TNQFQcgD5+0XUD5cVrGqqkcMD0YKkn1LJM+
MHMwn+XFGPvuEXBtlTT99llkwRhgvpGMj9NsPqVGxkrCEI/LSrzL0mbHks4lasNOHzbJb5ulXv8y
mIZfczxpI8Gp1O4n4h0/xrmSUZt33m5c9n2X2V9c2ms2I5JU4safx4fJ6OwPzu3gBG3BPggzR0x2
VVTl+cRPiOXwdpdWkl2CnXbrS2sG1S0H0nYyl5B8N8t9H1o9RlbIxELD66VJSi0Ixjm67+aQcwFE
9SxmFWUZzUdVm83dWAenarZerhDJiM66iTPi/JwhgK0Myz5JpRFcslT+TBfQbFs/om2ARToJp/te
TvZ83yHIDCOgL9C21erdF2u53IaeWZ282qJjYsbOzGnTX1u0kGDFQYlFgghIOjiPFyi6ZjfDlTeq
N1P3AuTv5jzaW+kRzEeKgYkfhfbYreDpVLnaEcZEwubiLZ81Y9V7ZqGoBMYmlqQ5vrq52xzXkLRP
5Hi41kxncTATc3pUTNoO0+YTsGIXuscsvc2IAgPjSOiUF/e9/8M3bdSj1yYoIeOpPBHd5H8hVsg8
kFRS71hcrLE/r8XRko7FiC/Mj6RT45hfJvfoKte99wpTHnMjy74F7q7OivVQrTkf/5wvLyYnV2I5
IfsAtVZIQzIzBngLq8VQ0nrGdbXz8DG/KfLGvy2zl9/hz97exsZOCNDRIKi6YbibzE7tZV3y5K1+
eXRkhXcHBGfC5fkLx4wFdH2gFYb8d+J+1Ke5tDkzevJKvRvFINqq6HzH6Y+64r9F/v9S5NsU2BSs
/3OR/+Xn8jH+vbj/8yv+LO5D+zdXhKCNCSb0IUJcxdN/KbiE9xv6LRxG1GzX+DOq6z8LfNv7zQk9
fgngAktvsj//IeOy3N+QflPogVkO/mgL/gNxNyrua3n9txofwbCLYeKqM6LRtPle/1zCCWUYM1et
OGkGaW+zgZVwrNYfAd69uw0gyy43QN4vdSuffB1cQOHMX7257J+71ngGZzWep5UMrWubcOHMNU5r
anvpYW7L/IFVjvEx+dfKymtFf3SC1M8j1yVr9IFkgtV+dJxCWjUnRGX6J8I3AuuOdCbRvozw7Th0
Dbm19oF40667BN2AuCYWsG/JCpDhrGo4ECnRZkDEEIAxyGY6179UAQBG8DlYr8xzHi4ee1krDdXO
zwVZsTlzhY77ISsqAIAonoWIFqBpcEcZyJtnv12tVwcLXi9xcJutGysHwsYhsHzCJTgQXK4wuRZ+
+SVl5zjNXDpy7pMcltAH1pbg8zoTgTltjSCOkKy2iHkZY4BxI1VoQPKt+COMB7m01g3Kmm2MJ46a
m7TE9Q/O38cXxNalnHcbudEBe++SmGFWqQvpj7Qpja24kJZgpynM39eZXgW+WI7QvHjOqopR4zKV
F4ys7bG09GvZYggvlSZnuw6zo9QZwqMeB91bsRSskFfirv1gubTOcJPraXobs7qJp2p8sLEZssyc
Q3wjmfdDLSkGskm/Q94b4YeGsVzsE5NhVh2KWWdolsRyON8ZOg47mwzU5y2YxggOb33A9QUtFIM1
Vlt9GP3c3wdWc0BP9jRvxatXWYxJCnWzjS0lsszutrz343pS7209MuNum6NkP5OAREqWrUZyt3be
TdcJMsb67SHPiDGTlnztwDkkeOzaHSyDn0wpPTLJtvRBh62HTG8xSI/GYjsyrpfs0g/O7ID+5KKw
CNhK5pnxCvsktldI5G/Zjg2XQGlrd+0nT35bFJS4mxtNRpbHGwSu78VkzYd6dovvQd4v54XMgF3X
u8YT81yHpLzsZ2qn7b1rkDegiuW5qdfqAB2zwFveFUfW5yC+C+FFdnvleDUuxz7d1olzId8PkOH2
eBuwG+dGeJg9zewQBiEutjZJOTsimU2QHdKl+N7aWPhmF3c+hC82yaIeSZnCejw2FPHwkDDAirmi
rBlhXFjLF5M5UcS68NWo0tNGOlxUjx1NjTLeCCAXZNUv5Tnv3TAmULr4dY1o/MbtGpemgprJgoI1
b+85TKeFvK1nOd14nuKNn3CBJ8A5jV+t8ghdnOlYCU9Be5QlQzlvpPrUi8ENK6YnVj/af67YmT2Q
8EoYUZ8OxV1HW7u3W9TeKVkzI/XBVH4ZsdrGSpj47xnlWedmygYWALbiu/FgATgjIf7HxP6L2eA8
P5RE+MTzzGORhXNlRjQh62ffcajuMt9ZzyR4gJpUmqzrg+LRoqFYPbHElIguFdyo1S+zJ5M6ysg9
23vLNOW/0K6HvGs67CGKiL7Td1bgju/kCWv4hDm8l7051+Imb8L6oAvUFHlvYNW2Wv5mUp/8tfQO
THA5JRYi9VqRkdhnz9O1VGG/3vX2DigNufMZTbEVbF8XyHCvpCQsd1VpUP/KN2srRETscLure3VW
Ru/clcKSCZPJkuS54pNElCEprK54RYKGnMZDyn+xhhUfeD1tpBKbtfnQ1+lLX1kyYA5qs/xxqvZs
hmqPqm6+ZSHaPTl2aDxLZ/Q/rNotkkzSj291yABxykgwj/RiEcQEsXi/Vqu4eCmzEpWqMaE2V3cV
JAJE/EWzb3EOHYbrWyud1INBCtIoRfC2w6eXU+7ND6TPF7tiHeFhiJziRhHQ0wcbcg780I/aXt8h
2rhHZ67DH4M1PvqLk+tolPZM3amgrTNRKAQpdpY9nxyWb8TmkJ/FDrZTv9LWcXaloYybdXJzoK2T
mTSCPXrXLgXbmSDbIyvjPAjWu4LMuvvNEPOFPST5muvkJyRJEc0zouGf2SDslGNlhzx0lkhoJtNh
WaJHMofDamQDZ7C6hBOn1mazXA5J040FqNGTkg6hOJqIzMzUT1OwgbIEq7MjGhp/ztSGx35hNbL2
wIrFDFjDXFi6eCE24Q6ugDBsFU+mQZcxStCndVtBtA+s8UtYlMw2ArkmPSG8yaj6E2YVdgZG92vp
/Ze68NvdhuN2L8YOwvyKV8lwSPzImyXfA35YzuzoP4EDXiqVTjcmA5do0/D5Kstv7lGZi1tr4Qfb
iJUw9UKJ00bI2dFAuxr1HZZjzBRokjM4qHB7cIMg4IosyCf3pJF92zayRprAN3e5VN8slDEsBNCF
mPg8IqhMa0QCqXnLMzAexsLJYy3lr8mrwv3Sbd+wKLIj2ULOsnJ1U7ZAMCCBhXD0yzD7XnewU0Wl
hoeUXWGcz+Z4x5xl5nK3usgT2Xtrur9w9v90VFHtK5eCYV6ct3qYkFnJsX+tAn6rbXAIdoDO8WuA
6I0LvZSJwyEKD0DnD7Qk5WPIKuckAmu7naXiY/Dlt6lORcJh2nJqF/Mbc0IuDGU/gx5oCL9kxVsu
Aee6V1TfLexGcW0hp5ic2tujJljjJjSa/Vhu9a2FzminVlLcZ3v9PubpGs2W50ea9QS5blLuBGGP
r6OwtgfJ9o0PdEMYE+X+tBCKKDv++LOS5TuvvVQXpZuA+YzL19pifR6m9IQ1SMdGFaIKQn/04BI2
9e6X3jOWA41xPbtzrHY82kDIEKDkZbdzR/Yp9HC58xK6UqOj8oZoZdfmbKlnXedMQDYw6q+sWK7u
F2+mhcta69NtlsZNVn7OkdWZ7T3iGXUU2+If/cUNvmk5ivdJgCbuUnW/CdvA5obe8Fh2yr53a2/e
mVtJNpsjOlAMbo4+0ZrDPEpdlydC1E99ELpP0FdHEXNqGpQYVmfFrjNWv8bBJrqOFxVsw4aN4Ari
HbwDphaXV6bxFKbcMcRwNVlc82xlnzs0INeVyC1j7/IrpjbxHevRudIAbpMSRFrcZ/Zn5Y3uc8Pm
7IfJUISlOl5NCXB3Wk4deMge9Su5RclCeNUPQaZU0rXT+LzpoT+lHJ4XYh6qAy7Eh81rbtLWV34y
cx0sR9PYCP2avdn/TLHyxLk1+vehcos3txucizkVbjLUutq5hd1Bzu42OGmAJXatstunwXYGZDt8
FHeLtECUi7R1I1+xsEo2hB6oWpZxvW+Cojpk5lDuU1+rPWp/XJP8uQ64JowD9va0PvR+Vbxxmsk3
rrjpa0Us6bMsFXlqwHhPwtVUvGnvnftmZhZaGGMqYfzq6jWz2PHezMZaR+GWgzAn+KFliKLljvj1
8Gz1w4zAYDFltDhNl3hzRh6pGIdH5CLqTQTb9Al7YD4GYxvetGWp7p0sH15a24UR548QvBK79xJZ
X9VlVFfbK3CSGtCC6476CxNjKwTj4TDf3cLOhn9Zdeu8K0reh5swcNC5BNCwXjS5h97XjAyCLUGA
yM0aTE7IizgsKoKbifbakY53x+40f599DbAaSPZzBanPTEaUVZeqWYr3tHabPXRohor1tlSnaYKn
U8K0CyKHvJEAqp2u30S6pI8z/+txqTlehzp81jW18QhP/XtTQ7Mwcr/ce2rLboaGkrRq5l5Fqp7r
L2aOSdMWvnWAPSVvSzaqe+Z3qHmyvoo7Y6ugdw2EtWkscY+V4w7s+ra0jsq5kATJmIToNhuZtVbZ
oFBYsgerA2bwFPjl0N4vGYkeSZgtgqBIGCaeRbEARegK8weUbFkEuVFuFgHoF+n32nkGje2RmUeB
1wb+MB7LMGcIpDG6bTfV4qA4G0tzV20dMkh7zDlHlwAfYjt69lHljC4ZD9dTsumMZIhB8i5+x1OU
JoJ1d3bLqBqLJY/wUO6sINOJh8YbwSXWPE4f5uZgfozuOLG+eFp6wPW1SaLj5sLumtVqwPIYutPA
M5mgxSlu4SoUccp29lc9tM4P0UgMhkMxqBLBUPdllGFavJtAj+KaPBLo5uCwghEeGWbFIPhJAkB2
9HAdQitXOBP6YiC/rtRiV3iczruQBJc9TLHtQ1BY32g0K1FFf9z6nTjgDpqYXPbqscN5TyifUz9p
CF0Y8godW7XTJW5u2kQR5TUCDDmqiGEs1UEvx8MiZzMehrJFr9vXCT5E52WkitypZSHpuzFL6CDm
tTjvV9R/g9pNlX8ySKRLWhr3J5UV4X7APfDhMgk7slXpIoaefVSRsAJBts0PRQbiamhx7dhF7fHj
HXP9HV7LfCC89t5GCf0pmuEeWQ7KEpYocWdZ67EHME8pNWW3IEOCJSK9U+94bvo9VBt31zPEQue6
VQIrQ5HvdFoT7FFxjaeLIb+N1PQMTP36aBSpnRiwolE1eQ1ReJUaY6h7a+yUV/1J6tQR+gzjXtnb
+tRpRm6LrC4LzOPYzRp7oAI3KmRCef6z6zznkqZFwUHbZ1CqiVKXIwf/BIVlRVoXbwNiKCB7M5eO
Xh9zJcK7ecmI28Qae5RewZYBbFYkxrY9F8J8CMjXZLo4LizJuuxj9JuSbLkVG3Jn9sGdNHqk2DXo
dbNKEWtXof2eoceNbH2lbtRFXr8b3fje2zhe8zk4OEgOiBzs5k+B5PUYFGI7reRR8flNE8karsKA
TsgSokub6YOfeYQnVx94/fPdzE8rsprlK9k4N3nGomPrP5uy+jqW8/V5m0S7YyEhIezb9s67BuhU
RcgCqECCKseFwTqLG8hcK0nG15lrxUiTOw+6AzmuXtnwtIz+wRTSJ8nHKW6RJ8gH5g9CJBN5fMFu
7sR8NyrqbUSfZLJexz9LMHYn4DoV4fOw67IyED91Q4tWEn9+rB1FlrXRQ9lSPhOBbvih8kWdfYI0
I4G2/Iw9McnztTsFnddzASMcsSD7PG4yzwj66L/Tr1GKrU2xJs5W1ieyRGcZs9lb32aVjhHznouN
5ueVUuoL2CICJUmyuMk9W2Pw3igc2/yUaubWEfSBIWnm6Vto9hdt4kYAy/XaGBx55ew4+85Dr69d
O3jLF7NGFDw0CWCNOUbF5n4hXZdku01aN9h5blFQwGvxsa+P+fPgmb/YjlL/rVRHTdY1z3lrvds5
M3B7bpzP0UViJrLBTrA7vC7QzX91XW1s+6wJPIUOFmmUsXQEz29e/UQMPcuPNivNRHVB+m0W6Gmj
ZZ6Z3oerfupNk7DeCjYUYydQBnt3RJBC8V+b9DiLe5CTHT6xcyeYFrFJ6/HXS320M0OuDN6EeucJ
OZwtfNl6K7KFVidN+FF1/kWWbnc/I3tmFyUJkrI2WZiRB02ZCIegMscdVITuzjK94MS/8EvIdH5Z
mfXklGRzSrIkzmEn5Hl1uVxNW/9IZTexwzQkFmXUviRQIqt1q+W8FT5ZHsJ8HbiS4gp/fYTQjFlg
12CDCq9SGtObr+8EVV5hugfLpRLORosjwVuGWR/Ldjr6c/8tC7bzwgNPlHEnTjIzLmk4UutUbr8r
idbszFntwTD4O1961blzGf8Riw5Yh1I/pjK14pQs4yGbH9G1fYq64IlPV3cHnPCxd65UgHr1T40j
LZK/VH6gd2GAuNXGPbq7t8J0ABOmRpdocIhxVtlsWkSX7Yq2No8LTPFkcKfx1KhMMLmAhCgkIQ86
DR8nwsOPZaqLOG/XbzIzmZyp1d77gHqjUtnfcUSazzpwr8S2VQ9xObX6pzv68zNnnxXhDB5i0BbT
eWBNGgizhCNnOBeMJwZzlqKwdoOQ8ghk64Kmc0SMZDtTYhU6nCComrUflSKX5+uG2Qy3lkyRtfsY
ERCTAurY1zX5tv2QVk7CiLlK46P16uHeFxU5rVx4A3JGfyHgoRxufZYiMcraErtmkZ0Hw8l2NvaF
79RZvFpZV38UpRnct0BuL5vKpx9G4f3KBnMldCc3xnPPGPpxWxzwa4WvAfwVQr8Eizs9kPnsbHfD
ErSE4fl1e2AKWhMIoQhn3rbQ25ttQRSHJ4uF6OICiWyxrd2+6KycfiE17ki4dWcSV0fnWKTzlzVz
X6gQ3OeeZf4+6/E28R6sO28YCbYPg1d9NXvgV7SeM5Kr4jG37wNzTD/qBSk92SNBDNbeKpKKJt24
0RZFzW3VMFrt1ZzfUEOoZZ95QxujsPMmon44fyJPia5k66mhMRD5RPIIszBqmtozo4bmhvJOAykF
JNwOr0Pn9JgDg4DUN9bqAlMZM76V2LF45Vx4R1gW2ne6cMWXmd/ASwL4Cm+TJGyG1zhlaMSAmnCi
Zh0v9tRNtz5PD97gTquD7pviduu6jiQrBjyRGqaMimnVkBktVSuu+WslxCnzTiKG/80ZcsIWSI9W
xy4gXKw3lp6iNYCLC9IZ0h60peXZnTo0HI2QHdkPqwj4SeCrrayRrBCMD1nSZOiEE2Zq69OKUE0S
yFEXu61fVjQeI433QrR3TAlad8lsd7805fWOFcHjalDWo7EV5056QA67CWUHHLPHBTbKW1lSgSeA
vWv6ddd8GPuW1JOqn4On0R24TznL2odqM+Y3Awzf2c575jLXuMXLsBrqTXZXjwRwkoPV4WmneR3t
xxGR0FNopLQvg5mGN4aR40tCEHRWYzA/owpiGIrvkLe0bThWMX8FDdRl+IVJgUyDl1I73FiTZioY
2UOYlXdM+BX3STjY1U1pWkARladdftI1IEo1ZKTvyvFhy0anjLy1s3Y2Y6gvAt3CGYCjjJsqX39V
aHjfCWumUENMjwaVAdNdHoZFhomk6N8mj5hdbXDrZq3DZcYjldDsFEBFx/LQGRqtMKPRmyFd/GvA
tNp1SARuOyimI5W9KW7brdUvqgSUyimL0jM3tBN7g5NynCjjsZN9d0dCWYDTwSSxd966gx6FE9sd
OpfIGLS6BFVtf2V6SwxUq7svgvrudkBqjF6C6p9xps+Uxsif1ryc4yDMiPFhlwHsYqwvkwp/GLNJ
/oxZp0cvd1VirJt5CWdeDbu08l3RY2zBjfbQsAQ+6dWdz57hbzoCUZ5ANzZ5aEI/Zt48QOMLp4sx
+PIWZdn3Bjv+bk5XsS+D9SNba9Kgr4a4lGDtPDLTmlnZsL4aBSgfTJb5rsN7tjN40A/53I0xZh3r
RNQfM5tWNqvFoA0xmr2YiWcKH9V5Sy0rtuG9qFgV0ypsx3VYvI2LbJweoFEzBzZJMEwa15qrpwUt
bLIS5puULn4n5lmzvDWwMmqX9Q0zViiaa5vvTRngK2yJ65Yb/12AQrSX9V6T5RBZs3wNRwsCLYe1
azS7wrEhkUAXChvE4iEK8UTrPEuIaRMJ0pt2b5nSOWqnPjhZ+bQFhCiRYu7G4SRQhMORsfMCjnHZ
vyEMKR8gWR9TwzpSWKnDvDnzN2NhDWLZxlfcseT5bVTIC7F6hw6UbARc5aPGxfGop/6RdNJqjUQL
ujBCsU3EWWXcw/9bY/Lj81PfCAvHq/HpGP50aa1miAbO/6hgDcagJ3S+Ku1OSKqW27nrltNQ9W+/
72L/u7b+X9bW8Luvi97/eW191aZefi7Fj/bvu+s/v+zP3TXQBGgijoffALnpVZ76t901oBEiEwR8
KBgVv6cA/7W79vki26YQsMy/Nt5/Ikhsk4DgkMoRaoAvfqeG/Ae7a/df5JQiDPn2Lusw10WLwQru
nzfXfelUTBea8pYup1g/HJ5y1o2Or5ydIB6pQVSk0V+txwJvYW2cWkJJqaaQzzZHEvnEwTPG9XOw
swkck+D0wcrAcGNpPP8n4hLG/yBBhq0/Utf9PgohOW91nskhYrFJtOgfU5PKb2jvBMsE38URxzUf
3oMGUP7jDNfctHcd51S3PtvNkKrY07MS7xUA7GK9KpPoz64L4qY+F4HBtDXwUUYxQcLagmvSlUt+
6+Gs6YLn3PI5uFl/B7ZAnEI1j4qyxPIxfhkD2zN3AUytSrwVva+2CXvHHFh1PIq6ETdkisqJ6VuP
uWMc9n7frQ8u/giWFavmPA281di+dY3wi8t/X8BGFWr9315A17Psf/cCPvzkwl2r+eNfkk4wsl6/
8C9tuIOcG8SP7wW8UEhEENj+KR8JxG8uBB7mnJ7F0w/V5x/yEcf6jf9EPyR4oRFwu2g6/noFw9/Q
hbNDMANQQB4ykv9EH/6Hnvhv6hEU4o7Dy24CHULV/P8RBagDcIx2Yj3yUrGJAtFbIGOttH1npUuL
09UqoXVTnwz1XiuvDyOaiuHkBC1Xy9bzesYAWI2QxYKq3CRnu2Gw3cumZAh/cOGk99rz1puakUZC
cYf5aavRnsLwgh1cmiuwZMQDHcG2o2nsfLoCRfxryqQbkvJ2wLPVvpJSO5zXss/vyB0SO5+O5yW1
DNIzr1ih3RBStu+AAvTPpDovzVH0LF0S1nD+x4YsAOWZSf4X5g3b06xpQ5nU05ImU96Ac9+Kn4Zp
Zj80NJ7Lwtd8ddeWnQCrOAfPa5Wiu/BHwAW+zRQR83FGrJ+h3Qfyzaqb2Q7Le8Y+6jLr0TiYablx
daZOFbVqXnaYF8EOg9Kht+FDiZdFT1RgHtGlNRhmOmk29XPl2i/BwMeMIpGt2WTl4txwre8an7ww
y+qznRXyyTuFY571FtYPyrA9itOtfhRb1T6UUzDc5+TWspIQsjljS+jiMtjSWGqUGlZoCRUPQX1p
fJMp/up7jKoZ6W5l3LjijWtA3U6t83V0M/VsotVjajGkIUI0bHHQmpEeH5phsl+XSlp7JIXBgUDb
connLU0RDUmqJFvIuG6b7eK68/hEixSUO89L3bNtaPFrNLxm59Tmkz8/1GHVJKN2euobgXcNRU48
tpZ9TYib3uk2s5ehtpf7eSwpemrU1mOgYpdGjmxrVR/sZqnO5Nult2FXNo+uUM6F1vat0A7rhlbI
ZPWmdd+whn9mbdzvPMOtjxpmn2hNcOjwEJ/SqQeJb4x+ki6OPmVee5ClHexqR+sYfjz6jK1F5RHO
bcrkPHX3EOPkr1DrH3Qbxp69dMq2RFXmEw95FhE708PKvLY4dGw7iMY6YUDoJF7jPrY8bfSjbElE
SiMSsBUx8vHrRgx9xH7N2OcWHaa7BvwpR/Aa2YTA25zMAgF+bnwl0S47dVXeP7kY6i4rjIOzH4ws
xvC57gZzmeOKDvDOnnueGx5bTRQKiPluRRA+NZSwpXBSOOfe5O6QR+BU1spFElQ4bXbwnJqgoxdm
AEuxZ1qvGXS7JouyCe9snuXBkwZF7wHmMMJgorGSrn526fWQLbmkqpqveDKzcicwcN54CLweydxN
87fF2WhUJxAVmNnCFoF/RVI2338u7rBmWG/4nlpBGWuyZxpSO0clb7aG+5W2uSlP+nrZMwRniE9Y
j9gcuBGEac7Pc1E4+lmh5HZhAWdGad+Bop/LdynVsDUJJXrjAzJ0RzxenReyNRrZgic8Zln2XpsF
s9syNwt+PkZb83jqdhW7hQ4mo8MoFv76gV59gJplEwS7vraVzI4sUJ13UPVoVHwZmtJ75zMKkY5V
E3QS2kabiVWTSmXzDy+VJ+ycFPvs0yaVfmnk5EEL7UEeMz0arJQXC9zof2/q/9NNbeM4+Hc39d3P
+ePz45/L5N+/5K8y2XR+Ay9GuyboMa9IvH/c0fDt/34pk4bIuMyzMKKzbP3bpexSMrvX+5ojFs0Q
nKb/oC42r/XC3yWdWMMovJGPcvWjIgW+/c+FMaS8ZW6Gzr746ei/rhjjT6ttGgPDbXrElcyLq5+g
PXtm2JtRa/bITBhL7LQXIKGG03brpmKyvrr5JtlxVUN+0y+z7cRW17NFnAZnfbVnZ/6KA3pIVLby
vnSrBTh1DuDWdord7eLlzXxgPGI+TSgX3ps5ne9JTmbOeEU+TDTDA+8Zii+9L4iBPPpDCVtikOih
/G5VBy/kj8iMDvJsnDHrKBkT2Nh/V66ffb4EOjuGjrmxfZelQKdejWtUrVJ+9r7R3xeZOyOD0PVy
nxKnSyoD3BXBNKVeiSVeCumf2nVwtv1mTkt3AKrJr9qj21lntBDwQXK3X0+Z0bhlggx9Mc4sQUtc
3ylyRsg2kFEeraBrH0OnzJ62Us73PUFvxPlUKtF5HWRxOrYzQUKDf7zeWD0q9ZYQz2JRsAWCSTaJ
4bCD7i62tF6Qtyp/Y76cilb1x9R0i+lQp3h8/EMAl5T42IFVkkiWsh4aETOTX+5sBtSNGSvQoyf8
0+3ESDPrc5YB1H1NI3dFUBkVVNQOuan9xMEGXJdOgRPKZUq63EnC2QmJgCw8hFGHQb3ewydlyDPZ
ju1lsWvkJXm45mrsgeaYo6YKUbbFhznNXPkjoOE8yXrh+e1RjNpMb6whr1L0SON8fXAwDpIt7G57
Y0GPB8ge4cB8VmqaOnFnrjXzbyYC44igt44kFtnR/JqlOSHN71BQ12b4VLpXdY19eNuq9PG/B97/
6cBzCKH7dwfe/fCTTPt/OvD++JJ/HHjI06FVMQLHgIqEHeH6X5p2qKSuZwM8cTE6MDvgkPvLtOrR
lFjQsWj9fXJsr1bXP5sSx/wtDEPqEOjlju9ALvxPzj9uvX85/1wHUCdMPpf+x2UN+i+DATlOm9RT
WIAZhNcWxrYplj4aIHndh2nnOI+O18OFwHTWDDiv0O67kZ4LL5bp3Orlrv/9JQGej8hVFVzKT/kf
b5IbzIYUsYd3MermRh6zrRH6QcFJ+KwZvcMQ8MemIOzRzJnDWrRDVAVtjtRyPrQhC5Oa4fS5LhvW
iVnDqD28qoiNa0Ac+63szI6lB7aTQRVXfvXk0gAcMmCriR1W4l7KggSwxvamCUX7gH5wqzqEhax8
jBdfGN8DTt0EFQPyRTBwd16OtrtgJHELihGV9+xO33Q5WYwYuxCqWePlT4MfyBwf5rI+4GVMQ6b6
uka/3fE3Riqzofwa+6pjTZpzC9COZHNBElamve8Fs4yXESNLeecS+JWMUCDui0FQQK7Fkhe4f4ic
V36es98Ll5BFu1DFCudcXefk2Ju+ohtt4JyHHPrrkmbPvmOnYYTQjXoTV8F8IrUpv9n0Qh56cV0R
es4iTsgC5l3ISKaJWYjV5t4njJx0SbRSb8xjB+6LviSk0p/rszE2yMHggHVsPNItuA+kZlNqVyzF
o3IrAMT7S47nGFE7oS9e5a/valp7bHkDT1ZsybleErY5S1KICYqXYOpaG2X+yx8qcpWyQh6RL057
nSEtc/tiIoQm9x/7zVkQzxPonVjwzh4le7Xz2jo4o1i8PBpuqHcNm51z6virEQ2D631emQ7Jwktz
55MACDXmD+hatl4JbH1jdLd0PHDZxB+QNlxKGpFxSMgcleY1u/3/sXcmy3EjWRb9lbLeIw2AY2yz
3sQ8kEEySJGUNjCKkjBPDsAxfH0fhFJdEqWWqvaVZlWWAynEALj7e+/ecyviEiNQ2lY6RwVOBYPL
hS4A/nGSJACLSPS8IVoqSAlnWkSF4XmzzsESs6iJT++ua0K+q8lQ7n1eFZxxXehv1WMm4dRA+AaW
N164efLC0BMDZm2EO2EDyp3sCbhFVRh9ymt3pHzMXIJsMm/MtSv08SGTSW8oT43mxVdqxvs5QdGj
Lr6A/2YG4Fgxg90PF0Ag5Ry9YgCEerQjbc4sd7QCUXG3xtgay/7CHNRl7m6KMI5vsQIawGxqNRfp
4MR5sgPPhVJSjTHcKIbIMFjgWairiXSBmsOzhWuRozXDepWjv9EvmITkgkxwLvgEmXe5e43ToEfM
DGlBpi4qhpCAMe44S1NAEiEzZJobnzRYior9ceY32FhsyE2fsQ7mDHho/aHGv6k3ZzRvyXTnd9qr
dqFFUNBCjvDsZLRPbUkTZdPW4Hg2IXKr5wFCHULzGUkxTZ5Zbq2gksWWfwlrg8Zm2+5YiUYsZf5Q
7ukozWi0LDOdLdoWOE0uQPO9KCv5pdesd5dkT8HQarpXqamqXU/VVe5lMILjqzTjKJpGv56CxLyz
CL0u5rClJF8nIauZ3ekFXpc62U6D8A4JOt905fUaMTODAQjFJaF6WnEl4OFe0KwzIwQeE/NdMXal
P7AyJ0vcaUDWMUd3UbZy/MQ8lg7gH+FB71hrcQX+10KO8QD8Pl7pIjP5nlNGFx8RPCYvCQald0DD
1HvsG0qukXdZPGuccFdawvAmNxyt3cswtJYEVZA25gDVl0d+gLw6Q6tgudAOq0awiR4J7Qer0Wz6
ovD+7EpHW5xZDKc6h0ERNSncHEeGAs9LpRiIyDlylliDEMWWDVTmuiyqDgkT6K8HAxXpIweXJyLY
EXjEzUxI8hl47Bxof3eOTR8sbIOR1LIIO7dfEMtXTK25xk4bhEucksO5CBrrlOUo38hudHPjmhTJ
ktH55CRbry7Fc90Oz+EwKEa4TkwmqxEHGZHWSm8bxpjJ0F1zoJ1ZoUZzzpOSqSSgtiG8o6YPEA/Q
IB+ncZcLhKdEN1i4fYNDTY6vd7KAGW7+c576l85ThFn99jw1z1reE473w4nq6y99a/Maf1H1mfj5
YG7TuHU5G/19onJp2Dp0V6njHA896/cnKsrGef5BGgzOVc9x6QB/O1HpGAghxgOPxwR2CYr5NypK
rv59PQknGGMgUGUB0gBQx1uohKGcWul6WO4VrMyY4iO0b4Tsq9OUEXL03VHzFzSQN2e3y7XIGbh4
Gy2DHejH2lVRVEyYcIq9K3rubDWC/0Ls9HjB49Y13o3fX2/+835oYNsMtqi6OZTifSQC/MfrSQ0Q
BHo7rpcbPME95iwQdwMA1XawBJKeAE6bmNFk/UxQ+v3Ff8Jn2ISP0YSltQ8v/CeKPvBGhIcN1vBJ
tu2nPMvR22aG8q4uoPALpzMw9T+95V98xOQAeMJyaA+AeJkdod9BO9qmTWTvufle5sZwm+K5/qSK
HBKWH0tA4TpOyN+/zZ8uCKtmHiRyxTmY4G0/ItFRvtH293FOB+wZlJicI8hOyz2hfRCBct7//nrG
T5+ra+sz/gRCDh+u+ZZzPDYG/YxgULsOlFKKEyNozJtpqnVFc86ayXFdbJy8rIA/NabGucY591hU
lUvz1kknVC9u457b0TS7heTUjLO0ihoCbf3heTS9P9wFtvuL14sPl2ff4tvkYZ8nnd99I0XOMCDJ
244pigitBy037eDYhBlM7rBkFpHXodEfmEKMQKTgYcEhLMLxDP0KcpceOQ7p7KAv8wtLTzScUCMn
415qAhMW+eQZpwGlanRQuok2sJBzjp3J0HFZpzbbCi0fwKWajE2EPebkbS7gLFQVYEEvrLtKg05n
tIDJAwSnuISkKu2PHiKeccWEdFBrj6Sx5ChpY946rBLOKvYgBM8yUu0pIRYzONeSioVTR1IDxnMb
PFOz+DAyjM/cpQjKaJ6SmXTdWr6y7oZi7K8KPQKg6Ni0cJVvMZy4LATygh0fVDPcaj29FD+tEXUO
QV2972Z24SR1sXcw60CQUap67+VC3epNA4kF495caOnJHNIiYbFK2JKlzIDCXmLGRdQCf6w1qHVt
R3rbFNsoc0lB2BejPyDJahnXEmwI6POCU+0sAGArOEXoszP8V8sLc9NM0hSglwdpl+BfbrMJaG1A
3OpD5/OlTV4Nfbee7JcLaZ2Tsb+uBaLUzVjGLa6yQaNz3SggkV/v1QhiEVFBQA3I7EkHCKjgf5ld
2bxZc0S2sm16Bc1Rk4SSHnw3iPN9Wms17XPqce9iW4ueIgVJGi0IroY2xR6w/gobVAWU4JKMz/ew
p3n4L8DdUfqPFVQG+ByXDOoBCdVXuL0kRArmH7olnJ4jjDvlzLUrTzf2ZHpTBBeWKUkRikYexyFk
7/sugg646Ks5jaC34LVdIggvn781tEh+Oo8yisDRFUgLIr3qwtdPl59pg6BY5hBEWTemaKfxXu8i
t1WrPvT9TXfJPSTTHe5dm/bVrmmSIDgaEEaqpaKiWKX14PlnLBWGxA/I2LwDM4zd59TWToOCH5sF
UaQVJ37EsEE5BGqTJZjWAqHxC0UWG5jijdZVAxIVrYgODd0AbTvqHYzwOtTG4Ayg0M4Q8EH5oNaj
V39lTv74nplu/0mNJJEvSQKe4tt+1MyeRpwaQaAUNEYbM8JyO+mIuTWaCphB05gqVQFHD5sHjBvR
eohH6ubCHze+gHaBv5jAzBqlpcfMwiY9mINgvwNiM0BrQUjm5F1JfDoOF8wd4wn8prPEaW08N7pZ
r+CzOIt2HIwbzYnacx/VNEXbQNkfWiv1Le6vphfL0I+Ho3I1tWNCG8I9wq2EuAFpkoeG8FPdsGw6
GAsPhO46p0ovfEZEkzVe4UnJ+cIBW5ekj4YzXnJqP/nweHqUSV0Yr7i5/YNFdBqlv6Uan7GoGzwS
JU0vwKBMaaOQykHWL4XhJqcEIJC1q/GxzfZ6wU2HOZJb6sJcjgz+Ad0wqFa2Oe5lM2BMRXIBaQD9
BCR2bNqKCUvrP+ZEbFDhh16OtFsRtzDNeepDxNmisgyyMZp0gJKe9i9DSfBTYjssmKWZPiSanjwl
cuLB8kdovMHM+I5deI1eRS8E52xQrNhGS/BR+ZqsaWaSvI1wYwgG1Ac7m3T/aSLd5EMuNW3aQ9ru
vL3I5YRsHQTgsBHSkOkBNYD4OIXKdtaySA8ZI90r6LbhrSR8eR96/gP9E+yKrXzBOD2v/rHxCI6F
8VrH5wSxhXXerhj2+WVlfui0gGqXPGD9uvJ79x7IT4qQRfV7mxg/tRJ9bYCrNFw62aX0Nn5hFoRh
w6XdTJb5mEdetSqHBveMAjC/skazdinELZsSRQTFCYGZ9TEzBD9fsWPJd1CEzeAjKNpYgi+sgnIz
eSURVmaYdtYybVLtiv5yx0eXB9Viau3weXTJrY6twrtxI4E2jrdE2B415HI0g+Z9OXicRao5Zkb0
MShSYyZR1ugq13HWYOiNrCyU5AM2I2ONxDtpMytVYg3LV7QMkHdnCbGygc02mDoTNw1UfiD4IZLV
cNDmW6mj97YKo9I4oVdiLa0dkzU98flzlMmrwclOKgMcV4LGs5nMnl+ArS5wrEVczVV4RP47srg5
wNYBiJmvQgabLzRKSFeNFOugssOm2SJn8BgzZ4iKvZIrJ2wm+RIM3nBLsATPkt1DrXHHOSFUcuFL
Tuk0Jiz4lyXQBQokUSyE863f61l0O3s8i0VX9fRxuk7HQ22Dkpet1nwqsLChwxOSO8KcavuFWcRw
28TY7GgKxhgUxroED521tsuJgZGQs/36sozCBstdRwkniUDT2L7cmfpKsgaI6ZH0mFZx9r0EgBgY
BcaD2ZtzWnU35hapZSA1sTNJv3zfm3UV3Zg25Sc0DTo6SzwjXLKQ8NXOVl1lDbsFkdrArrIorJEr
IFglewFZsOUcurRJaGXU9ngfQBd970QGC+soteSqrySW7RQWQMOWYYQPPXKokXUzc66sSXgN66Jr
3Gc4zg/YLLQvraz9bdT1yCR4zZxyYg0yqzkg4ceEJNnJa781HoSs2Z5CdB/pRrozdzkc4vkTrUvu
QljmbOtd5WFZBxnWFvfB/I0mibBepi7njssavkbNwFK/aM1Jl+RJNJUWgyNihgablXH7DEngaHnv
iFjr7tXXcXj8dTgOU8lnVJ4SJDlPjkOSI8gWjzVG6onHaTncDvOwHU3PcIY3SyzeZRYfZHmM0hor
eD+P6vPL1N6dhR/pZZSftwoEKON9/sesbx75Z8lUwVlDBoC0ItqnszRg0Pz4oLXIBdQsHLBmCUE4
iwnGWVaQdf0Fq+TgmUd4oKNAsMYmWDLTvsM6H6+EDLuNoYfGSs7SBfC39b6c5QzhLGwoLhoHjiHI
1BQ6aiPlRNLOMggttuyNN0sjcCSgkmhrsuZ5Ans6R8WXQtZftGy88WdlBfc1B4NZbeG3lY5PeFRY
aMk7bsZ8B5apBoSATgPjybhJZu0GMp9+PVjWjTXrOlBwF3d82+zLs+qDnQ9V7EUJMtvqPcQhoZ9d
d5AOFoKP6kaf1SOV5nRQtlCUlIquylIgM6FQq7fZrDxxFGAU48zJr1ibszaFZEFkAMxD45gQcD+h
Y1YgDg88ANfTZ7t20FZYIEPSDQDMnv58p+OU5USA31FjB24WY6fmFSSaEW3sV6yGLaPGrja1vSPG
urpuIImjo5mB43RxuSMnFfDdB6RQNrdj2icxAaRg+X5fRs1Vxw+lsUcjwp1HKbh99K/ar++qkkmZ
ic+OV+2qC7GYYyyOMxlwJ/7+Oj9VP4yLDBoVBu1RBFhiLh+/u44fkCCWlG21ywqHxbhzXeOB8AE6
d8QSl0dQKJQul+Xw99f9qfTnuu48eJ/TteEtvam6KMkzkZRDhYOHpIVWy+UubwYyv3s3Yv0q82I8
O07EWlwTphgvf391JmFvP13CmqmKecB5EZdspu/e9QgAIOsNp9z1NnK1xeRJ88GbV93EReq1+Duk
uZLV+0u2gnnhyF9ewn/U0X8SZ1qmoM/z/6ujb6L4R13011/4u1t3UV4CO2X84yLBvOB3v4kyrb8Q
a0J3xeD3TQvybf7JkJOZpOML1JwXxeb/deuE9xfjOB31IbNMfp2m17/RrTPetutcRrP0Puy5KUhX
4W33A8p5yBTItvc8sBVaoWRKzxGYwINtWWopRrtBPJVMm0rGEGv6IThgyiVhhgb7O7ugFLScpHnS
OZo/YdYx/9AMevvU8epMHcEqLxDYAnGOb552tIYBqDxrjyOzfLEji1xkEkyuCnuYT2LM/bf4C9Wy
qUosxt99i79oLoq30hiMSkyEDTTtju4ybBZv2ouICzJ0bDF8hjB4zknOWHZ9F/vXqS9LrLiV7V6Z
ulc4fEyOexwsP35nJDL+MEzF9MntmlqtqmkUhzBDL5M6XbZtM9mla44Lzp3L6XlcDp1r40fN2yuj
EtWGWatFwwTqVDLksDKoffKbyBypUl1Otui563pc9FRDq66bQGp4nF7qhaDbAu/EMd/DdZyJRNjH
psajfcbhnClI1p2jooGwM1qFgjAICAajm+9HS9bTZCliS3/SpNTozLgPHYYLGCVTzcLiOlVxkgwn
ORtoPQedEpTOqOWIPYk2ZiTK9BOIRq/qBZzLaIlLDmQKErjnIpmrKA2R35XdJwGdn7F9YkI9Z17r
Wa8vgFkOasEX4Ow8kY6bPsqc7eCbMdwZxB0LHfbxmRlYckcxxXwkCWu08CW49pLxiFx50eCv+46s
5o2i5QpdhEfpPAATHaAe1g6NJytqHwwGrOuidftuTzhfhvEMysp5iDsvWmJIbQKoJKiL6ecGHqK6
Np0liU6FPtgKJ3GEUstkKwxjsyesx4fWInG9rCqSmna2Mk2N6CJGpb1tP7vw19aR7RS3aSGHTRMy
dUfCC0DNAi1Am1AfjA2oNvKuWiS9Y2bCKABn8KmOTLVJ9ZjocqVIGANAS4M/P080bOhFlF1ymKBH
rDy7dQnFYe+bcn3CQF+15IHIknGg2Yb4ihLCftl+6JQsVV00uIET4xho3nBgJkz5nJjdzuujHq2j
a0efrV5XBKMZg72ICzf/bHKindtsNeFndgxUBrhsDflITcSROK50khXP3j2lNz0FkutmUSRYEKe/
N2QeD9WidgskB0DM6nCZDAEAZI+MblzpURAT+S2TramX/aeUKblBGR0xf15UeA/066b2ZfwCtTer
dn6hLPOG+XpwmKBQ7TNdJFAE6fr5V6Ntli8Tx7FuGfgdw3vXqLX2lQzSBOaJz1h0Cb8FSFTbyUJb
M9odr+liEQ/R6G6LF0yRsXk/AlAbd5CBOddrQcFpvCwk+VPwfsLqA8wHPBrAbe0Cf7WNfzTsU303
1WHEVtAWVzLqocvVuihfAP6TySDHjFt9IFRjpIY9Gy6LZkjiuYFuLS5ukqlzT2ZHkBJB3j5Xk/N7
QzBr38tgMvp1DUcHP7qymqc2dhJCtGPFqx9CNFHw/addjHHuPV1EaiZF1vrCt5k5rqKeBxmNQQep
DlhO91FPZKdfE+Ng6yc/6OdQK7MqX2ST+TZW82yiOcRS7vPOI4gKaDta6gYKJa1VNH3N6TFrxJyb
kvZimnkTgRkQaMNOYIwvNrQ2vTp4CoBWdUjpqlncR6MRYlAsjalXz0U4ZHGz0EAAv3Rjy1l9lFNz
LOXknOrG4BXD6i61TQ9PLVlYmqy2tWdmN2NBtgdBdYQSLRojGe5Qz5o3VlnyYMWBl91IskXyZYFw
2l6RB6L28EtbE69/G+VXOa3nhCVx6rl388raFwyK1MmqSTBH7GIH3apopPtBUwUYKT6c1F9mSHEM
wNzOiJU2Gj25iEh+AgOllafIGUGzek5SLgJES/vQHEgw75vyY2O078TQO3uClBJ7S8eov4NBJbKV
BrBMbT2iAYEKQzJRC7Mk1tuCmrMxOj29joQKaj6ZsbiKsl4+mGk3OCjMO/vVpqsKOFwY0aaEh5OY
JbncGSXclUXv9hhEwAU7d5IkRdVeth9qr0JZPUhG8VrW7n0EcASqN4H2kLLPTLxlHzaCX1M2UGi6
Jj3xZsa2lCbqlbF1i3FbQH1g9VMOKXys42j3QtvaDAELfoNH4+k/B8d/adTrYoP77sixemlf/vH5
8punl/zz//zXOSo/ff7Hvsleik8/jHu//uI/x70ogymqOCM6mN6/Uwy7TIKZZeiI6/6eA387Ppp/
8RuMCJ1/JkV8G/YafwGp1S8nUdP+d46O4hJs+qbmoxFuCV4Dr0u8nQ3WVPRQi/xypyFkQx4Rlfd+
SktsTScyX8em/dznSl1nWgW+oKueMwJP9nrPYlh2GQ6OKUpXVWPld77Ki9us0x9pg4QxEWN1guuB
cfHUkb0lDZfzyKi5m2QcCN5p3FOVKchhg3ELHFG+EPJzjVr0GvfHNmg5xbYSFGXXcwDJFBoMGgpf
Or2LTzmf47J2K3pihN2R0oSVdrDZ2pHLHktfv3WMRix82b/MkguUpHI9WmiA6bZ9aTJ4bzminrVb
eidXDFAbXXBbYfHFTwsAIuoc4OHFONNtLDO97sbp1oJ6pYf8FDFBC0RuLziOylVZT692S/tWGa+A
mJ/rsdkA6iOBKo/EU1CDJZAg4XqdYU9JUPii0DyiccRzqrIXV584RYT9WZfp9fwJtDhmVpCfvyQV
OIImhDsnSKtciRwVbRe60UL16iEU/ZloYNCyZHLgnfVfEXb5WyOydmE4HlOA5PtpzvfT+oYPRtdZ
vOKDGXXmckgZF0Tjua+s50ikB1b5F1knL+Vkn+jJ0iFzrGZt8YYwuQPyHG8ttE6bUbSb2scYr1np
YSIebzGwXC8Kk+mhWfJBmZGkK4EpH/6hjpGb1JwlXefy2MJbI3tq/iyj/KUz6KPqs8WxxT3BRK1Z
V5jpgUJOt1jNb1uz3xKtdzS8EGem0omdLLUlp4svAtsk0YXxdZoORxxm9s4rUTJCwKkXpTU+knoG
9Lx1MnIThEZKDhdSMQctqI3TFSFhh3KcHqVFhlVkDw+5bq+GsYBNFEkY8WX8UjAmW2fm8OqV01GZ
YYzZAyZpWrvP8aB/9Gpx45MngI/T2Ixmu5tsks4Qxz/Qb93FcdVyo4pdmPMdabqXLUER4WLppiOh
rVCSer5PCkTBmI47gcjYFiFnLhZVoz8WofHqCxgN+YA7ug2zg+Gqh1p2D9aQfckR/i11RpCrLh8e
BHGtpBG01QZxnE/snsbizwAVZh6fu1E4J/by55I4oY1j2afKttxNO/8e73MRDS63onCeY1eOOweZ
wQI7yQmcQ/UhIdxwSfjEuJJaoO4EQZCrbAiBUtSWDbQFshLyPnWoS1vtmxxIzKA0IO1Mptf1VOU3
qBTHDYNbdUDqCuxEy8RrazQfRiWdK8NLqzl8ooxrayXpVicrP6/Fyk2n/iVwS/A3IQG/tKWtungE
PPUIK5b26GQ15MnmFBJMb05WkX6QYlTwh7P1wOYOcjNeVe0o17U1RHQj6fgAqxtkePDKFtiCW58I
l7wtSuiXSOIeS43QiKazbSil5KEWo3wtCmb9BbrOdebUCw9W66KaySP5DDGD3xjcGi20nbDg9ofd
9woYmiltnaPSVCiCB9MAn4p4jlcxj8S4DesAz+JAfU4r0u22g8lNN6bus6s5p86s+32g5Betl0fL
SQ/fbTq/qHN/ElzQWcIviszfdGjhve0txRgAmFGmJdhUwm1FV7ez+vIU2zU6P8P5Q1X9tt9ATjau
bhNlh4Uh23srD8Iw1hXOiKk65FFfkXVwMDMRLRzBgv779/W2dzAnclM+Aiqk+ULH5I1Yp4dFI5Kg
KiH3pi8chwnsZTlOjH5cCg6a5Z6/0ze/v+bPfTqu6aG+opmCp919050MReFH5CWTOtDa0dpu1AMD
qmypCRgLGhmD8/vNsukoG1a3319avDHyXBLIUT+gEaLBjzrkTbeiSsN+ogQtdk0OWSopc+8WLC4V
VqMfkfulO90fXvtmoNbslTokMLMomaAuy2h8jUhrCovp2IV0hjk173yfPPekkwD3+mPvsHx7DkZP
DrqLukyuC0ducludhzx81O0oXzmDdeqQgS+HsvS3tg2CPETcAw2G5eH37/QXt5CAP2/SBjV023yr
2DfhmDF1tYodIMyNVdJv96fbfIJj94fr/OoTtQy0Qe6MN7Lfysv83kAj7833qk8iL7bL29GI4QVg
ZMZ45ycrQKrXLWiSu0yNt26r53dRyB5qTeGXWrEuz0eVJOUAYZjDMYSHufD77kHznZOQaht5LPc2
80Ak6JGzrQcTAadtjts8NKt5oh8fO1025yIdHgeGJpvOjK1DG3s55qsWe1ERfwliCK8FkbAMVLxy
O2gJHOPp0WPWMrW4EodK7KLR3kUR9F0yD2eh83BMXS0DYzbduiPFPhWEsUFP8UHaKZkWBmes33+Q
v1hhkATOUVYo9UxMFj928SY4I7UFeHs3ES03HycGVjbcU86CWPPd76819+F/PJOiZNTZp2jXuzQO
5//+XadcmrD24a0UOwJFzwTvHMgi+MOCeXmS3lzDpRdpWfP//6wYQ6cAWUnXAUPAodk0McQwrF6v
80ofT2LctpT3qWntwJye4HpFa7fIDtoQPDVJ8tED0UChqoBAZ4nYqYRNPPJZnaoxv8Yc/mVyerFG
mJPuMgEtJmEORHk/NVdZ7KyVV73zMGMvnMYL93DeiE2Bv7NgZEKuk19XG1PCuRJ+bW7xqrUL3Yy/
2AW3IAmz13CWCNtCl055ywEVVORgE8JVIIhYohM+lwVEHZAxxz98J794YvkufJLhWIctxEY/fimF
WZGMM+bFzsgoFBShy8u4xYEG34/3TB+DjCe8c9nonXKab7jhpL5gSniDDv7Rw4GwZoCGayKYeoaC
RomdXn/uk0qsPB1fYKqcU9C5zhIwH/gjM1kxodaWVQnuiK7cI0m3r1OjL2I3vh8Ep0O/5g1Lbdim
kf44chBbVEFUbUXW007uz6HtzI0+7k+rmgMAHNWjpMdUmAeZvwU89+hXUn2FX7wO/x1+Lv+1bZg9
Y/4L1gLV25vPqA+h67a9Kna9V6w44oCU63k5FkKkoAr/8I0YBqLjt8+Jxy7MsoaY0PvpmawtMWIZ
74qdNJtibThNuSJV9BCwU/kG3w/4EBxDIwWSMlmmkoQTYJhdOykHwK4MHFpmpKfR6qgx1+DIQ23R
wkH3PjapcaUp7ybz82YZgboCYQkJSVTNK4kZ5yED0ODOmzG3WSjSF1D8nFJB3CeTfl13pEcRdbHk
uLpWdKc2LV/ppbzEIiOgafGD/qyE0cAuJVWviCHt2kUGQm4/IJS4FEFBMZSrvk1LyP/9Q9xSSHpQ
IpZTTalnT/2DhL23GC1/4QtFLwbIvRYzleW0ZmDdIK52XM1/o+X8GxSn3JBVpzaGJZv1/Bg1g41h
sX9w0Owz9SdX2HMQvWU1pyU9SK6RkXort+KnJR7zGojiEmlwfeXbwyva3VXf8QEnWXwdC2oWf+Ao
bmXWcxKpc48sdilgaiKyPZDcdZjw3+JG4wFu2+xAUYzTk50lDhU3Jk+H07fXdIs+RE1fHFLDPqkG
4Q4Q/+VcGNHKjyG8yfLocbLPWuvZRFzxh/3Y+cXjzVmHJEHGo9xR+puTR4awpjYtuAeNO74WjTrT
bD1xvuDDs3ms5/PXpdQuW9/YtD4nvcszX0TtZuybflEn/BpCgVXaFsnaT/2Vp6Rw0Z6E9RIPdAF6
sRt38CY1CrQ0Z9hAi5eop/C1Bld+XUmixyZkW2sCAQjoZi1fTi5UEY01JmnHRyU4bukSOrajx91y
CEG2Zh4n65DCkP0wgs2+ZMAwu2G6h1axgkqzPUuPkpSo7WvVdWfLZtZeZs6wpoUoVnU/HRE9PdAA
R3ILohvL0/jqNFO1kVV7dqkOdmnsnBSbCEVm9yAQxM6n+db9tr/+ZzT7h9EscUvGb0ez92XXRv9Y
vjDhiouX73tsf//qtx6b9xdIQMT12BUMmDrc4N9mtOIvNA0cKDjAMAec/8vfPTZh/2Uyibc9hF2O
ZTLE/eeIlvYbe53NI4GY3UQv8O/02QjkfLNWMwrWbR2zK9lj1PtvK5kuNpkoJXG5G5TLuMAnopIu
RBEjWYL2tHEKFnLa44l358cCOZIZF/EJkka5UlnkeSuJBoobNRZPThONt6VjFveqcYIPeOLRlk0C
QazbT/auknNcts9ndIzn8sxNC4xn/YAfcdXiy2ZIActLXHHOj06AbqgXUfuJQzfVGVHEcAcBaY8j
p7wUl9QAHyMpvjQ5ISEL1x+tTao11k1Ei/82jQJrqZX0A9Z6rYkDBrM5ScGxQSprIoIHB5WeKKFy
dK5N0hgrljN8al0uBFQa5OusmnqxHiA7vtfxLPkrRFXtZ65iMKW0CmanQVfQzPOqOo74g7NxfZFm
MpZy5BJyJKkaMWidXaxzcF2LibTnmC98hxYQWXphk3ZkTHHwaXJsVuDU6JunatJc/lxe2ZNVMeMp
ej09+6mOYhvJ/E3fBcVDxdj1pm2kGo9DPYT2yurosiyCCIrKIiNkKsAUWAMjmaLKu4NePa5rNg/W
KSOAz44BMxgoVAf3boqn6oMRet5tkHGSIXlI6sYq8F0LUWzWlxvXy6G8T+5+qPLqJjVq/9YmXji6
Sizf3pEnVW0UQ6crWCj1doqi/irqfHMzXCSHsV2U9wbY6juNOoIqJWInIiOaUFv2JPYY4yFgpr6P
R74dLYutPaPq8iaVtdLuJzgua8dNDBxyMGzqDPkme7NpNzuIBy3v2RAbUcT1R8z69XvJ8OEJ7hNO
Sp/WlzPPG5pPhpZ7a0k+ERI78kbuBvygQN4t/549KrwbxMTY2R8kPSab6EYaeE3DmRlHHplYWv/i
TamHZtQgk6YSbrghXAj75AC8exe4dTuB3R8ppuKg067MQFP9smequhb64BURqU5+0u4jG8IM0PCq
OzN2tdMr+I3+beVphlgYdIbeFVCjrqNG0/twiQ1Y0xdektD5XDoG4txtSLAkqmYtSfpqXJBTkyLp
tOPSe49KbZ60+32NzNoRAd/PPEAnkL6rZza6522g3U5MZJHWau2hdapO32eM9+Mns2r89mDzl1wU
3D7PbhBq9yBbaZGlwbWb5+oYq7Z5iur8FPgivMo4UfivCWZuoJKmyEtLO4S57hYrF1bFO1swXYaC
yyaIYXAdIP7f6A7/2Ao929dT2D/GLQRbzY/Ka8QD9bphD0s6A35pNtdpjJYNjwF41D/CWQqdHY+3
9lCEItiWUsKW62yRV8gTjGoVJyjInXQIN5zRZt5rwWvYjXpM1onqzG41gqs/amjr92VHT3X0i3M5
eVdt0gToPIAe+145HPo4AUoM2oHWMj5j5qBbunHaJ3tipckCuayDaYvVKtmOsYkIESbGqRmH+3YC
9uyG/Tz9th8NKRn6dXjgp7Erb9CPngn8AV0lKYVRJ6DstWrwfBl6Y5jjRPwUzRIWVHHUIfh+Tkb3
pE9m8J4YxX43oL8l4YPDbaLKBio7ymcra9St0QViU5eI0Po4GreWM53i2iPvEV3hMoqabDMaKdlh
Gr9l0A9Aui7LagXJ830ZuLRKM/dmqiSZLGnAzDaiWylKua0DkAOJo+nXUgb9jdNkHt7R8iPDvXqL
X9tbx8EYbBADw9YKyFkrDfKip5LDTKaUdkjy2DiSuaSQyYUf5vnqKjSofFJ3LFam30ENb0v5ROps
v9PzsH1Hv6flxui1LRrXL510si1U1nHdyt54UIYZfBCpDdJkCCJrz6A6xwhElbHvHKqFncgt+1ig
kN0gv2asXIUlHFD0kgcvoN8waJp715EisY0ntqYkRyPf2lbOXeFM7mls6oLakIl5svbquD1DOwge
/RrBvLDzYM18KyKh2Ks/FuXMR53gsjxXbpYzYaWYDmLT2+RN62/LCSMPPG39iUAgbd0qwgHKvphO
Be7o4wjqeZcju78T/Ifrxhm0G0rpRxc3i740/LrbhA0Da8BJxrDohjY1DvaQhFd+mns+PbI58qiN
O3eZmpwaUYOTFWL1SHFshMpLZRriJIgOBj0XDdjSccZvXXQIW7dy04MmQ3QKVQiSQeu0R1SqzRN3
XFGv4q6vjrqQZydIyjua/fpJJHBfvJZPusu4Daz+f9k7k+W4jXVbv8qJM4cDmWgSGJxJ9cVi34ni
BEGLFPo20T/9/UBtXUu0j3x9xx7tHSGTxUKhEn+z1rd25ij1elyWNlIyOe61bWCSUsmbxRbtrcsb
5nCRlc9rWHiDw3PQnc4KxiTWOplq4ivwGT+UUdffRn7qvUJnDbfEHnnndSCfDb/7GsdF+IQejRTW
CXCMtp2HwnYMIjB0upYW2PlecM7NUx08hI29Z8D6HLjdF0/Wzn4u7XY1BzOqsXh6mvrJ37RZKTdK
NS91TtRtb4Fjj0b0T0JWb2Gg+lWaGIh5PSs59Ihvy7WcJ5sFRSCucaQ121QP6U0h3MsiRHfBiK/b
5q3EdSMBS7TrIWqGaqtFPl+GUxtswVu+dkl0zxqCUor6gmkMCG+rzw5KkJ/NdlHWUDQ4XFNnSQCw
ao+8RlbrI085oq6C+EWm6b0hXfZnQ20+R1LFB9Ll1Bv+i9uuF19JoIacH2PfMtRngijNTe2gxR9T
U535UzCfV2YH1t4iyDmkF4DbdTYUKRmQUVVtgXPiiA9765CMU04YQHV0JnSyiSse4mFKzzPuedL+
XLETZBDtZdKiqTKTfdNn1VnZjnf2HOmdmKOCzeaSwp3Mry3157q1uvKOsT1Kbj1zrYPcmpinFP0W
kwrZNYXOd2OHkL4xvC9BKJ8ESujPZu1YV6gNszU2lJtatNxXzpdckhwQzx2LtiiuTsSHvOuL31Q+
rKkLXpl61tGm409ai0IPB6+CW6jtygbGDFWh99xoT8WibhG0h1B+h2SHL3+8ImEguG6CEho8S9Cs
2ceReRlNmshCVXGLssHD6jnKTSMSzBZV8oCXzGWrGnX7Crg5rCdZlLddhHUpoRVUvcu7wxlo80g/
N2rtbrQ7P7ZJvF+KzVoUV+hEQvIZfbq88itgiQMLNCxYhnkVDPpqzgDFRUSMNBryfZU/sxctEM6N
94PurivRXrVGcUG1Fq/5xUzaWoBUE1GQ1IAdqQQJX3PHyyJEWyATWFUp2zlH+Oadu3ld4A5tVnJC
DEQwaT5fy6ZIv41x/m38/q7xs5j+/zCD/JO04h5g6pvWb28/9Xzffuq7MFf85mKuRSRhW+qPhs83
f7OEY6G6RZvLKmeBqH7v+Ijg9YTpwl1jdbU0in90fPZv/iLi9VmkOTCrkdH+A1Gurf60eSDMFKCa
bbJ9AF38cfOgpgaHweAUR6Onwq32PRUgGa+BMZB41ObUWSuBEn84b+U0rZe8n43QI5nYnKqHOrdj
Ji+Bzre0reJS17bLyJ1cGpeeaROGrnbWQwMOI3THpxwjRg1S07Fe/LAQR1mZ2brzHcr6KLQZRKvX
rqjaY2/pcI8sMNzgEqsJlkiJNUX/uZ96kwxCn0zR1eyPeudQla6zwsOuk8AnsavaeykanR+7MZx3
ZuzuOo1+1WxZhfZJHF4JorIOxRRn9xKdFLk32sYWgvq5fIoEaSES0d4ZYelLsSZd93d4LRVs8RyZ
CCiMMLwo0ZY+EETmnY8MEW+7oZGbIlM3JDj6F2Zi1RsvJ4Ub/wNWPJ5ih1l1/SaNOWuDxGz2jWJj
N8Q40NgU35RVqY4NMtGda5DyPnPqXxXKPwuLdOOUY3pNcD2HTyAZY02Dt0XcWxJnWDt3DTLo7VDb
5hqGpH3uJ6M+dno2QKYTFWynkXHG/LvaprIGQYPhY6MTs7yo3QiybO0ZoJgG9kMC19hWIhs/D0kS
29uVyHeythx+q55vql7qCxUbPFI6ee+O+fhlotve6gHRb6BSTVgO5/EwudnOxdK+MapxurXjRP3e
cXxVxfRM0oLeozdODl0fyj22tuCx9+JylySB+wr7J53YDsjkIgSEyqCsGoljGFtC0vKs38SMFA48
nZsdTjhgrCb8XGAUchV65E00+IF/95pi+BrS1O1msxg9SvW82PK9AabFwC87n5LqIQLX+eCxFngx
WPOxUJsd88Io0/7kGTwSSxBZ0Sr2o2pbhbTOrgy8DYhB7yww3eLKEn15gSXiIRoNxvcsWOuD15Xp
zVjW4PdgPl3JvMGDVMdUMzDtwJ3EdJzq0Bnwv3eNhq9Pvq+dpuu5G4czyrhdUkjoKfPYWLvIrry1
5CG5dB4yP0ydR41NnmK4YthiklAjOxK4BnwvuIhChZ8TveMo5/wa/ePBh1ZKwFBRXzSufCmzWgXn
tZWN0akS2Sc3btRtXjp7tLnCOOq4swO5z1oKPrXq/aHwv2CTrdFRBdN8hZVGX+tOevkXtrVUGHaB
+MBruwenGq0FDxhRF2Uot+1AMz5tOuISssI/G0pFWrYf6GzC0etWt9Vo5Am+qakPDxUhEs2DzAjn
JS8DkC/hcbDMS9y62vG0gQkwkeYVByXXPe+reRe4hCPidAkD8zOJy0NLfogRXtaTytUnkzlZ3Wy1
M4mbYvS74DUJUHQ48eyvOOFWESAkNqcUKdy5hOYiEOtYqmB0T9djvxiWzNZPfleEbBgHr+jR0jpl
NpCv53VduvlmEV8qAftiCPPFqlsRY4U9gjvFRIR6FMR39auiHsZr1N72K8OGNt0zNIBhxJaTTrg3
Yp8pOmMWf1s4KS85Yw2FzzWaOPsAp+VMEzL2FeZQxXvOvsVYk4JqWiG5hTuUh3FCRHHsF+UV5k5J
kNLU1ZHVntJscEwSlHsUKWpUIUT5wr0aMe/tHJs5kmlmfbJqHK4xc4NguoeEIk/kKupmlZIMaS5x
uQM6Fsu9KHy7Pqaxz/d+dIKNk2Z2y6oWtGMnZLQvFLlhZdSk14XMzuf3eLFGOOX5GDmkgkOlQEXa
2hFzOU8tbKK4qjdd0YFJwh6wcCn3oGKT5buacH6FbrwlEMUydtDczTuVAbd2ia4TayADxso1igKN
V1feer1idO0ybUPTKinALf804acmWqURm3S0Q7aetAmree6Iecv1PH2pp/p3nlENcYm2i08qwLKN
ethbSbM278JZBDvwCt6Dg4v9xgY4xMOhyI4ZPI2rsvXwFBqTedbjJ/wySxfFfEDIokK+xtEZHHJ+
1VOqRLzB4Ox97kU9lnjUZXVInHo8qVkRMe9IbxXWIzJDoleo5i2aubpEHRyOO2o70uBaEzB1SzYX
WvbeIgCYGv6a3T6Qb/Rxmhyfh1mV7XFy+24vmmLewwp1oMEJBl+zhu41ZGV0pRi5JZtmlN4ptjji
fWCDG8apxYrF3ng3+razkoJJZCiD6BrC1ADPOkq3duKDReYN7Ejs7Ul+G+yIo3G2nywCx5YMOL96
Ac7fXgg1izfmJ+XOaUFZpSIQB1fX1idj5PWkX4abSuhwB0Chwh3eZpepOdSPHd/DC9r65ppgBP8c
uUyxpn1IzunE4n1tRf1lWjrzGsK/e8jm/rn2CHub7Cj6FDCeuQwC4fNLtEslkM8Aw73SXJe5ZV7q
EQbZOuabf+0katzDnm9eUEtAZ3fTjUULe4PMZcxXdu65x5y2C67dItRL0vL3AXsEIZC5uU2n0jxG
ZviJtZZLQ0EXTtYAPnIIrmhI08bDKoL7tAjMLeE91YUTxybaZ41vnKc/hlWD4CebpphNIwptUhJI
wgFOx7TQxu7vG8xOdT+6YOPRzqwZIRAxVISSfXm+SHjI33JFyG8zBw9vMF/qpm83JcqKFzlSy482
XdZKmcliBkc9joaxZ3am7qwm8TCvwnuIw+hek9IT37wXrf/W939X39sMGX5V3z+0L9FPpf23H/hP
aS/MJXDExLFpft+/fN/nIIr+zcSf6mMffYeO4i/9QTQtFkPd0g38Ry1tLfkkpmmx6EEah0HuHymm
3810PwhHMKwiD2PpvqyToJt+NK+WdJJROeFJ8YvZmIlWZWo87XDQ8EDLAUil44invA/D6qQdmxH5
NDFaoIK5nuqiOTQ1FD06WdbcXQcRKRbjbTRNzjW5T5oSqgSrHkBptAazI30xz107GG4NNY0QhTt4
y779QHabn5OVmuMGcEOMW8yEs8C48nNS08/KJmHuQOEjSu+rVakp7g4D67GxP4YKSHxwDBQaIxSp
Xt3fVT0X+c4oqDO2lR1JexsmQ8M3XAFdhZ1JuWnyshx6lenyNZF850N7ntis5jb8ZnJNLoM8j/a1
krO1HoCZ3xe5BGQI5fDAm0JOigL8dxDJ8T2JJUSWAQBMqPHgII7kJs+09LuoDLoXIGExvpqcyjcm
LY89b8KyoeyZrLJgnxkcnCXMjBxFUlY64OgYMD/VJ2JSFioy9PXxMgpT2MjjUBJXnaZGON0Zk+jA
KJthmizZ75Uj1V4CK+32/Tf0Mnb2QCznUNrX6XjrZmbcXFRAOel+CAGTyHyO/54I/y9mCjRdkrXo
/+7CfXwD2lG0Px0K337m+45X/EafjUAS7/i7o5bG/js2z/oNbKli/2vjXV8WwH8cCu/YPDQG8o9J
wXcnhfwNpjEyT9vBJWqiiv5HPf/PO14OJB6/vuIvZByBp+ODbs0TAHXZG6FR9xDS5FHkrRAkWKsf
rslfiIwWJcYPBxCGEIF0cmHIoTHiSnxQagQdnjeLCv7QJQX2tN70IVRCEH0uWrhTuYubLcP42WzK
GZPvr197+bz+9OJYaRGBcdkUF5t//0GaB2UsGy0QFofQ9st0pxoNEmpkA53Tf9wSgle+hJxNIH2L
2NpQQcZvo9EWxdZtXGuTsS0DfsBwryV6dG3VRg0ChNJLe8mSw5gF4IOnhnkwsWUXjBiC29zNhr/R
uvzlm1jgf2JRu3AjfbiCZmNXVt7O/qGeOUVGMO273MjZk6pheqgtvMiBSJW1NYBPrEFJV58J1/QY
HIQL3jj2l92yHK+haFHX9DOjSj+adz3TkiPQ4xTSBauWPO6QxkAAZb+Ss0D49QfB4+xPnwPhy/i+
PQ9Vw0f9rLYtNqNq8Im6AvbSkOpCmmwzsaZIvv76lf4k/OR24yGM1pupGDTIDxfLYZnHKc4r9WAx
0ETXfHiuV581rVXfmA6L5l+/3nIHfby9fbzatlxIfv6SavbjHSYFuKwcRdCBvJHmhhOFfqTDNvrr
V/mL68dgDuUcvn3UHx+jxPyG44LW1EM6N8R7j6tWWX58SLV3/+sXWtjoH9+PIwVJEHzxmOJ/PBSS
EPnpwD14QKGbHWel5TbyuWemiQ9uyiHdoqQi4Kcs2/R26oEgVRm1t42W4JbpAwolx6lvmmkhZbg9
g2jQT3TJvbDIZl5M/iV8nn3MvfnQhzgD18ggbJrYZGCla4e8yFjZ5Id5Mj5o6epPgzvHh1+/yW/U
zJ8+NbIs0KcSFITL3vedBfnxw7mwmEwx8DTjYUhY1+RhiQwrDPQRpm66K1NNsK1Vfh2zxljaYXbN
k0oOEOe6HduodkeMdHNZpfEAG6ZAmOUW5icBguPSYQvwrIY8/+TUALPEIO8EDhKq+CEjR52AyHtp
pv4uwqS7Iap1fIjCgslhGE97QhRE0ofPHGfpwW0d5yrsJKq8uKQCc/2I6iQgk5P++QAJGrSQE+db
KiCx11bp3QM+SY6JAfKnEHWEbycMvoAnchnVpsh2q7m/qjIx1Kt+VvY5KT0ZJYXrbBnuEa+J6nTt
slPN1q0Iy0PalOljC788Q/K2AnxtXNEVTq/TNC2CiKglJ7619k5gI9BJ3EiuZ/YmG1Iw7Rsnssz7
qtP5JxVG6ddKROW4Sk2fqbHfsPBaDeVSOBbR+KRAB2xULpsDpMzsmEzJeD7Xvnvlwh3atF68ZOTl
8XBFrDhL2CRzXsxab4F+E8sVpG9GangXRpEZGzuMAQao5owKlL/aFTUjT38x/xSXZVAFOPcIt4Gj
hIXHUMWeSK3z5XqyFEqqNdN1Ur1KEAAitz47ETlaGHUAuad5fg7cenowshT7r8AEfylgmMHB6SO5
NXm+rJN8sPa4nLwjPbT10gSuvk64TsWxpRTF+6et+9TeFWgytizVcMjVlvVSopDcpZE0kKmOHpEd
EMUfCMvtSPYcBz4arMTAV8PDMHW7KLJuZJB3W862/siKc1pNxth6+CjkKz1hjqVIVDdTk13EgRPh
qOsZYIUZrPcgxWkMunPdmICnJGgwM7RJivfH8K5IwguUFc8RkpJD1LbmbSDmaZs07icS5l9kXhQb
FCDJ2khc/7F1Am9nNY04V2M3nDHP8ldlP4/r3LSI5EhqY8V8PWAub0QcUWDeRF5AdQZhg/Qi9Pep
HgtilryASPpo4o8ZA6KhUth+SA9KAHo1rCEeRmrDYyjdxaHnIs0d4njTha7cE8RhnBykBuetwUCg
GZ3pJcGOh3dbK0AKE/NAtOdJdTUTRMUxpUV9miZhHyPYSgdhxeZBlXxdXIP+P12hV59JHQQVFq2Y
hmObaqNgoW8WX5reDp+SQHSvrtLTk9U3w1lOFDJUKr8lWaqyzxvTwEvOsG7Nirc/doLvlzGlRIhn
E+jtlQkmRxwRzKm53ojazbe5CbBwNObxwe7NYsfmKDqaaVht7ay02ZYj+0apE++FWxfn8QjwrTAh
Ujm45M6TokuRubhj/R5uvnHLbtobLkPqWpvpLkj66WuPZKK8JOgx2wQLoGTusZo3sAI3lUQwGoc8
OcQMckKaXbU1+0FuecfNmXKhfg/oczbwuaYTMgD9afYH+0ryRb2cYrOG/xWQYLAyq7J/AzcyIAYz
iZYFLPElUqhuMNKrx3dQQcH2594wqS+yEtJaiu+HzSUlH+Bvk+7PB5pAFBfytg67zXY03fQ2Qw/z
BLIs3aTmPMBBoy40nAotSwqfc7DrdFeFfvdYthrlUIyOazYi85AlULGShjdZV5RfblZCb8BGeZgm
q7q0ojk4U3qBLQ4WEjrXIsI8AZDOtLrnnaeo53wzHzZOZ8kt2i1SJ5gKXs2qAoyAzIafkX4GVYGI
83XXAFYc0s43930PuyxggcColoQbsiaIrN9afuRcCQ6G9VwgMqlgrR3MxM3WvuqCM2oVB8S/67Op
zpqz3uV+FRZpytTA/WPcN5zrpazPEgIZwZc6ttwLYhj2QWE4p5ZgsNuJF4je8YHoHRTQSmeKnOch
cBY0KNiwW1NV/D8k57cNioNNs4A1Tc85oY1P9qqvy71OJF4G6kXr5Izmvq05FETTWZe9tVA7o3o8
Ahx1132WwAVYCJ9lwWaI7N310LYx1mRwa4xs2acXZGWkUdjvm3diKJdfpV8a26ujcxpiqKLEBsBS
GwtQLW0Oc66xEI+c++yWKk7WCbQnyhg7uhwHOebzvw3rNw//342wXPbEP1RCf1pRf4r1l5Lb76fs
HBhHy099X1G7vzHBwufmYJrCP/WD9d+Xv8FBc1kT29ZSxC+76O9zLGZWHt4Nj9rblnSU/MI/WlYm
UMr0HRTL6Fp5rX+wpv65usfyT6mGclCylrDf+QQ/120UrlEK38Y9+WHJcCqnk3MEY6p5mphitQx/
kWT/347++ltJ+F9Fl1+XcdHq//nvv3pBJVkXkeRLfJrgjf1YKKa860pWuXOymOtvRM8Zir6Gjirz
6kMIyPvy16/3c6H/7Q2SMMT1Ao9PoOoH35qfuLPGO2ufVBm5L4nPC1hJIu610/9dT/Zzpf/+UnzU
fNZIxk2FR+rntwZSJgq7VNinNAcFHauEKqyd2VGRmAJdfp79R5WiiqGw/Dui3l+8S+4kh7vBAwuh
Pvp/hzrl2WQ09knLBHqKV7FTA+GybP1CmJy/vqQffEfvb5Q7kCBapPHgKZa7/cfPcCwznaPqtE9D
6fJCuGRoSIbExDbZt4qKqLCSKjpDlaAZxTdRr59gaEMFhS1jrE1Z/LNubvmDXKL0XAp5+FB09h96
1EREQZeFgX36BtCmQYj3JskF+//P12LEDASOW5gb58MNFSbIbRnY2qSowBTubDisCqf97TuL/NcX
ermOfzRV397Wom2B7MYGBpvsz9cZtz/QybKzT30QfdUSgEAncfT++kX+fOswLnMlgyv+l1Pqw4dJ
EqatWpnZJ2hBsAi9HqSst1ihxJzScv76xcRydT6+JQIWGLpYmAoW8N1Pt44XsPSfUWafEokJaGP1
vCZPRAC2WaNht8Onf0HxyJeUMcstoQHWEZeU9e2B9r/69P7iDnZNTE54AfiqEgbx4c8IsO4FgZva
p9Fr5ZlFPJKBfd+n9zY0d2jt5/k2TSWb5WnGY7l5//I6FYUIJ0hz+PVF+atPYEmTtFkgomYyP9xR
aeajAEkrvrwLA55VxrAaig5vMJ6o7T9/KeCXZI+wCLHkxztqrLymbFRtnWKHy+v7i9OZxECOeg/3
4N8YFH8+6jm+F6wNkFibJ4v68+1bRS2iiboyzgKQ7iAngEV9LqwMYv+Ay6+nN/P+5l4Wy+f2x+21
vCTzHMLmXDg7fMAfgyeqdGasBGnnzAwoVAlFRM6tG81Ynwij21izqUCJPI/XkZfI+3cUfz5iw1ZG
waAE1QzS62VL836CwEmvYLXOEi5wAJEeorBgdPA3n8j7wuiHv5kHP8KqxWYEfsdiZ/bh42dtkdhj
btlnOjPznTlT6pexa+xCodMOZQRhlCFU6qQpg3WZVJO7FfyyGxpvoh0Iy+JvDDC1xuuANObXmcnm
68jK1YXGPy9gaOx10cZsEkw1jhgQRIjQt1/qyAMw7NYNVTU/1jBpJhqDn0PPJCnNZVJ/bnuF6TC0
sfYkXEBgFsl0zZaVlAgXwdEjTj2DuYEf1OIgtLOgpxRy3k3uE6qxzpo4sFZhF1vEVBU1r+Fxpd/d
S3XNOGll9zadIsYi5G1RyR3yDdCO3pMc7wAWx9kAM/uk2zCHZN0IgPzv2SVpktWfAQDJ6ox43ulW
eFQthmyNfjVDUIifxeTzkanZctN0NQAsfISkxb3Xpu5Lyjp6poeWzsskfP2qRbU8ofveeSEpVH6p
5kAe+lrVt40LO9gZVL1WcWjjyNJ+T2wg6Wv5WkyCrsyq+ZIu62XSko21Ndpc0SAOHidbxvvAsvQr
BGlvY5RS3NMPcX184Im3Wofzo2SU91r5Np/T++5QjI1+TaEGLJMyolJmHRDw7U0Nm/tq4r9CVYNj
KiAadJUnk2C/xnVDxqTrb0/Ugic1AgRYZqspj5qECf3IYntSijvbjlx7WsG3ndVZtBQmBtv+b+EP
ZiLH2xSP1rgll514CwdF9GUd19w1KUvVF+WmXE160wokYelNBTbzAJ54tZyXBkFx5FHYPdMvIGv8
McwI03z7zid3y4jvX2mGEzmISyhJZOQLlNzJib0ISo+uS6FSqP4j0REFBmMQmIb/qE2UR3v0Ud4i
DcDfJhbGXduqdNxNGc9lxoSY9tYVmp+LWWV0jSLOnRe8UsRsLBYpFhANgeRomZq70JrlYZ4HJF4y
dO3nou+Le2+OpwusZ9mmZiwkVomRCW/HbLU5i7OSXSlcPH5LNmKeK+ay25g6cO8Bf8SgjNwF0UnE
1nTpsSs55XYEHCZPfX9NN22tR8ew18z+p/uUDcQWfGUFbs9cNAvck/gKTF3ctNjMIG4FXf5WOk37
1bNnBFNSdZcAQvA7TGPC8pXc2AqRCvHv28EE4Lpqjal6YpzX6B1KLfcLi1EkNaxYzonra8KdaXkK
VVZXxRtBe77vy6689PHkYDecdfQcWgZ4cejLF+Qtuvu6mIITKXuq3nt6cD+DsljWFtX8zGa5PLPs
PJxW42DPz0VWp1s0gvNai56P0QscPC7pUDwnpOC2m6KPNAOHRu2XYlSv1FhrdOBNbmxrasDFN5Tv
UGvAimKUsCqYKd12qTaORVpXx6RBFD853fQWMDzeRkZs3Ex+mT/FaU/S21Tg7y9iLHZEUqyQvb2o
FisawQHGJpB5tMY/InZ5VfKLPONyGTZy/FsBYzAEoSCCFvZzSZh77QPAXjUMDMJy+eSr4ZxKl+m8
JSZnUxCcsLIDwA2YgvxgY3dhdPTKSqMb1/iTy8nYyrzsHqrUrUkdKfSuW4AbRWR+yZQun/yMTJ3Y
F7BDjcDadBl/h0+k3A1PJfBXM8f7uWvXBAeHJp+oCmVyXhIWd222XYVhouWmNshMbV+moIUzz/QN
zs0SPrMtmYEkJ+hNFNjSGoGCc9q2r2FjciCVsy/uJ7hiTOza3n9sFErdrdeNDuqcOBrhFJW1SaaD
gga5lo5Rfg6EPV4zOTLW73EErfZ5HnudQ55IJu0S5uOSk2OKsdJ7rPwcQZzGi6Yf7YIx0keRv0IJ
5/azuO8rm69+Fzn1wR5xPh4ckWLgqbht16XCaAXIv8g+y7IOqeeA9DOtKZekERFpNPtOEnnV16nq
bVQ+ChdIplq9LRJ7eCODABIp/nznk+8G/rGJfH1gXouosxjDuFtlIol+1337klSOtXVsUtvXOKpq
/ZTN+HPucGAiRPBk5F32GHDXbhan22gY6kNiuPMO2A7qMD/M1QpX5vDQO01+64bVV5nNTyPLgCvm
1C1a2QyHhfRRadpdJV/DNgpf5zge7sJO8cnxjU+2NYElPjsXfLgAMmKEx3Wm1RmWHcgM45BVOR4E
znGctTocDoRFmohby+mi1kTOurihyAXN006sXD4FJr3MEx6Noh8xyYo2uxibxr7CUppd1cLubvPY
q9cNMc1foD5l2xJJ2e/A0foTPsRZrpxAxiRCeRZmsaiJVkM3D/6K3QnHhR84mLc8+2wa+t+Dyhju
hjZMb0QHexTjpvOcDm4arhuCnHhWLuGh9WSFlz6wkgvmxLhJ/QEMW9SH+kXGuJ5yZaHIjJ3uxHYe
XbPdQjBi5ka6gUExS+SikBJOr432ZBdlhXXvplUFIcGa76o4Cs7NqZtv2ojoVr8Ph89d1tbd1tTa
js/GeBydNZo1A5dpMHjppTui79z7UacPdLnGeUI0xAO6DQmdNe1y2CyGMlMEMt5wOfCE/yr6Wl90
VdXvRx6EpyLRebap/IjJZCloLyIOtz1cJEFYBZWFsQ571d+Esh/QXyYBQza0683ndGyB9ECKPYe0
yjFqmQDS1jXJwMNG5iCfkb2V8qJV0+ysJr/G3edlyuZAFMNbKSEw7XyYd7uwCu2jbddMKTN3PuhO
xbc6F/UDoDz96GUYqPoRbdGcLBEYbOGxx0QR5sM5Uaw3BhWj3Z+jV8bZPIdakzU15tg429hcqut+
pk8pslk1awcJ3JU01fhgNoOB7K5lsxBbtbXzDKtRq4I4o12tFU6BUsa+3nfcu18Dwm8/VZ7VfgFV
r14HlzDKnQlGG1slnAo2NGWmsOt5rPTwotbxpomwZh7AGn91ojG81kkOD2yOdXtmDSOpx2WJPQ6x
IuBrWzV4t3k6Xxm4irbSdIN244eLOH+exnFF0iwsPaezWw+kIT4xw1b9E9A38o9UOCdXJnYGE55K
kV0VfpZBLJGjcRMZFp9axgDJZq83ZGP3ODKBDf5DFP9Xzve3s1CGjT+0Nn+ehb7p9r8e4yYETMBM
8NuA9fj6P/9NT7P85HcJj0JxA6MB6CHDBoQy/NN3ToPEzUNAmY1rRqCvkzTK3+eh5m8oXaA7eArx
z0/Jl8j7eD4z/0ENQSvvk5f5T+ah3s/dOCoHi3BNZi7YigSD1o+jtHCyh4w9XnRkxtWdSq8AnE2r
oU8W2TcblNzLw6yzxC3pT1TaIZrTeIw3mSmGA+csj4EAjtGuaf3mDmS3wQ4q8x9jfBX7yDfwxMSd
z8N1dOpd5+Yt0vk0co4gQlWz65IuQMZr2APdm+dApLZTx930Prskp8rHQx3YZ+jSOvgIU9ggx/PC
B/x72Nd5bgVr302e/GF4FDqD7oOVYHqY2552Z8imXdwb5qYFGX1DYSfO2pJIL7g+eti2WHtZbxlB
fetgWTjnR/CAN6bq91Vp3MRBlWi+vclwaGh5LuZhKlajtsxPc9P0JwZi0z0rXfLsGh1dI7SHp+jP
yzvPilRTL7kxnXOClUUBSl5Fw5TfhZHj7KhiyI3W/LMya3HyRfyALdhZhO39hWdPCGmydm3UZrkJ
seLTXsZ2e5dSbV4HpbBuAkY846p0cSDsyqnjHWeeMZMeQ6Q4WeAYcFA3rtypzjb8zeiZdWuv7RL1
L88HtQpG61OXptUBTfe5IvlqL7roKiS+rwUASf70RrGTXtvOYBMOF842e9JmQfYUbsuIbG7pu9sD
Vo/2wdb0R6uKyN6t0cuGZ+Zk4dPUhcPn4XTnsycPbWJ+xlfv4Los+y0LwMegQBsPqfxhSicbcoNZ
PDdDMp2JqFKrfPIitBJQVEXrbLIkDG+1XVh4IFSZXXhJDuKyiHCy+lkeqVWVly76Bu1ep5YRbIxI
9Z+DJpA3REAlWyd0x/Nprt6oL6nn6QPdbVDH4fVMXN3Z6KOnSFxrDRFxBDWB1TUTboDnwAhuhNU+
4Y4q1pDr0yN+yCA8DS1uiJuRnUH9gnlLP6NSx3lMk3Hj5pVzWlRvd6kLbYvHc3fuaF2767bPuWRD
lTcX8BCeB/KaL41KUlAP5hsZncg8Brz1uVPUR4aSVHaxZV4h/hR6kzeT99kLo+6emg7nKGk4W7dG
c4Lrouvyg2l3ToK7pSwyHsHD8BzhBTE3gthPxGTYShFMJI0gTmCSW4d57TaGcWTe9OUMstWMzPNq
aQzwZU/BTV/J68ERn1kcfDYbAkFNaptGmUhufTeuqIhYbjd72Ityb4bS/cQe/z4MqjdTdgGkAhwY
W3Z35sHBwe9dRRmQ9cL3FrKsK+EQcnbwGwhmsHSEsS8+oagZjiOyeaoRwm9o+kKyyC4oyOdw7wVg
TdmXVp/z2KjYRraT4k/Su8Togmv87yz665Rurrf6je7xq3Smv8c6Q+QT/qj6RhJQkB+6QOQ+5f2U
nOjqE8ApmifoCuC9c6EdK9gqq4yOUR6IbV21AwhVw9iIyvU+2U0+Oat2PhWmMg4hfdA+9YglDUgd
3DkBZALfnIZdYSfxCq5w+kR9OG1ygAQnL1Y7u2hz0GzIcEEp2intWOLcRP+HvTNbbhu5wvCruHJP
FvblIqkKKVKbJY+XyXh8w6IlGgABEMRGEnz6fA1AMgHJmnhalUGlgspNhnKDaKJPn3P6X5I4nG0t
yOgWwOAp1qEc2KcxB7ahjr14WUKXRPhvulNj72a/Q8hlWq6Px09ppJiXZuFkNwfoyP/aQ00uIxQW
Qw8T9nwbTQIvcWa0DOL5enttVYfPsIdwm8hy7fIAr31m8lfXkQljT410jBFMYwTDP01SDR8vBDDs
y9DaOUSqLH2vu5n+CVAchB8LB1vfRPFqWuEGAudrkYBJjsLw9+MaQwnjYO+vUScC6pftvgC1WZMa
lz7q07abzcUxCqnb7pY2RfUNmNSOT2177pueEU3sYItW7IIkfmGhuWFD68fMVUjbAyu4XMRVhMf3
InsbROUXIZA33xfR7mJzTPes0gVC85Niu9+DSoqD4o6jFT2a2YadvzXihTvfeepHD5/pC30UK9cB
Z9rTbOOszyMbBQjwWhf51lEmKhvsbGMnFdQNnCAhOSuXSiVkctzQv7T2xgGhGNocVgHkgB3bmedb
RUPRXnWvDxs7mB206MPCgl1t5559vt9SSU5owH6DpYdARQXYbxJvib0IbEdnQP7SyxSBOnQRvTA9
UwQBTk2EkpBWTU2W6I2/9YLbAEb4NIw4iUA42j0ztUC9An64mO/L9PoQx+lMOWKOaibZAVXM7X62
xnnibaGT4R5Lw7/MjpAY3SK+9MzsPnW9claG+69g9Kkr6N/NypLtRs2o77PcuwDIrqMNSJEI7g6g
FgoQsYb6Z7kz36OJHc+zUY5CwfoDHbfR+72//gVRZYiMSI+zGqNbz46P84MVQj7H5cIEmrHLrbl5
zDOEvSHlTsxdWUwzzup/NcIK/5eSef2QYpNg4QxSVOVNleO4PdPYOaGcBwc8TApFF3WugWa2MrM2
zlGZ+Qt3e/wYB4o7+rzPMWk5C2zbOSLcg1AohpkbpBQPoRpFsH4LVa0utmbw0ax9P461BwjOYsbt
LlSxh0lMFHK0NVo4VPlZvKpqGxGlPKbvtEQb+TikZMff9G15+C1OlMMVJmXqdZliSpJWI6iDOw4B
YftU4e4K1Mme0B9tmIOdj6WJMDdRYyKmE46sZSWsTzjfXl+BVi71CV2u+INzLFH2VOL8DAngGQoX
ewS2hZWKVo7Oc2GvkldOOt87KUrLtftKvCG8hqnOBCHAQh2peN6/jGqxRSESYE+2pZs0cWmlI75+
xOFFQawbcFyJRia723GPYvhWv862ZezPCi2DcAG3vwRLw86lzE34sCjkVhwN0FkpA0gGkX9FQQFd
+ujku/JS8avyOvLDEbDGFHMaZaEgTgdXxH2nmiOrmFKCp8EcXQpE3x33mJ3hJWadhV6q/J7T41DP
Dmtl/d7xs/TD2gVqNXGtKkDxBaZgjmbUPON8+eJYm+rARdhhsFNlNp004bsTccB9thBePHFty4Nm
efUZHWxjDhX8XC8WZToJai8fB2+ISRoGi2kurH48JLKQMQpyb6ZDHr01Kkt0kEZ2imQEFPpLQ1gH
IXeynsLxWPhTr9TxFtrWPkN5WCgo3RTFZ4L3kbOT3EJkX/0K8zRkYZsKclfkW+kkor15gAwaInqO
u1uF56apTQtkTrdTw/LRCU9zB9RQ6ONPbPo3W3OPxowwTdqXtnlp0QCijcbJ1fu89lfKaUOfG4Ks
6vKjXTm1ExP+3dU99kD+F2xrg1+xyrGvFwZETcGHtd/mtFWts4XHAccNSu/6VKvsz4Vww6iEL4bl
4ZARCa8MjbbYJTKzxwydoLX1u741kJbCFDkDT20TByLNvYnAHK600QJAUhqoS+JpcBXsR+qsgov/
eQepn0ZORkNtPkKeDHQlIkMYIcYZ7VPaOaWa0I6y9ptJUtnhLDSQenMPQA7Nw253fbR3e+RyvP2H
nGbmZL3ZH6ZrM4QJG279JQI3hxSF/cSgIZ0grrVVt9ksRcRzGie0BPRFkSKn6ltzbafY9xoV8FsO
JzHtRZL94xZvKXNKPF9/Swo1/+RulOizpyoYJ5nV2kUR31tcobCrXOEWls5t3tdrJfWs9/qxQGAL
UNolxpbc4Ah9FJHq7aza2Cq5v4JWB14sdPQKPyQ0x5v5Hget83U02lweFHLxLaJmn2gc6vORks2K
bbp+F3j0ntbreHe7tm3tmiCxQyvUZ7HY8K5z3EZvdMH2wQMLVn28trBrUGP8a3ZVOkninLWeGevr
bUCOEsUKIBG3iO780DKPFza+twiWlBZYPUyJrPjgO9Nt5B5usHU66PN9ZiTzuqj9f/3/h/U/KJkX
6/8K586N163863/zyOiDtmdy+G9R2gM1EFYjbeWPtC0fobuhC9kNDkO/F/6Cu6NolPwGKB4FCM93
IJQyJuTZQOsd5BQFse9nCv8u1gIokmIKPgCcQjShqftFW+AUwF7uVeRf0v1tGd97eYTkzdeT2XgG
+CQQ8CfHvE9uIE7LT26QHfQo3h64gbOmcQpAuXSXwe42cKd+fP/yrepj/M69AFaArtAgHLimYfYR
BRVI3cjkmOxmbUacvXM0NdJYvRVNBQ2Riy/5+uA5d5DunEI5V7Zajl1RggZ1sLmCR5l68T00R8f2
KCgNX3Ht80XmKee0ystVwIFXEL8tMyMfGdcKnebLKHfXiwxyH2BXyxgli09VWswBeJhXOSnDL2sq
UHykIDFvoMFjHjJx9Aw4o7azcCqZ7He6W5yZUZz64cfURRYqAz6/ocw940uwrwc43oLdLbWrjMPa
X6tDxC68SJHvApEb7eewyCM9vrYL2NvmAd02R0UR8AuYZvygRzB7J4A8sinejjAajZG9PV6vC9cf
fdwrGNNuZvrOW7gj1CmRHzksMFjOkNb434oabfgTTb1ZTeV7X66y6sMqp8+eP7TTxKc1rO9T8uf+
6OWB2pbhH8QhzuHUfhyqv1T9jV8aI1oWCJLfY9pkKGMV7pww8gRNw0UkihI4Ic3HI9sYU8+YBCkC
jLgIFmAcTybpR9Pw8hM28/ny33Se4C4pN4X4Hbwg6WBMiVEnIeHxh3k6B70Rvs+B7o5NSF020baZ
A707By70a5VeqIAl/aVzsLxnWznjqCAL7orT3QVeMlCZR+zpC5PQG+L7JFgGRlpYAAAEe3zI0xeB
DvVYY1sSHem/6BXoffdVvTrrtjrCyf2G/E8vBAPSLBhcmt3N87OyOs+vKGM2BsOFbjq052fp8spK
/fw67F8L3LMmMpvT53YAbRugsTREBppraE/PryJSFLnHd4UuNlYOevv28zqdzoKqIpZmmuBFQBWL
C7b1XxIGf7gGKIyb79QgP/9MCNAxcEacTUEwrvmle5MASJ+sEEQdANz6amb9v78X/HgSwFhLz4Iz
BmcMFV7AT8XFgKevgothNchyQQN+DBTDehWwayKjllsPDgUFxCFOEZ+dBPQBkJgHYGo1gWdI74Bh
q7LR0DD4jcHrgml5diVwHEo4AKpKqTS8QGBIR0NjrNF6RiyyTXh6e4KoUdksTMB3HDY3S2RYSwCd
SQF4lloDqjtGqc8REOpuBCACjmnLiqVhDPPxTUKT5NODJdBMA3CC6tbP2A+DHIQwPXDcyb2GmRdA
ynFkA4FOYwUxFKhMD/VP91VwhWUtegGa8z1rHtZKIJ2VTo3VMcw4VGRRrXl43093RJvcsZaWFSiV
YT095lOyhZHOVohZCRwR8v7OY0NMFJRFQDjNAhhcXeA4unQ2RO1LDLTQ92sekrjSmQRzbFh0JHW1
nYTBvQIqaqs0NaS2Ag1DHaFoBIjm2RXgkBmjPwnbrv2D4WVFYrOSnAVqRAtXVYca+PlZQHcK8hY8
wLY+GNwsEKfBxMm9CwbRkF1PR/GpmYVex4xuETsG9QOVVH0Nb0WglyXdN8QTilMImmZNCiQaEKdx
wdXpqbFvis5UfTXZ2IDqBA2ApHR6QCKIzDPz0DxkP0lybWahPpJpm0qDa53BqX2CZf3p1hk9ZCol
isG2XOjtEY5La9FBBAPNrGGmioKUKR0XSAfIkKCcP78ihIonNVNN9x1amsTP48jukXTRqRVcIY3W
LIZeRKCRKDwIkB5oWwqDi4to0AubUqlMgWwR0DRTgKNCffV3BzIFNCxgfbcFxeBmgf62I50zE/c0
m80WDHt99TqJDmaD+BnbtfufmKbBzQJ0eEN2dzC0MQUy+ZDdZoW9TqJNF4WjdhzWm914SJsjho+y
KYIonHgLKBy6qYFtjW00S93H47Rmnof09DQ3ZLtHtBAdfnmUg9uF/nQJ8FpgsCKCprgGlyCBdJU+
VTTMMWL4bHsP5WOvk2i5Y6R2YLggKF9fg6uhyVoM2SLasMdGrQgJZae+erOgasoYnQLibrtrNDcc
1IqASC65NRoW7wJsJnBNzdbYC4cuJ9DAnqjWmzsN6PGfc+b92SxZ1+kjEfM0GhL11c+PFFqJlM40
15uXZHABgfxIwEPk8iOhMk1D6bEU6G0O1Ap07jGk0toscXizIKK25CwYOtZbUB3A1j37LpAZgEOg
t4hoTH0NbkVoYCVkwyKW06Yu9F4eDt17YdGmbgS7h5hV22kZ4LtgCZEoqRUhNgcDRicN5mbd91YE
0YIWqziOa+NCU6gOKDrSSZHusoNDQwVPVM/PAzDosPIJgHMQSvU1vKSRYkY6OgJC0mgtquB7H57y
tKuGW9+YI0kAe8LHj9duSG8BYVu6YhJ7IGeObYLwBHth22M0yjEwP3lLBjYLsKRl4yJ1I8UROpQP
nZJepmCbY3ZIhf2jTZoHFxfJ+Z8Y3vx0vgQki+KZXbDdI1lcnbUgQAg2R69Q6Ae3Fgx+HNl9gXyR
vY++KSLy9dV7/rpoIF1sz/gGFArQnBNCmHLbIggbNkSzNgx95vFJFG2E1UA6DPXIDXZHCxX985A8
DpugnfGY7emqOMs/XQQiUYTgoAgwTn0NblvUkZZsunt/fhZIFJH+ddn12o2hFwpoLaOeIdQM26Jh
cJtjK/whtSLopwHQrW27mt+6ly47CIOQO5AcfC8wh7U56tTR0u8CvkcgLpCDbp+S3/p0RXD8qrNx
kiJ8bz0PbBaIabLREXQWZxWOy1lD8y704wLvClkUpj7t58OLC/QSZNNleqwwlZBuNfsZEkgFMhDX
IlWur8GdL7CpP+EQ/myGJPJE+sbEvTb4914CUAi0FWF1kEA10/Cf50n/QTbxSIaa+kF0X9OgglX+
HFvqR3/wQP95+nlL/RHkDsHv6fyhYEU1924YIOL//6MDCa/LopMPH8qk+j7tP28f8OmtO/d6eKqH
/3gRrLIlxhNV/UHVfs3bZQyV6p/R8usyXnZ5OQIX8f2b/P1vne95kiL9wcB52BtXdOalx82CY7Lp
Dozu8msMHC43+TJ/GEn8jA0/QfYrT5dR8C3JerJaDdxVeuwkSrLlfXL6rRsovfzIm83qrgjuyqIz
eA3NlB38bBUt98tsdTpyA/yTHrllmr1Jvr2B81rGX7tqZg24UvYumLVkwX33LWwge7Ijn68SJNi6
I5MgsvfKjnzBjAfBwzj1690AzmUHvrxf+p0XUG3YDNLjRlGwSYLuimygP9JDb+6DZS+KNHAS6ZGT
fffHa3BrssNeP41NDW1IemAGKO/CqvNeNGgK2aHfJhhNPZnmBuAuO/bNMth0okd78Cs/LvKfy839
6XRwsCNwBfJD5/nyDk3TVVF03ukWtiE9fnDnB96yyzNuQAHyQ7MX5EnRebM1SBQkw/Jj53nA/7bb
Tmxqz+1eY/SkzPpDv8oXx+q2F0NaSJ7sl75dfc2WveypRQHLD71bdvetlokqP/D+zcUy3uZ+0N3W
GV8cPb7G+FerLF91IlWrJvAag9+sDsFdZxtjcHE48hqD/55k4cNIdX3QdNylh06ywn8zXWYJO2V3
cTZHna9zg7Nl2F/79IZeISV55wfdGW8O5WS/9bswIiPpVjUtclp66Gzl9aUc6ra57MC/rDabHDe7
Za9MQFxQnFDJDv/BT+5Xby7zJ3tb0++VHf5jUv7gRWxRKK9zg6cvohieDoLs8J+Y/VWerzopRdsF
lh/70K0q246i7Li/Fkv/4clFTGnPr2SHfcHE/ccm8Y894pdaAs+KSzd9Rdkv/duSfWfjoXncmZEG
Bic9+B8pY0vOy4suhLJj/1jV68WRn+s0PZ7cP+0/PSjjPPfPus018Rd30WqZ/ePfAAAA//8=</cx:binary>
              </cx:geoCache>
            </cx:geography>
          </cx:layoutPr>
        </cx:series>
      </cx:plotAreaRegion>
    </cx:plotArea>
    <cx:legend pos="r" align="min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endParaRPr lang="en-US" sz="900" b="0" i="0" u="none" strike="noStrike" baseline="0">
            <a:solidFill>
              <a:sysClr val="windowText" lastClr="000000">
                <a:lumMod val="65000"/>
                <a:lumOff val="35000"/>
              </a:sysClr>
            </a:solidFill>
            <a:latin typeface="Calibri"/>
          </a:endParaRPr>
        </a:p>
      </cx:txPr>
    </cx:legend>
  </cx:chart>
  <cx:fmtOvrs>
    <cx:fmtOvr idx="0">
      <cx:spPr>
        <a:solidFill>
          <a:srgbClr val="00B050"/>
        </a:solidFill>
      </cx:spPr>
    </cx:fmtOvr>
    <cx:fmtOvr idx="1">
      <cx:spPr>
        <a:solidFill>
          <a:srgbClr val="FF0000"/>
        </a:solidFill>
      </cx:spPr>
    </cx:fmtOvr>
    <cx:fmtOvr idx="2">
      <cx:spPr>
        <a:solidFill>
          <a:schemeClr val="bg1">
            <a:lumMod val="85000"/>
          </a:schemeClr>
        </a:solidFill>
      </cx:spPr>
    </cx:fmtOvr>
  </cx:fmtOvrs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olorStr">
        <cx:f>'Sheet1 (3)'!$B$2:$B$54</cx:f>
        <cx:nf>'Sheet1 (3)'!$B$1</cx:nf>
        <cx:lvl ptCount="53" name="Does the state of origin allow for remote processing as long as you have in-state licensed RPh's/technicians?">
          <cx:pt idx="0">YES</cx:pt>
          <cx:pt idx="1">YES</cx:pt>
          <cx:pt idx="2">YES</cx:pt>
          <cx:pt idx="3">YES</cx:pt>
          <cx:pt idx="4">YES</cx:pt>
          <cx:pt idx="5">YES</cx:pt>
          <cx:pt idx="6">YES</cx:pt>
          <cx:pt idx="7">YES</cx:pt>
          <cx:pt idx="8">YES</cx:pt>
          <cx:pt idx="9">YES</cx:pt>
          <cx:pt idx="10">YES</cx:pt>
          <cx:pt idx="11">YES</cx:pt>
          <cx:pt idx="12">YES</cx:pt>
          <cx:pt idx="13">YES</cx:pt>
          <cx:pt idx="14">YES</cx:pt>
          <cx:pt idx="15">YES</cx:pt>
          <cx:pt idx="16">YES</cx:pt>
          <cx:pt idx="17">YES</cx:pt>
          <cx:pt idx="18">YES</cx:pt>
          <cx:pt idx="19">YES</cx:pt>
          <cx:pt idx="20">YES</cx:pt>
          <cx:pt idx="21">YES</cx:pt>
          <cx:pt idx="22">YES</cx:pt>
          <cx:pt idx="23">YES</cx:pt>
          <cx:pt idx="24">YES</cx:pt>
          <cx:pt idx="25">NO</cx:pt>
          <cx:pt idx="26">YES</cx:pt>
          <cx:pt idx="27">YES</cx:pt>
          <cx:pt idx="28">N/A</cx:pt>
          <cx:pt idx="29">YES</cx:pt>
          <cx:pt idx="30">YES</cx:pt>
          <cx:pt idx="31">YES</cx:pt>
          <cx:pt idx="32">YES</cx:pt>
          <cx:pt idx="33">YES</cx:pt>
          <cx:pt idx="34">YES</cx:pt>
          <cx:pt idx="35">YES</cx:pt>
          <cx:pt idx="36">YES</cx:pt>
          <cx:pt idx="37">YES</cx:pt>
          <cx:pt idx="38">YES</cx:pt>
          <cx:pt idx="39">YES</cx:pt>
          <cx:pt idx="40">YES</cx:pt>
          <cx:pt idx="41">YES</cx:pt>
          <cx:pt idx="42">YES</cx:pt>
          <cx:pt idx="43">YES</cx:pt>
          <cx:pt idx="44">YES</cx:pt>
          <cx:pt idx="45">YES</cx:pt>
          <cx:pt idx="46">YES</cx:pt>
          <cx:pt idx="47">YES</cx:pt>
          <cx:pt idx="48">YES</cx:pt>
          <cx:pt idx="49">YES</cx:pt>
          <cx:pt idx="50">YES</cx:pt>
          <cx:pt idx="51">YES</cx:pt>
          <cx:pt idx="52">YES</cx:pt>
        </cx:lvl>
      </cx:strDim>
      <cx:strDim type="cat">
        <cx:f>'Sheet1 (3)'!$A$2:$A$54</cx:f>
        <cx:nf>'Sheet1 (3)'!$A$1</cx:nf>
        <cx:lvl ptCount="53" name="State">
          <cx:pt idx="0">Alaska</cx:pt>
          <cx:pt idx="1">Alabama</cx:pt>
          <cx:pt idx="2">Arkansas</cx:pt>
          <cx:pt idx="3">Arizona</cx:pt>
          <cx:pt idx="4">California</cx:pt>
          <cx:pt idx="5">Colorado</cx:pt>
          <cx:pt idx="6">Connecticut</cx:pt>
          <cx:pt idx="7">District of Columbia</cx:pt>
          <cx:pt idx="8">Delaware</cx:pt>
          <cx:pt idx="9">Florida</cx:pt>
          <cx:pt idx="10">Georgia</cx:pt>
          <cx:pt idx="11">Hawaii</cx:pt>
          <cx:pt idx="12">Iowa</cx:pt>
          <cx:pt idx="13">Idaho</cx:pt>
          <cx:pt idx="14">Illinois</cx:pt>
          <cx:pt idx="15">Indiana</cx:pt>
          <cx:pt idx="16">Kansas</cx:pt>
          <cx:pt idx="17">Kentucky</cx:pt>
          <cx:pt idx="18">Louisiana</cx:pt>
          <cx:pt idx="19">Massachusetts</cx:pt>
          <cx:pt idx="20">Maryland</cx:pt>
          <cx:pt idx="21">Maine</cx:pt>
          <cx:pt idx="22">Michigan</cx:pt>
          <cx:pt idx="23">Minnesota</cx:pt>
          <cx:pt idx="24">Missouri</cx:pt>
          <cx:pt idx="25">Mississippi</cx:pt>
          <cx:pt idx="26">Montana</cx:pt>
          <cx:pt idx="27">North Carolina</cx:pt>
          <cx:pt idx="28">North Dakota</cx:pt>
          <cx:pt idx="29">Nebraska</cx:pt>
          <cx:pt idx="30">New Hampshire</cx:pt>
          <cx:pt idx="31">New Jersey</cx:pt>
          <cx:pt idx="32">New Mexico</cx:pt>
          <cx:pt idx="33">Nevada</cx:pt>
          <cx:pt idx="34">New York</cx:pt>
          <cx:pt idx="35">Ohio</cx:pt>
          <cx:pt idx="36">Oklahoma</cx:pt>
          <cx:pt idx="37">Oregon</cx:pt>
          <cx:pt idx="38">Pennsylvania</cx:pt>
          <cx:pt idx="39">Puerto Rico</cx:pt>
          <cx:pt idx="40">Rhode Island</cx:pt>
          <cx:pt idx="41">South Carolina</cx:pt>
          <cx:pt idx="42">South Dakota</cx:pt>
          <cx:pt idx="43">Tennessee</cx:pt>
          <cx:pt idx="44">Texas</cx:pt>
          <cx:pt idx="45">Utah</cx:pt>
          <cx:pt idx="46">Virginia</cx:pt>
          <cx:pt idx="47">Virgin Islands</cx:pt>
          <cx:pt idx="48">Vermont</cx:pt>
          <cx:pt idx="49">Washington</cx:pt>
          <cx:pt idx="50">Wisconsin</cx:pt>
          <cx:pt idx="51">West Virginia</cx:pt>
          <cx:pt idx="52">Wyoming</cx:pt>
        </cx:lvl>
      </cx:strDim>
    </cx:data>
  </cx:chartData>
  <cx:chart>
    <cx:title pos="t" align="ctr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endParaRPr lang="en-US" sz="1400" b="0" i="0" u="none" strike="noStrike" baseline="0">
            <a:solidFill>
              <a:sysClr val="windowText" lastClr="000000">
                <a:lumMod val="65000"/>
                <a:lumOff val="35000"/>
              </a:sysClr>
            </a:solidFill>
            <a:latin typeface="Calibri"/>
          </a:endParaRPr>
        </a:p>
      </cx:txPr>
    </cx:title>
    <cx:plotArea>
      <cx:plotAreaRegion>
        <cx:series layoutId="regionMap" uniqueId="{318728C6-0D69-493C-91A6-AE8D03D663F2}">
          <cx:tx>
            <cx:txData>
              <cx:f>'Sheet1 (3)'!$B$1</cx:f>
              <cx:v>Does the state of origin allow for remote processing as long as you have in-state licensed RPh's/technicians?</cx:v>
            </cx:txData>
          </cx:tx>
          <cx:dataId val="0"/>
          <cx:layoutPr>
            <cx:geography cultureLanguage="en-US" cultureRegion="US" attribution="Powered by Bing">
              <cx:geoCache provider="{E9337A44-BEBE-4D9F-B70C-5C5E7DAFC167}">
                <cx:binary>1F1rb9tIsv0rQT5fevpFsrnYWWBISZb8jB3n4XwhFNvhm02y+f7198iyE5ujJL4Y7wXkHWDhSG0V
+3RXnTpV3fr3Tf+vm/RuXb3pszTX/7rp/3wb1nXxrz/+0DfhXbbWB1l0UymtvtUHNyr7Q337Ft3c
/XFbrbsoD/5ghIo/bsJ1Vd/1b//zb/y14E6dqJt1Han8ormrhss73aS1/sVrO196s77NonwW6bqK
bmr659uzu+7N0V2l74a3b+7yOqqHq6G4+/Pts/e9ffPH9K/97ZPfpDCubm4xVpADyh3imJyS+x/2
9k2q8uDhZcMWB5YtTTyks/0Rj599ts4w/mU23Vu0vr2t7rTGY93///Oxz54BLx29fXOjmrzezF6A
ifzz7Yc8qu9u37yv1/Wdfvsm0srbvsFTmwf58P7+yf94Pv//+ffkHzAXk395AtF04n730t8QOo3y
/E6rev04Sa8AkHXAhUMFd+QWIPocIEccUEdywhmQ266KLTIvsmU3ME+GTnA5PdtLXDyVqmp9qx5n
6J/DwuWB40jTJILthIUS88AUtuQWf/zQLSwvMWU3Kj9GTkDxzvcSlBPVRDpa56+4WTg5cCQcmWU9
uqvJZqEH0qGSMUl2erMXmbQbnSdDJ/Cc/LWX8PyVrnXyithYcFRCCJuwH3P/NNJQkx0w25EC2D3f
Mr+3ZDckj+MmePx1vK94fF1nrwgIZwe2ZQnGmP18l0jrQArCOSPsIej/DY/fWfJTQLYDp4ic7CUi
Z3ft+vY1AXEOuGkJYfKHHSKf40KpdWCZJpe23HIB+hyX39uzG5bHcRNUzj7uJSp/Vck612tQxNfi
yFwgaoB+cWpu98MEF4cdgJ5R0zQfKJr5+NnbkP8Si3Yj82PkBJu/LvcSG0+BH9/U0U1TP07RP6di
gh6YtklNzs2dVMyGn+OSScomuLzQmt3QPBs8Qce72kt0Nrnccp0VOoyqu1fEhx9Y0kRUf8QHjPhp
4Lc3+NkWQxa6xW+SyLzYrN1ATYZPoDpb7iVUf1XRqF6VOYsD5iCHlFRsfdyEE1BKD0AWTMcyrXuU
JrHnBQbthuf7wAkwf33ZS2A+3en6zceoCqI8ek1qIA/A1EwbTmwnPJIcWJTbUHIeZJxJ1vlis3aD
NBk+gerTfhKFU5XXr5p9CvsArNmkji22jmzi6ChxgKJJmcUnKtoLTNkNzPeBE0hO9zMCPYqdb9S3
N5A7muzrK28ih0CToZvpfxaBABxFALI4eN7mZwLP/9Ws3Vjt/isT4GbeXrq9BfS16DVzISYPTMc0
oXtutxJBvHkKmQTnljYXDNLn/c/E4b3AoN0ofR84AWaxnzmqt06jb6p63WBkHzBTWJZDHwjbBBtK
4eeozWwqHmS4RzL5IIG+yKbd8Dx9nglC3l97uXU+3lUZItHjFL1CPiQOiG0y/G8Sf5AIWRazHEvy
rZub5EMvsGQ3KN8HThD5uJ9R6BjCQXOTvGKVjdsHJrOZtMwH+jZREKR5wKRt25w+eLMJMi+xaDc0
P0ZOsDm+3svdMrtL1936NdNT7hwQIpF/8gd1B+rz00hjmwfCkpbg9IEcTLB5iUW7sfkxcoLNbL6X
2KxU94opj2BwY8IybbGbTTv8YKP3WJQ8vG49utBtlPmdNbsx2Y6a4LHaz8hyeKeQh74iJKgYWAJK
GurRW9JFn28VyQ9Q4eFIfx6E0Akpe4FBu1H5PnACzOF+AvMOXSG1enMZ3fy2Iv1fbVbQWjVV9Lht
/jnzQFGcWzZUcLG7mWQjlCPI2ZQ98MKJKz2Nfm/R7gXyY+RkhZzuZ218iSAXvSIy94wcUY5weMmn
0Q1Viw012XQxbN0otvTTLpLfG7IbkMdxEziWq/2MbLfr8Ldb9Xnn0S+brsQBlAZis8f8aEIHKUXX
lelwW5LJDln9zpDdaDwMm4Cxmu0lGBtB//Suf4HzfDkiKPEJBgGViq26TSapEyXWASXIm4icbJCX
WbMblqdjJ9icne4lNqs0jXIV6Ucn8s9jyqZBEfsEjVQPhYkJPZcO2kqkxU35g74/dWAvsWg3Oj9G
TrBZ7acUdHb3tXrdlp5N5RUqD0f1bssHJ82jjnOAbiwbOe/uwvhLLNqNzY+RE2zO9jR1ym9fuRPO
OYA85wj52JMwcWjo8UGtz3ZQ89tCNw00vzdoNzKrx4ETYFb72Tl6/Nq9JBK6tcCWsO2dKZQDCi0J
RbPJgztDHfapO/u9PbtheRw3QeX4/V6GmdO11uubsNF3df2asYYdQLZG/mo/yHCT/BadChYxUeOT
E1RebM9ucCbDJxid7meSe7quhnSd3z6u339OBTY914g32BnPcxjbOrAJCuPceaAI8HVP98xLLPkZ
MI/PMMVkP6nz6TrK7x4n558DIkycTdh0hTxxVk+TS8s5YNSiAjretuAgHj97K9H91pyfoXL/FFNI
9jPyn0Y3YRSs88eZeQVU0K4IF+ag0L2d9Ul2iWID/JuD2P/w+kQ4fYlFPwHm+7NMsdnPtP/ToHAC
K3hFaBhOjTiowf2kkxRk+WBT9BZQtrfYPX72dsO8wKDdyHwfOAHm0/Vexv/3qqnDN966Ukg3149z
9M+3DucHDkEYYfRHG9VTh4Y2K+lA3UY33BaeydZ5uV27YZqOn6D13ttLtDbi7Oa/ooheESp09TIo
mt/T/gkpgC6AVkWG81kPCc4EqhcatRunZ4MnIJ3uJ6U+U9V/Z0tBX+aQMr8fapg0ltrQbyTONFjW
g4Ywwenldu2Gajp+gtbZfm6p8+ouUK/JGeD4gAF0NGvr2Ca7iTKCwAS/xyfy5+8N2Q3L47gJHOf7
ea5hu8hm6+R1j/7aKKdaHOHmoV9nCgohaE3YdG0/RCO8/jTvealVuxF6PnqC09l+5j8bwf1aVcnj
PP1zxoAuBeSdTGxOy93/IPd8yhjQPYIgRHD84SEFmrq3F1j0E3y+j5xic72XLOE8jF6zxIatgdom
erF3n6VD/yheQcc8DqQ+4vZ07/zOmt2YbEdN8DjfzyMm50mKouerHjgFFZAcLu3hnNa0p9dB8oMa
GyE2ctP7n8d9us1+XmLRT3D5/ixTbPbzLPC7uzzXQ9quX7WvF6U26aCt96FYQ6b42PaB5FJupOst
PBAWnu6Zl1q1G6Pnoyc4vdtPDfS/cBAIe4Qy6aDP5jsGz+INDgoBQBPdBdvXEY+eYvQSi3bj82Pk
BJuP+4nNZYh7Y96s9Otq1CiJWkwyx3xoFnUm4tvmsCPF8e3NUbr7nwk+L7VqN0bPR09wulztJS/Y
aiKvzq3R8MFBynDydIvDJC2F/nPAOEGnozURrV9qz26Eno+eIPR+P1n1FaIRLna6e8XKAjdxBQX6
BsjDTQdk0lmA8jUXHDoqNKD7n0la+iKTdiP0ZOgEnqv9LGFf3fWvehsCRdLJpYAY8H3qn0YgNH1w
ZENgCT/OOjyNQL8152ew3D/FFJLPe+nTPq1xxj4P6leVcKAWQJ/BGeGfeLR7CQf924/duZMt8zKb
doPzdOwEoU/7yQ4+1OvwkTn9c5UAZ0w4+gpwyOQh9Zm4s/vT9TbupWLWRB/4nR278diOmiDx4Wov
98qWdz4QNf07TP6L/fKfIn2jch29puyKPl9oeya3HjKqicKHIoYNV2qiF3jrayds8UUm7V4iT4ZO
1smn/eCJN7+8HnIbcbY799k7/4/3Y2LnouEHh5D4D51oEu3QrYVb/h57TyZscXJr5c/N2o3SZPiz
J/l/uhLz5zvqe4v7bF2v5/cXkj65MfPXr94/Li5KnQx9yFV3etzt3K1u/3yLqt6mA+v7RaebP/Is
y512/DwZdLfW9Z9vDeiyuArAxk2Bm3MP6OuG3+1wd8fmJedAOARFK9zuuLlwA52R+aY49udbLAYb
V6RAAoGGtVF8sR31phSNl6CN4Dw6tTcH1myCgxbf74J9p9IBxZrv8/Hw+5u8yd6pKK/1n2/x4cX2
XRtLTXw8saDC4JZC+AWGK8Hw+s36EpQBb6b/k5MmrrIwGZd2QM3R9VuRnwR9MHzIaN96QWCa3pPp
2fGBmz84+UCcy4FuwGA5ruBD1vr0A+vUCWtjtIZl38fVBTHa1rOsLjr89afAm00/BeoRgwSIa84o
CrOTTzE1aUsz7JdDXUaHHevLi0RVrRfZopgTo0tdqqtuJsrYuNSd3X/49cebDijOxABq4VI7iJCS
YZIdhOGnj9k0g4zawa6XKrXSftF34bhI7ZAsW2HKk56F1VEf95U+HHw7o27hc1+7VREZkafhJd4r
adLAVb4cTnUXRoUbUJG6cuySxcASvDdVQ5Z5PDXG1u2L2Mpd09eD6dVyGL6V9ZBc8lgms7GX4zIU
Zuv5tlUeZZZZfvajcjj028yI3CKgQ+aqkpelazF7XJKyp1cWZ8VZ1SX0ivVt/67mjX/UWbpYyyyL
iKdVO3wLNZ6ozdP2Y9rkw6GO+/zEp0bqVX4kqdcplp+EPlFfwmgormlAMLDrI+dElz2bU8vyL53W
zupZqwuiVpiqPPMCnIygni9x9O+QBS0ek9iaze0xYleDGuTM7lV4bpZjfqKEU6VuGrDULeyoulBp
ywO3tbvai2tbutoKx9OR99HSJ1k3435UHSUNKy90VvtHY2P3h1ZJ01VZjzCH1+3HmGTtxzIerfdA
h81HTdg8Z2bqNVZf3gyqw36wKdZQlw8fwtpX1w0ZgUxZ5GRpdQ72UFf5R7zOnROLGtGyLMPhW9cU
wwdSYchAKv3JUlKe+H0gVmVQ06smHfWnuO7yk14p5yTLJGbEiUsRuyLrjMy1mpG4SZoWc134qdfl
LZurkiWXhRU6bkMDy4uZqm6Ej1+DBLTdC2I2Bkujl9rNRVPe9BrbWRr1cGhFTbpSEuAOdtHN+iZO
w5nmeZXPiaXTVaGldOvRTGa2MPpDg/rJZdDRZGHJsDxD853ppU7Q3iVkIG5e18kiSwmB06DqS9SX
7UffUeOpU7b4UzwcDovMly7t8cROZxRnfrLZ7EZpnhsBaT3h4FksETtu7YSZ1yYJlmIb5u0dTaLh
cIiYOA8EkPBbR7oiL4ZZZnCRzdKiwbwmQbG2U8f0+s6P41ndG7jiWoW+f2kRv7yBbjme5l04fGBd
Fh3mCpshrcpkYSR5fUtii15FIupmYZCOC2pgbnUAHONmM9WbJZrmfXs3VHj6MRlY4JYjkBCWGg4F
xfqvkra4TgPbP0p1ct0ZujnCZWfZeSC/kcYhrRsZmRW62s/YKtTmF8KG8jPz/eZjwLA2XWYk0SEj
Ss6ESL8I327vamEXZ0VsYlH2rPX6EEBZtlEv/FIU50XGxblTd+Z5M/j0Ko90cd2Ylvpi1AKr1U7G
RcV89YVn5nAcc8N838tBFq4RS8eTeafWgbR17kV8MFyncpLZ/cPJEJtAK21c9kOR17M+isfTTg76
U6GN5HJQNZVuG2B+aE39oz6NM8/qSLSsFQ5seL3fR4dmH1U3RWoRwJQlje0NoSw/0yhxTmIy2HyO
I/HlWW2xQLJPMnFoYl23Ku/qm6hqxHVE8ywJli0fc7GM6tHI5yCpXXM6lJ1vHnUBb8QlT4bBLUU/
fKByqD1lNWHuUrOvZmU5WgusQ5O4NWNO7qq+hmtq8rNGOcytscKOhJG8q4k2LhRJLw2zORNZkS1k
aJsXY2XCd9o9P6vM4L1v+meZUfIZsbGJAjaGq4wlH7Qp6LxJ/WbeiOFrJLNmLtrmNglZtjLy4GZo
RLgKRytwc9oUJypru3lqtr2n/aC+pZEu50Gkj/u69BdpV9GjfkycGR0q20ttM5gFRRCdiVEMp4ZT
tINXjf6RFcsjIynKWZSW+egWjl+ucLoynTGjF15JAtPNoqRVbpam34JirKXLzdw+bLQYPEfkl0Nu
R3OWGc5xHAbFqbbibmGF2LBlnNHjaPD7eePIYDUOAJLRlqxIbrTLzFaDV9RczlVnMK/gEtsyp/Fh
SOzCY0ZGjjszcpZNQN/zzHcWlrD1Cc0dns4Z5v5GF11neWbpGKObjcDQDdK6XbIishcW7b7kyq9O
Gs1SL2ekWQWdQ2fgBVaCEGaVs8HXN1x1zWFgBoh5COBy0YYIcyHr63mcW+UlLjelLq0TvQjaJuzd
MDFi15H9F2m2sdvxpD/O+6B1ZZok147hK9uzems4dKI26jzbKuQMunro2a3gYIi8vAA7kwvRmNxe
FfCvZDbAiYRumRRMuwX21alIdXHcjf44V7jOdsX6Qs94GGJX6XkQJKWbK6zAoabmUWFV/Yex47FX
xVnrSZ0vu3TGW0Md0coa10VKzBUbsvGqiAsVeFQ7y340nVXW+MO7KOHjrPWb8ijJCuFZLM2w3JPW
TbsgmWvBxYWtRQJyMNDGDaouc0khF6XRZnPDSUe3M/kwEw6PP9tWELmSDN1C+EPrNk5rLMowVW4T
ZBcpNRDLI9Ktooj33BVtOwuMwPmYyoAephFWvMVVuJJt78+dzhenylEicpPOuMzqXp7RchyOBlm1
qYsaRCjmpVVldyIoz0J/tE+cvmaWJ7quCtwUd8jMMhEmp4Ue6aoIM7v0otCqjtPR59dNbA/Ctc3O
jl3Wpfo4HIJEejGNyV2RZVk6E3Zu9TMSk3Y1lqXjFZlRHTY0Na+7tImi2ZhE8YmoA32T8dgip1SL
dgxcmtPAvHZaQpZdmOjIJaDPsWv0ebKwQ7P9qmKqvDrtNrygKC/6vk5nVtnmai7bLDo2+jRNXH+w
YxvLLwtXFW+rE6fUSnhVr3XqdsqMln0ufe3FkTLPB+ZHyzHMi6+skIb2qmJINtgQ954ixTFHHErp
uIxNnZ84zDfhnIv6VkZ+V3hBx1SyIIlGwCnghb/laSpnxWD4l0Vib/ZAAppg+6TwZ4HZgBCFUeaV
YWGej1FkXBqqKPC4EQ8XTRIlchYQaXoZSF44E1ZffO2LZizmoQmQ6IjoPDRghVvyVUaMXsV00LdF
bMdyxswQz0czP/XdfhjYHDTUet8nJWjZhjDmc9aKZBaHLF1x28pP0mocl4LobpapDs64ioPYzQpW
+rPQ1AjuTqaMyzxwmo8R48F5kIFp5KZVnAXjvRVO+ZkbFmipX5Ybpzxmw7c6BieJHBv0xClL+g5u
ML/lhaXamRFYLaJ2C1cZwBG5WQVzBl0MhyE1mo9hRIAdLQ2ZeySrhsMgs4Zj0sZ4/qbtZkGAWK5A
tq4LHWSeHjb017HUtV336YppPAIPBL2SWT98k0MRHfajr+Z5HDkujTo9uIPpE+aqgqerhDnlxa+T
CLorh6AWbreCnodyOJ3kEBVzEhUERr0MDFYe+Q6cIeiwnXtlXFYX6YbRjLyUsxbAfNFDJWd5l2Oy
m9r8XUJDN2nZ87RtawnaKzenMJ1NHvkkT2wUV1kRl/VSRGD+njU25rlt1Wwe1J1/NAgQwtDBzNYB
6d/ZgcrmsTb5cqzVl8DPsTBzXh5p3g7HeVeUn5tGiPM2Yv2HDox78ZuJQ3L8N2PRysY4boN10GY4
MRatvIndGlwvjYgTt9W59X4osNEIjcNzo8GqQyjCAqMtVnxSazkjiFNHSd6rdVyAN9sCJOjXRt2n
nM9nEOIOE1Bw5OammWniGzQl1kgU6GWW8ZJ7OC/pz7RsypOxM9rDqmrCGVzzOB84R+DxGzCouEDy
aoebbSra5DLuRHnEU2tcNr6pbosotS+kFRRzpy7HpW9UqnTL2jRmv7bc3LEQoQ1KiBfkvh2ATHJ2
szF4kQ5dtexLxLTBjop4XmbOsFBDD+8U5d3MCbn9rWVDu4wkDxYGZWsZF5+6PODzyARdMswumDVF
pk7bionrtijy02jkyTEhGf/CRBL2p0VQ5O1xFYZy5Vs0mRERjYuox4bO4EqWgROZ54SGxbzqM/DV
NHNOQCDHRd7z4ViEYPNV2XQztfEwTDTGZRtU1nvDtIdvmQyI6bJcCMPlGj7WEhZ4b6fSVdPAgYW+
AmdHsoy8JEjwplFsVkgVZPDE91y9z8fyIk/LjU9xNrQ9AaF3MlO7gkTWe8GTYs56vzhLcL/TSdyU
4KAUkkPQhu3HYDSC0MWZs/RLxZvEOqrT0W5PSr8LMElRFCAk6bqfm0ESEq8puJ8aS87jhleeyWpD
ixkeKGcflS+oq0teJCvbGtNglYDSzPxx8w8+CL0/I1pSy/Mji8rWNcG4j3FVpb61U94XiMbg9BUJ
43zm+yGeOMgdNe/hhEM37UHl7Z4S1xhA8pFOkyWyb7hYKfQnEiPVZDk1PW0aqvIypxhP+wqJmwxF
8XWIm2RRRXV02LRgVyTpsCLHGglFmFvNxzpKv9gV8sexp8W17FIezaohapFUYu6cpJPR0Thi8hF0
jMsqZnxFETguEt5Gh34SwulJs05XtSnVuh8MtRYDBTdkKWMutm2y4LWs3iETlSdDSVK36ZD0W/gW
pk95hlym7ylfkR7eqN7kdnnopF6Y1W3niTHtW3dIu2ZBxyBbVTpG1pLb3AV3si8yXjUfCW3YnOVM
rU1dRYdEIMMqKLLnWZWPiAC1ovoTiyEolWVanNV2ZGMHC3iT2s/ljMsamZEvRG17yhyxRzRpcur2
FC/WZCxRDOgxK9mYuhrZoWtGYlzmIWJiWZRQ5ViHkNM7mxAaZnCX5mBDAMpY+bkbbHlCO8gsugid
k4AW1VE02PmJFWDiKgTQw5ww01Mybz/itiWk990QHcqNAuRIpJtZAn3IjpAmyy4fv0ns0nEeybG4
TqzsXdvbxde6qZFuEzM4p7nQbtaFlkdxhbCXGxvivLG6Fw5ELBkpLAyVbjDgXbqim63ab/w7SZJu
VkAs+WKWfbPoqyy23Jh0bN60EZSRTfIa9QQJfNiL8oLkFZBRMajIfSwu8iD3N1rPcJygtzzckF7o
OtzCVG1ECZXaw/EYWMNp30Jdu1+GrIcEg+VdkmXfGMOpCKB4cD2UF/eKT86xfLLOTj2LQjkpM2TB
aU6jZSpAqFI0sJ80vmV69/KAERiYBlEis4XgiKnfCHljJIdFUkAQ6sLwWyXH4XTEdsu9fghARroe
WpgMoF6Rok8uy0L0mQsC7CBPASVrlN2/K5sW4lxeA+KgI+mqH/FExHIYRJwRW1A5HSQ43woh/yXE
9IrGUHMnxhLMIdx18zzDjgn6zDxniWW+B+EhFYSvVn+q4wqK4CiS8vPIBYQys+7KmyCG4qJJPXzI
DWxzn1XpytiIK9wUcGvI6P2je6XGkIjnElSj8vIxwl/KGMSecoSL4xQff6/f3AfJPoF2m6tQrAxi
3BEybuiybQC+NANZKjVJFtulGUG6LASkoVxR/5LQND8pFEtmpSnkiax1+VlRaGhUB9DUmo2c2GU8
PG8FMi0vIDWcu8H0rUod9aUPQHYqUjonnQ0/q7oQUxiaZXVDcg5AkqShc430aa4t0PM6xp7erOey
2rhh7St9nOoUiqQT2eC8SYXhCKLDccRB+MKN6g1esokCSNC+UIklIcZG3zalr9Yh9YNzuykgG1Wb
9ZMIJADwRG5q4XH8jfp1T2+lA4U0SPLkMutaqEgCYdLCjVVX97GB1pCAGxmE5zZcPnQniKitYYpz
OzBMhIrOkSelAxpSDgm76qqh9ZxMQD9TYMIC6bAXWjG9Kiyu3agBkPhmr3Q1pCQ/GXmTn5gMJDbb
YBCCHl5r3VXFohoVyHlH4c1E0H4cOtDkIoE+R1TKrowsh7OFH/ustCyuQyv1j6BfWN69JNjWEC0l
K/yjIA+7WdyDfmp4k8JDmpMsAtljhage5KRGspNhYx/WnEMFVSk2xUBa9SVlBgTqDpoxj3ykCjWI
M7fKbsYgLs8R7LF47t1sb2M2oBwNx5USwSdk9UPhDizb5BO6hwpV8f5dBdHmQ2GDtRtjB8mi1S0m
k8C9hS32UeJwRC2rLZDjcaw1g/iXfQe9jKV9Fq1yYZZHXZFCRNy4So5j3/Mq4cn5KFkCKCMTqpeh
57x0EB9CSCbYkxXU6by2h1PbofSKl3ZzZ+d+f1jDdDcHweNe5CAJKVJVfNVZBcpR6jFdxTk2WVRE
4Tmz8y9ta2LWRtvgKyZDbJU2wRzUKUE21HblZ7CSWLhNP/gIykQ54C2NGZ11BoGT7UrQCaV8MMih
HWZtA8AHmYynCYOkfv/r/cYcshghxqBNdWN2iKkFgsoqH+v+Xc+MYZGFcXSoOoUNHYFVBrYJJ9Oa
WNmisEfTHc1oPC2sERlZZw+LXiffGjEqax5qJLD3QrGtiy+CITPtNixg6EukZAUbm0MICXjibmWn
cbdspLgeqyCcjZtKTA1BZd6YNj4sUY08qv1aufd09aE4+G5LqbclrhtVDFUUhA/fePj91/9cqQz/
3X//3o9/3Hxh4o/fcPZ4+02Lv3wXrgPcdITr6Zs21nz/WzDmwbpNefDZL3+rVf6kGrn94safvPiy
UiXaByXKXD8vVf64oPVHffNh0EOpUtIDHNZGHdJBcREdJN8LlegOMHFjlXDwtVk4B0lNZFQ/KpUI
9vfXNHLc+Yub539UKi2UN5ExODhnjGrYZtTjEz6DEcXZh9+fVirptHIo8dWQ6HhFhwJ3rL/X9FAZ
DxFl/eCopX4dehwl0ouOBuOCd3l9GJW2c9SSr7HR9auiFKJzYyWdy1a19bKys/aQl7Q8JDWC5G9K
mrhad5JwSoaHw4kCwizcIEXYJEHqtTmYCS7lXdmtWahzx0nIuRytBjYYvomEoVHvIyoMMY8q360D
7rhG0Wov653Gv5V5Ti80NWVZzYvBzuxPY2EEZ0NYopglQk2vszCsrWqetgg6Y2sZcpaaMSPnmTal
NqDs1IZcdok/zgRBeSOc0bQTST9Twk6qD+HQBkvVG1nceY6ZlpcQq1IohLbmmYtyiHMkK8RLxYZ4
3lfOVSmbsGog+Un+bqRW88FRBYSuqsxa10lZGoBdx+XXbMjIpfC5it1WVEUMPU+RwZWJ2dNF67Mw
Paq5SpMFCqFp6iKXERd5qWdJF3SLvPI/9n5gHOLrR6qjMojpYdNwfRORsDpHVtXPrFgf00AdFcrS
V3Ye9e+o0w+Htm7qY+Qu7VFvtMYssseyclMnts5KwYeTPAgXRhQnhRs2VF0awrkmPNaugW/5VFAJ
03BThClslzRmd2oEyrgYm8TpPTsc9LyL2v4ksMf3pAnS82poIrcfndx2dWfRYCETQ3ytdAatuQi1
25umGL2GI4W5JDIpLtso5x5qXtk7sx3tsPU4ykenPE81/xAHVQjGb0Tn41jOxeCzRemk3dVASO/m
Ic9XvVWYh2ma5YvCrsPEg1TceJoTaz7mNl323C9QCXWQv46knPekUCsx1p1Hy8C6wKyXx9JKqkVs
p+QowEG/I3Qcy6OQkjSY+TlJPxc11VfKVvG3sqOgzUljFO9LHY1nPGf9CW+JfRvYoQWxuC7nWYmn
r1hbe+nQVnMWqdpyMe9iAUm/L90iKcJ1gmXvclb1Xo2V5o466C6J3XZnOMjWHpudbuYg1M6hgLQx
R90/3+QyHA9U88uwzqoFSqgMdD4KsaSrzPYXoEp68MZSWJ9N/BEPCqzh+tJp5ibY8JoFcehl8TDc
sTLwT8ssFDPZ99VSgFt2Hpieda3ZMFaod4d0xVorrmaq40PojfWGVbSKsRhSs9bSZWVmM890yv9l
79ua68S1dX+RqhACAa8wL77HsWPvjl9UcZKFEBehCwj49ecjzjqr414nqf1+uroyy/acExDS0Bjf
ZQBEHMqN9dDVXb2V3AnyKV1clJUJ6fxlsVh6XYypTlEpI02fs82iDqKdvKlbPlwvMmD0kklsVTIr
AF+zPHVrnKoSsHDytQ9J4GUD2ufTFkZgvl1RYPg2096mqRInpgtRxcgxsbrAmyVgSxIxn2feMXA9
vggfsyFq0nPWan7ZevtUyLC9ZvO2HEVwyWXBlS4bvhb9YaRE3yEShs+zBDBfjjlHIt/X20APbWPb
AgDzENZSO5u9DCIrpgOS5kWVmgItuGPgGy4Ximyq7FEdKgBkXvY3q858XCLdmC91zXV6cAgifaVE
3n1Itea2nJs6/uC6JHzkdqau3AY5L+U6uO5DgoUBAUYuwcvoWZOTdXREomA3fscRDq571OJNOYmu
fxZ+MA/NxDwgiS5mt8IEc0OM1+6QMRN9aHKlP2U6Jt2BTk1yiDT+zjFHi6Olq7yat9TehljK+yYO
7dPY0+ETYANa1evUH/oxtEeEZwTf1LXtV1V7MpQggYe2JMzye9esHflrZPUWqgUkw0PMgEscs6iv
cVNGy+0pifriuwXqerX2NHyuc9lV80rnB+pnc7Ho8bABwLZlPWl5EcUKmbA3MrmWxaxOWZjtY8r0
pkpBufyI51TG/6NBMzxk69LTC2ddfY+2xyMysdW3XRVn0r3oNRpQOdIB0cGuqjsKPrVfpCkMLVOI
dG593oMERD2IsmFleduV7eqBcy6etId0djhcV/v5X4jvxUNBZDiZjLsXTgocogZNfpMgNp/UytSl
bePlaEJqjogNy6XKWvHX3M4U/2DSIc5jkbeMteUKIgUoyyZJVUR9PFQqNdkNyJaiLrM1lm0ZOWqu
iiU04nL2Zrr2MOb/uG0XJJfXfWSJLCeGi5xpdnSSf1UsCoeQJ2PVmoU9N9SPlwr5/X3BJMVR+6+x
cSB0i7RlHxYy3iiB0L+l3U295gIyB31ZZBMkEylZoCTpySGPhvE4jom6W1OdnRNNRnxgW+IPAxZ6
UoYmD3fpFEdVHE/xoZdrXE4W/zR5RF5UaM1HG7PlGqVCAn3AKIfPILrmrzMDRdUC7j3ggQvLec9L
XjvS6q+YpSmrEiCkCB0qm/PjKoW8gWBmliW2U3vNcrMAtWAyY6D9tiw5TitZk0PobcFOqyWNPizb
FD1z5f0ARs20r8CNQPytxcCWsk7qWByUI+tW+s73SwkSO6C1XN5t5xFgIKmmObKfGyfbZ6RwuF3y
C0nU/IFECej8iD+2i0jPSvV1fwQ0kG3V4CS7dU3gvkSPpfiDaIfkEimWflm18Cc/kf6gfYT7JSK1
aiwWNbyw1PT4zmb+FtOhhX4EeBc2Udvf5sbRG4dwhlXk1g1l0xzPJfKueCy73AtMkCxuv8BQ+9kR
yg/pisfoVEEV45XKBclKrDqSlGxdhKzAuYfhSLTpH4KM/J1Wav2YcNo8Lt0csQN3FLIfi8ryNDn3
UBcBmzU6eN7KVMvDorHEbpq9S86hAF3nqpA0DMxSn9THopPzQag1+xrUYl7zwoxzaTdSXGUJNFdI
MNPYHnuli+NKN5+UNtjtMlc802WhJ37j+2hLSsDwU1wuZMtMmSkFUJdu6VgGxBHwvwP0fRDNKAt8
MFvJxxkCluQ8YdP/iFW7hTLCHAC9CpnY1awsdoKkaQZzAZYtWQ6QtkiBrTVB/qU7lj8Cx0wO2mQE
qLNa+XUOGQro74KN51zzTt1aubZLhdDe36khX55BIpkHihruxYhcnTWvrS/BDJKvCRXkKteZGc7G
AVCvSN1HrJR0w5ZhMjmdm36k9zHqr/4qH5viQz1l47+KAah81UV1dDnmqouqQc+kdGziEQRFRjJ/
zfM11vwtyf7/Zd1/VQ7/p0KLd0nm/7uoeyfbffe5n3Ud56jrGINgFOwTcKD/SFDhatpdnnA/4ZmJ
eNJOjsrlZ2EH/yBgvwxlVfwmTf2pP6Xojcdi+N1RKGZYpHim7/+iqmO/cnX7EdHxA/UcizM0mEDL
/1+JxY4qO9DQpt9zVHVTcYzHZARyGo1zsz2n6TS2XxJiU3cazOoQKH28QNdZES2i13qwyUAqHS9t
dlXIdJ0ObUGwekLRd+62S/uRINlpl3R8TVuvFn0gHKsE8GqWJfQ71ITr9NDJJeu+AJQdxVcGbo7f
1bwxI0OG1zicSjKm0HUhj4ZM71B3qUVxoUPa9zc0Ww1Oue5BsF/HPRvUv4hDjtP9ocCE4nj8D3WI
xhvQjyYFlKy7ZxrDtVfGfyNfM9o3k+Qy/y6CHpS58H3SJUCqZ6RxF8i5PUQtANfxfKYuEk0s/sSn
7kTzL8ffW+mzOGFoS42nYLwXs26K5Y5HvPmmKBCypvKaYQcrISgmRp3sEhBUDlYCIJQlScg2DvcB
xZiLwRNsPLArz+XgoFiB0NTSO0hvDP72t2n/X+CBndP92zlCTMygtcUU2vtf7NPy1zFaZEMg22Tk
G9KvOYoP9ZbVmTl1OVBGiBWt5/ylTSPh4Un4v8vtvxz33b3Zj5sUaLMKv80u931/XEgRUVERln+r
V8w5Xs7R2Lm/ZCLioS6DaqbmwyCk976UEqUHf0O73vqJ/5fD/4o8QP+NHqI52lLHBXTDeL72O6q7
TueGRItk30jWZaCV0xDx9AsWEvGXemuy7q4hVNNb1pp1emwdEHoA4LLpMCi/HwigQ7/egBTy8TxN
8eghjtFg726A5w2Sg3YQX0WxDak9awP553okoncF1Jy5XXBXfn/If148qHwQteg8/KOZ2juVtwQ1
3inIar8lPGCVn1bKN+g1UxuggQOLJRL+YieMugErAs/UC/CJ2RbHudHRGP4wEei7SJbtVng4RfeF
ip776K376wysi02lxejJK3SgWU/ACch9QfSQLDtdATKBvq9qerciD1rA8eCsUsAd02M/crWCTaN2
eCx62dsBpIi28UMPQMG9/n7M9nj693UCBXCE59zg4ZAZYjh6nf96llMQOYiTbXldrLeYBNHURhis
aAksJSWA9Zk8jnFr9kXjg95fmrGe/reDhSeM45E7AC+KHII1hLZfTyM3sfOr4/p16FKCGK4QvZAN
zSvYqfSaiRRx39UTnsDdq3RARLVjb2l6kRNF5rY0EtF2j/yrxKcGwO/zdbK0o+7/EFbo+zlG90HK
Yg7PHO4wfy/bWAAujsWwsVcnYk4ga/Fu7KZ7s/lmHMASrQYnR4Av4m96Nb1eD0DjV/IYxlFcOojU
VV310A6vqHTN4EU5wCIifDWlEekeeF/UW1/FDOlpDHGlWulwFW1Fh29tIQmDLv/39/+dmAORCsQ/
RDHAY6GSxJMP30UMzMwB+rZ5fMkAaCiQilCIYSpCmVwUtqI7LYFEf32Lnt2U4G/Tj3AyUpHjT0vw
4GxOU2B/XtDJ+yiOB5YiGYGdgsYgcv8xLdqldb2QenwZLVaROTLX5sltTCUEHsxNK4ajEHO3PfcS
krSsBFAJQqRCwA/8oTabIBe2h3jn2ZLJ8bu84XuCsCRz3xXndkr326MdKzCF1jlL54fRqnZ73jre
BpSsXbdvWg1GHzdIDwBaWtQhgCifIQJbcO9Yqla8uC2qPZQvqWPuxLNpv3ftUjdIMMyPw0NWS9ZQ
5npBFVlqJA8484YMe27gx7RvvywO6Md4KmZLZ4hH9OZvrG0FsMyut/GejYt+uagTbK6fh3wQyfMc
zRSTLMtr5BmzGaA7+8PceB/CMfowFGVwmSUgABh9NzWYWIeaFmP3stHeQbW5xFD8OuA2CjIZNhmg
Tcffz8b30QjPg0mimGLfxvMwin8c0dnISdC84TODoAyTMUzJHv5il7XYvDk8PPxFKLZhEoZ48q6+
zRBYME9/fxo7tfFLVIQ+EfaWnfOAdnfXaP0ajjY2T4YUvH/uk6H3DFT4lJLv2kiDaATh6ECPVmS6
uZ9dDnioHFFe1sc69zGgFzxvD5wmxCi1ue5EDo0ks12+AjSmfH7wOarkCjKORV9jEkUSwodEgONO
oHHaF7uMMA/1LJFdXArV+n3lwyXEPsDEm41ryVqwnfMfDFLv41qO1uLRbgKO95qAoSb49YpbLuQQ
jMueIJSHYeGYWgt5RTxv+7xFgZ0kF5IC5zXlAiYVL4CQ9tlL+LhPaTapEItHsfD9l7Fptt5eNGPM
9hBp4J2hJwO6wjXnLV1brDoR+j2npisEI882owbL6A838Ve9JJrdp3mObRNRDXeQwir06yUZBj2E
VkP8lHvJsLY89GQ4AU/YtC/dH+sYTR5WnJuQy77EESv3kGJHg42GSIo0ni7p/ittWtd+QeGewZIQ
un0czBo0vxMwSEEnINl+iVB6cHdqSWbZaYQQmrlqxX6By/3Dpb3LMnFpBUCQmGKpRLAaJO8uzS8t
zbpJr0+snvdI5a3B1Nq6rdFfPbiHeIDyXJvtOYsh4W/LnmiKG7LwvqvX49Zz6utTwcgUnpClWgwH
pNYMs4/NG6LJ0BCw3OckdOMe3SaEzYsmHgPCmkdGggM2XkT4CTUWxVAAEMVQeJ9J4qu0mxSWhCxi
hZ/exmcPhe2X3w/CuzUKryCMkNi/0hxlZ/SPVJeGLeErN+TTDIcCosNbehvLfJnbCpWlrIc/hYV3
29F+yIQhsY+wLaGRzvvCK1KQ2/FxyT65iWKG+BUPCWjO2PsxPokaEzACIhANRA9g/YoB72YxIGVB
0MMoBbt0/h5Yay7USfgkRzDAgpwfLHy/2AF6goXvlwEb1c/bVhuIsEK5QDGBtYJVtN+Oul32G0FU
Q/FSrKqYHyLda5xJ2rbYm1ru9zr196MNP8CvMREXv28CCBJ4SBSyoPeVDdJBB53Psn6ScoUUpPRT
y8ZKhEioOx5viV2PRlo+5mUB242SpbWmMVdRN7ElLUdkO+Qa+kmS3Ip+hztN0Ev9NWo6aPHFlPBD
mw26+5aobrMPvea9/RI2EJcfkplGy3bIoZpIxwq0XuKmUwgpGAprpFh0yXtIIW5YZGlxGAZb0Eot
fgK1qpfcAO+GicwCjqwXOM7act5sWCFSI6lK1KmI6ZQ88s6vSV1FC53gNBmLAFUP8je4dS69zJCZ
VdnWhW1DWYupOF4u7Sqm0jg4LU9zkdXskPZk2T5BUBI3z1PS1eLAEh/TakV9qleoB70rDsVORFR1
2tUXcKv6g9FR2K4FQLToTAOV8Qkak1xGx7HVffK0pnPdEvCt0bJ8WvzC/C1xHvJp7BjZ9C21nNsn
CEfrQZej1lS6j8UC1cxZNEA3TptO8h7gZKtZDHOL3ZzJX2mv8uGbjEc9LwdMldV8LyYfQlS1XXBU
XUCjaNL8gDog7fhZ9KTldwXNSNuCg4L9pZPfZT4wj1GGijK3CWyVesaU3qgFJv6R8cjz6DgMIC6y
y6kQjexuhhRGgfqoZujD55sAYUnTnAQ8jVP6IAbYwS65SmSdnzBXOPiEcd4ibOudy5sAIyNJuIF0
VNhNrZehdkTCxdv02G2qtggJAuw8NlP6lyYTT90lJkcgogoMaQu9m0ZkXXAVggxZ+IcuzjK8+Ldf
kgZEXFGiYSP8o9WmXWJet8kU8XyluB3r+IIuhGSwsKkUTrbzMijaQz6XzPu+GKWkweXULMWm8mUR
K7otgPmQBcSRaxjDmN0rQVToTlnLSDxettNa5PMHrhgcU6Upih2TyKxPgc5ntRBku4b9z2GkyGoQ
sm8RtY1MrwkT0Jbd0MY0tLtXKgAZPwKmDq4+6gbkrq0QsvZTWmfSwaga1XJtzCEaW7X7AIDWp8Nf
cR0POF6vwDg+TXVuTGVRB2Nk43xqsINUoKH2L8H5I2UpwXntOT0kB7j6apR0YPykZNhHjHW+xYt2
0pPHoc/2kJ9AE5ZnVRG8xgTYBuQbZ1/YHu8b3y5VQtuI4TMqw3/YS5zA0TpJUWRCbLnfHjomMk7/
h3bLPs5DAqjcH8hELG4FGVqIi78bg4LGQF3cINOqQk7X3TyUS+jScQdhcYW+WA1TM2C8iNz0WU5b
QpfbHPQVTqXBnR63R46ZhSMw/Mm8CrLsE4xbst/5dCX4XVfAlAQ/8gzavMEWm5uAc5jRpwPX+PN6
rIU6/xWAm8Tv0gXahMc2TUQB0icUAIDgRZaQwhx/zh6xuQJfmSmyX5zw64/BAFSO+/czxy3SLd1/
Yi6FVCBqLHn8OdRw7O5v//cgv70PSEHc3mbx2OME6EDk/No2fGzsGdqDFRdt4m3Bp2oYbJroEQV4
rcF3vt0ovYGJq4+ovCdbXw60WEVa0lbOK4fmYtIYpTnuO7wlHoGx2QowB8y3Jfy+e9ILv06MX3ZZ
HZnX4m0E9YgVhLj2dk0yblCjVaMeeKAX65Tv1Xn0dmvfpgcXLXyiR540+MQxzbr94mHNk5inNbX7
YWQiOX65ahNl8mkjTTL5K1wp24f3bSJt0zrhLHGR+7fQxjp8Dnwcw+xyXu6n/jagUAZu+AHcCaQw
RxKlQ6sutxjKwfFcR0C0Img+Jli7bwpV78iHC7i/zZzF5pXyesD0AZvU7xdvZyS7Hxyw7P0LISzA
SzLXOV66IdqXQw/9L16GidcyPE27mKA5DXWO75WG0ZpdQNqQUX/N3uZKo1zhs/PPIS/UbHE6S8Na
fAl2AI2Dq7GBa+08w2rHoydkbioHd26IH5oqcrXAwVMlNUom343ANmFk25Eb3CY5XWa63pczPOY7
0NPC6qXyU4tkcVmvWOG6RV/4REdoI9DBWwT5gXBwG13SgkLTUkpvID4pkTSm3R3EIPh3hWCav6RR
oICKDLD87m5uvQAoEKzC0ams9fzMoYhEFSDWbZ/7AR0uABIvzEBtXOZWdlN+7Hpssf1xIYMo3CXk
aHZbPkd8UYg3dad12178hJOV76RVp0l2qHe/rolDf+SLUUkMx5n9WDNGg/rEbRe7/umZyVwH/2RY
kIFfwGWxX/pS1A5DxEa4bnFFbR1ceuQb7ECQo9pkHz66jPus2cXXeHnDT3PXBnwa4v/9en3TxHix
mOB4P0ypKX5qug24Mh7zABVVCchi5f0tG6nFO/hK9xp2TieHefUGsmw07aw4TYOxIr6shdnwHdsb
9CZQlgM1hBy6BV4qaIvSt+9ROw3wJwKYSK/7Fj0NQumT0ACEh0HSI1Qyvts+7tyKSKNOqPX2wZsa
tkMF8QTxxXCvuqHGx/EAIlzl54D0DMxfEM7a5g4u0R2k1BO2u1uw/Yz7jwlgrFUcF6HIKk88jGnn
DoAuICYsM4BA/CWpGUVJjs0Q3Hy5kWTDVXE4LTCgfSr2MbexpZh8byOpvAYSzZqoYfNV2NJeZB/b
bQrk0SKZBqqwjabgL4i3mF8kjBtGQCXRfg1iHAiCP8rLHaWCZntHc8Hv6DC+8AIaOfqaLOixcce5
GVdxSmLtPPlXaKiCbRU7GuvS0nXAv0mVdzSzz0AkQ+s/RbVRdV2JdGVyeQgwvjDzDdbJ2cSfncgB
TZxtO819UZF4c+3zlkxxAucsdgcIgj2lGjlllqXFRCfM8l4VcYVGCCvJ5jILYKaWw88rebuXZlQA
iKs0hf8el/Uj3HTdvMe/Yq33aILsf1+8jev3d0B4jzETKt5/l9KI4B1rve5vFAzoRH9E5b5zG00n
RizlGtmiuNv8SsejwkLdV2XR73/5OWWRUyISFehTiT+94eF7OCU1nKyrZVlJYxvl95PMagiAQgTq
+iVZN1HEl8EM+yqvybbDgQ48EV4SpGX+0mwR5ncSgX+4A265n3nbgGl8+Xmg1BbY0gymCnl8q9gG
dBjI2lIN45R8bN8CVvsGNJqc7mA06cwOQjoobpLkAKGC0QISbD6Rx6lJR1wzROQKU6mJ6z2Nk8mC
Y2Rzt5/W9GPBEd1iHylFOu2LfIx3mhH2yGWfk5nY4rYpYW8d+v4oVYfVeHobEODAe9Br8fgCfG/i
KFHXMmZdlv8B+HpX0APLQXzADP6htUW3k3cFPeScSE5hLn+UEFDhrLO6XrAa4Cbu7gxJ9hXUzQBe
JLRVZj/3P1R3v9Z2++HxNC1IVtF6CJqO9/C7nRZNgssAVb2FRgUMGGeBOgAr6feHegegYzWhR1GE
YwGywr98L+v/Rl6GvDW5QCr57zkStWh1UpkRfqgPUBvvs7uAwwUvU6Nwh3ViE9yyn8Hx9+fyK4SQ
Rugeg//3Z4CADsc8j389FzGzGPCtqh8LsGr8pUGPHYRoSAHRo2LTSJ3/NM7/PCBaUwI44DmaK+Fe
v8MVW2lhdOnhPDDLgI2ibrHjX2ZrizD3c2X//gLpDtv9h97Zr3DvMw+xNloDU9BR7w6I9hxJPfiO
P/yMGOg7tIP2K2drmp6WxOXzSY1isx+nwFZ16Kdhj+fMIjQQtyXYj/5wRr/OdJwRSqm8wOaVFSnc
Ue9psbWICBwEzDzAVLUvqoC8Dmt8mVo0ezg1+dzgFshkWrEyC4bNAakFQcciguSHmWmrZoPK/pT2
bO+vsCC0rBVCvcHbsT4EvWtWhnqyCm981vgWZn9/Ee9vI25cAvcrnj4HSJbm71lW7LvGx9Ab30nX
7pFp+5EIjS4dpo8ryacEz/H9Han8346XomvYj1Z8+/Nqfp2n2YJsBIbc6e7ntrfUMKCUkUZk1aV1
eMrb/+54gPz3VtFYGGisAq3+OzaOBQEkem4Utps9C0aSvN+NrO2wLgZn9g3j9wfcv/Bv0xQTAvQT
uqJBlIKnXAGv/fUCw7otjUWjoYtsILZNq6zvM/bCLRbMn5bgPw+FW5eD9kKbXxSZ76+tF3G/TjWv
L95SkTkFOoJ5BO0vXn5/Ve+4NXw7FBp4Em6MUUQdgMj662UNkZdCLWPxNVKAqX8uq5i3e6poWb+X
kyGf0egq6tHYKCsz24HpKDukoq7ybFiyJxUiBME/nNebRORvAw4ME0Pw4xm8u2AA9sVfzyyKwBfB
5unOdosj6Y5xuuwqiSlK4kn/y0FhnvNKO5gkXVH2YkMVW/oULar6a2QRkAbVlW5HIFI3cQJMJLrv
RYoGChdo0QOu+g5dgFq6rJWIQYV9dsb0KM9g400GCMm7aYt9FWn0mOoPuU0BAd6whWrG74s3nrHl
KJLYBzH01Cy3bS1nKJORfPGGAqtRkJBcoADKGvR+ImrEFPmZOMFouC/H9i3dQeWQYxPjP8LrWwnU
/hjNIPsYWwpK1j09CTN62JALjfZ73d0QTxhupH58yu6YQ58SpLVvOdcI0hb3Db1V6IauJ873dCsH
Z4uhOfAR5qap/DcUY7Cdy/JngvVjCYHxCxjfzeR7cpGZGYgXap6Wx8cx1zhk36Lama/ggRVNXcGS
hseancEzdKp7YkjHC3bHV18k0MDyiOwghZst8N/1rT4swuqYOch26gEHAxnKwH6USvpci4pMug5R
Xxo8YyGN7wtTjFk41oZDyPopXYt505/Ag+xMG3JTmFrutIfpjH9qRqDg9QHzHDKHk7SGUoXuIUiG
/7WiJHb5VcqXEL+g79LqczRRCmL8OBSFamM05nEExusRDQcXX6HLITj+46BX3NtDWOLNrmVEgJjM
FVJGmF2qFSaIcNMWzrsNCk4VGlT5RW7B1zYycuck6nx45VHfrvIgEhQC8KFmQ2//GoAIkamEz32n
An/GSAOevuY3eY/9RJ0GCTfmhOz+R/4HQH7PX9fB75vh29TofmSpQ9a1KCVtAaUOZNc24vDYQYet
M5xG3MLdEFpYZD9hc9H54zgUpDv1TYreS7Kuw2O6Nqk6rE0Q5yaZ2UUTse2yt8t8AYRFP2SWx9VS
pPIua+DvA5Y9208Ck/oiqVMNr28Sy1dlx+4v9MeD8LegAjVyx/wZRTigrnhIr/MxetEtliMaZ/Ab
HpoR3dmkxN2NyO72WJKj0s30YVOdj46oFvwR7l0GFbjj/Vc5To8xTcZrm5D6up+dP6YO0DgEMui4
pafiIOHz+ZiN0kBvMDbf0KpKHDo51ug5MQyHVBTmKt/i/rSKAew0VOhoQ9Lm61AlcMmfAr7yMked
+GoXPZ2hxxDfDITl53ahaEW0Fio9SRXpxzEBZwAhemRgxmG6fgrLln/pyJACYpj6TyGPm2MU++gq
iQrZlJoQhoY+KbqaeYem8CoTHwFqNtBReVZ8o6CgUGfRkT7MsZLNaVwHcqSu9w9uTgCEIBQc3LpM
V8zZFZ2l+pDDElIImf/VzHGxXkIZMX11caLgfJpGj/KrgQC8nFmaf899mvUHgpYaV30BmcQhoV59
XGbWon7r9XXqPDXoUyj1l0i58WbJkujacbrPUJHu3G49B7hUp+U2ytr5Eqg8uUJfJxlDk95032gI
UCFvW04lyvmRfEZPlPDdEAjX44ZuX5xTGkJ3+JSuim1zmLmygwQYSi47wUcf2uWKT7Wpy4iOzd1K
MwRilHrVHFjHruAT7MYruxh7iscpvk47yMSBQD+nYf0aTULcJeiPg74okz8A8oxgk1/6OYMQW7Nj
gkaMd6NM7Od1XJArRqDda1dOLbQZbZU1NbTNZGLJFzDmumRxN5w1AIwyjnr/ER0N2o9OwrxQtd7X
T2iAaP6yy9jHJXz/SyUofGKlwvmBCc6BBWLhLRK2mSUP90Xs4KYYtll9Uf24lSCfekjYG3hlxpl+
RO+p/HKMbV5NNhJXsG0kX1zOlxsFHmIGHZJMOKjwaJ1CDCrlqb7hOdFN2dG2+GIJkq1DjrxRlaly
5p4H3p4Q6DmHCXzLLjzV8h76IWhOgrRPsR7G8zwt9KzGmX+xTDwF1O9Pm+m3/Aw3/1oq09ffVwzI
Wfpsmo5IT9dHb4tUlDYxYJLb2peRhGuGF/DAwJ+Y0rLOXPFUDL54RTsO9klZoV/nbd6+owWWOMww
t9wmEDycI+wUB7MY/4i8l5QpGj/eEOvalw3GizPrqIBiDDD3nVyjBHvZgogUqSYHTpW2/CIDYVSN
blDnNp3sEzRnDOc/x1c0GmD1gGn8M/BCc18M0l7QtSse+95u17VTcJbB8LKX531zNySRv7JTEu4H
J+wnm+fJV4bGh2iJYlY074AJBt0oWfhAmZ+uF5uhl1hYmAaelA9nwfvkgLIdyk/AMcXlRqy4gXXP
ftzgB3rKAel8NlvuP2HDr/f+NdntRomHtoo3p64Q6Q2Yd8oq3xfdAf0VBob5bofTVhN934IauK/h
uDEVFCvRycKS+Hn0U1Kj6N+2G1sk0zUEVC1Qi15/qtlWoHtG3S9HlrX5BQUXWcFOmXzI55qBMbDk
GxExtHE3K1x9TVGt/YIc/JBNgNrzmzZlc+aPER751nn4DUdxg5aW9T3Qn+6OJOvw3Hn7BZ+pAUA3
9Nn1yGDUlKm7pVCQhaYjba7go4xfJiImdEeQIbqFBGl6auJ5Nmc00YIJopA0u06EtvkJrhoYM3uZ
jwfwywm8N+DhD3mx9VmpNl/MZc/EcKcJdAjXKzEZxppHwVt0DZhBQFGY1gJc7nBpsCUh8JAVzYgu
eFaiI0Ax2gdVN2gYByp6hRunaXVzIHZIodQUaON6zmbntoc1H9CX6LynHtGhMIvudItR02hEd9UC
K7DoCpkhc6lSdK6bb4HiKFcxdCX9FLINlnx0W+Q3kBEKeggUKeK1B0Dgn9MGValFHLGj3zvPRPUA
udPF7Hl2hb4F0aA+bQwOSfRlWUxUTFcxgl10mSdgKs6mWwd7kLNLp8eC1C18ZXHdFba0RNRdW8Hy
uTw2DGqeMpZJ91GvlGzngAJYVVFm4ugmFOguUcUW/MJt1v0f9s5suW4k2bJfhLLADDz2Ac7EWSLF
pPQCEykRMxCYEfj6u4KS+mroyrTq53rINMskeQ6GGDzc917Ochoj3NvilozbRWGNeeSZfnkxGmod
ittKGV642Tz+Rqx1TP6oLrV6TFpufTsClwzGWHmFV8GhmYaW+RBQdo0mE1zB3jEnTIJlRtV4Vzek
nzEhrl2zs2tFQcqfivLU5I7b7tMFN2qZk76NizVfTxo8FsSQmzPsLFgYzXOZ9pIyKd55hYeSqjzw
rfHGcMPVxw+ZAGbxnRJakCKX+GhKo/8yh4QmNvw56wgvwLT3kIisCb+jt2YG0LtBS+SWHYbP98pw
Wp/AbApUXkWspCO/0AojX/MXFqEuwPcPKgGcUGeu4b6sfdPP9tLCX+Nem8bsTR8oMtfJqegC53M6
z5+2LUs/pJn8lGKcLHYcE+r7Bc3JPgmS/ijYPASLhNdTlvO3S9yS1U1v5xOgxx64Xyc3ufORj8pd
Xbv1fd9UXtz3ntpNQe6wvs5j/TKmyXbwW6zFXbom11Q+AxGZ67B08cZm49yF+JrufYRNfZzP5KAY
DwyYHTq95YvZyvKd7PBN7QffT7FoNe391A1jup8gRyZnstmpvzNwaJ/rtuhiq+mqA64cl9OxMEFu
Ze1lmbjGtVWuzqUlKaa26UBRPeRYFFtWQku1yZ+OuM1Ag0CpqepYhHM37KXptTfoGpfxLHvgmCGk
uTXqSuxCjjfMchfC3EPbilBzOg8eN7dXJN/vt6TPvyTU47tjQd0v7pmUy25TZX/DLs/mn3tlFecF
8QWXAAY3LPPDBMotmhqZPRZ5an4iIwiMujTDYyvC+uBLv7gzCtFHM7DaJ4yGH6oChVrKwe3gW0nx
sV0sCA2YFtuPtkggllh2su4SPKNBhPHJuUgk9rkyFWTec4jhHMLt24JjycW8mPlLmdn+pzJJzacS
E9LVTEU5dmXXnm1S2Y8UBSCmsKatcmcXorv2ksQmbmVx1IPQeXFKfUhXTa137dUants5MPI9dA4K
tCS5McQ2bpO3EVimdaQGtrUkMf2lMCFjs47sgAkW7nUlB+s5w0MPXqTiGnYFBJ8gKvnciLQcYyJT
0j3X3mT5MUf4ueqJtcr0opbt+Jfk1JZFpbRt8YmNd+l3oREs88kYSy8eZWGc8s61Pmg9AwipuZx2
uTLkreuuxfM0B5LtgZPnoZ0SVFpt4tpXlBT7S6kQuwAYI6S5WodJPpfWuEL/Jv0JPHiu1pdxVMwV
JiXntEmSXf0yU03DJVzMMxjC2b4geZ4i5cpXWLVazvrVQdqaHGo/Gy8dxfltZxCOjHGVdIa7Nzow
apHYZvdxHKrqoy8B1JaDPcSVMDpxMy2+eU/VLwhRKxHD7bxxyarjQlB1werXLMCcMny83RoSeqIu
wWxsZ4uJ5TDRCkF4AC5sNjnjfEApwyCCXgBoxClnOK0eJZ66jIqSIK3f62MsTHIFdJKY2m6S7akZ
pqa8tVpzGWJOFUnJkgaOcZNRb2LHV0cDQ23j3HqTDRGvNLvc/lwhZzWaaDaCFSc1hbxyFddl1npt
GHHaXh1QQltWDxPWxEW4Ks6oqwUYV1GZOwrcikrq8hL7KCmdaJg4gMk7QOK2Z+/AZk/hdOgnIHxP
AF6dNo0XpgrlHVxCQLN3M8gTbzykxGrNecomo34dumGd3X2GLqtu9m5HDfAeRiQ1oaNEwDU2UM8c
QxR3xSRL3oNjIOOaChTW1Cbgz/Xc/leIvb7gOQ5Fo2JIA6v75Pauld1/SyIbUhdCAObqlK1lJqu8
pPGYlhSgY9D1GebhhpPfScTqHdF7b8y3zhzC/OMkQcFk2NJJwBmcbJNi8dgiWI7HxwmySxdcjQSU
640oQqGcaEoHsIXHjaobb4str2iLZzuYmrmO3WqcVHNpT9zetstb1B9DhBgHEue9Pboy9/YeAtrc
vhDT1OEkje18JMbh7JB2B4l5kPXYGNu4RB11jWlbEbrLkBVThTlBVOAc89GvlZJkh2cyvHmE1GsC
bLFPm9XJq71cUAKF5A6Ae19thH7BPjEqL6E6NyehnHam04XO3lcgsI7UI+tHGUzVBwPVz7izWkxx
O2di7uxRwdRfRFMSZaHKz/py33pDmMWQCht/3W1WR1F08yb1pv6/gOI437modk/kp/OrVgDjgb4z
XRemUvVe2jUisjmkQC2N6r7AA+2fO0I4nK1AzJ3d2ixlc+xHgbpyDeTSYBqayy9yEwnwrN6BHuax
j07xaG/q/ZBDNCFAMKo9ESgnxKSQLlZwzxnrOKmD9dnYEtjdOzNdOvN9gLnTjZe8aV56QWEd7OzM
0aDZjJnTSF+Y2Z5woh9OU+aW85cUTjwZFyJqPNxbmaUH/GNzYhzqyQwQDVld2ESJcNoWZoUYwHO1
/sdqrhwSln5ipS2oaivXznNfDTd14IkptoQ7jU9IMpBz7HqJ+i9Ca9LNBEimhd6J5NZNyskbV3tH
HH69UghcNbXZ3/ulV10Y6dAisZ9cTB9o/mSNpMRS0xAHDayGHUT07Iifghfjryk4DDR/p05WXRFN
JMyeN4QUjI0kfDcZouU+Nwl2Wq534DzW2AmBSewLNB9fIaMTFJSFTK8MluHhE4fLJXvnF3Wvoy7b
yk9EMN5FDwoyf2aJtNXRnp3iPTyJ5Br5ZvolhTsgd8GyrcjokonMyLblK55gsXwIVne6W3pcxjcS
ex1Va79uWU39GhNF6YbvTdKHPrT/djmbJC3yeEGz89diO/gb3XJwTo1TFMgme/e+S9L2MFqNePLg
J+xCH31k1lcbzoFhUzt8WeoGr6eVx9Y0zJjNqgbhPrjrcD6nXo9qbmg2ZKppsuAYX7A+I9ngNBzJ
Brf+gcoV9V9hY3iM09kGwUHkk5CFGaWP7NFOB5CkaaOGa3uS01VqmTOMRzeV/gGBhnxYVn9EDT0C
ed2hUvA/OX0WpFDjMue2M3TEO9DmrdkRU6t855VJiEym7PIsZkMvUISRLrnbajIAu82T0tuXM8K/
2BZ1vt+6lb8ByTackbPUMp5t+boMGfjhZFijZXTVR5/VYoau3vQyrro5eD+4/Tjxda7bcSDIyQLV
VnttV4l1CbKh9JEvJdAU4WWGl4aRWc+qykuIMnK4Q0NYRGjTrM+4daaG+ocfqih3h6KPfOzjKp4W
BVGm6vGy76csDyrW396uLgvTUu5h9Bb30Ugyud6QuSptkgFtrXYVNIqPeYgSAySy2d+0KF/E3l9c
HPJbaOG26BLh1vsaRu0DCJ0eNCXe7mgmPo8zu+8C/dy828VeSEPbVpvcBFVtP3WoP+h7MVUf7aFu
n/qxbXd0hCP3iNITAVc6M+Sr/mNqLCIltlqNCHaAeQ03FeYxeZdPTToZ575gUsd9Xvq38B7bixF7
f8SJvLwiL+CfjEQEj2SM4RqkTeo9w/my9yus5/czvIRzObSjFRVzADNZNaJG0tOQ4vGHITgNNgTQ
GG4NgVOdh+uxca25eo+LFwQoya24Z6jDs7ddmPp2aF42qs3QLC7mU5ao9SlMRvqjDJPA0umW+zqo
klfkziJ2XGf8EBDuH00nMZ9blPFPgj9xYany4LAiPOEFCq5XxAdHCckEvOv0GeH0eCcnoZJdMLbC
ZB5sd2FqlEQ0plMf2Q/6hmPGYMeBj2iGv75aOqv/qyDZAWqGg0pHr51tt2Zm+2gElXNfZJj6I4es
/llKCKntDgUolAy6ApD97/elJB/UP7NBlfUcU5vHXfXEiRai8vveGVrHvR0LYE/rnv4bWjPVd/iy
ES+scFg7ag0UQttbRyHxUaBU8JBYsd2KdczOYtJA0DMCczV+SPJ1cV/cxmnLE+yrenSixOnFCAhj
dp2lZ/EqUdlQa0O3UYRmjmUfQaC5ETYGcPOivvR6sZ4naCQIAz1rdQ8O1MLgk9fQ7WPcdbKsVkhQ
wOKEGxPnoZ+IDeWlKUIbB+0XMmnCeNReCo82kwZ5veMiUc1k+1V0BtjSmEIrAkK6mSyqzKik5mmJ
ikmmiRa3MwbhER3TIt1E924GnMoRBji91/ePbbAkcxFTIA4492FlytfipijaYWpj8EyBZ+6FtKeh
e57KbTbVjk+RuaLe7BCSQXLMWBlOCfbNgn4YhtJ34nipCKtjlq6z3/01Gelmubs8CUp+hkbf99ZL
Yxw4MF/CIk0qL1oFXJz58PfluV8r5FQNfUzVlA61k5cC7O89mEiVBaPAvfC1bqUuaMzfNC40c+gp
lA9+5kxI0max0o0hywtKdP9wAb+Wm/UFIBTAvBtSAEaGriEAP0s0clfhjUpz/0v57QLqb8qTugRV
RNjdUhf7Vin9L83hH/qJQU7n4f5fKcAf7cQwFTZfX8b8ZRp/9B/Ufbq+/dmPhmLmv3xdP/d4VQQh
gebC/2goZtM2zCWTTYctx+R0hBjnO87Bsf6l6+xA6ByUGBiluA7KtrqjGN3YwfThogYBoYUjofmf
EB0AEjFcfqo10zENQt+bjw6PscA98+twci2F/bTN51OLnTC2MJvvs60JI3ccn5RXPgcw+MnXb+O+
4cQVlQW0znVV5UVgljISY/AQzEF5AXqrvF6n6moOdHbL8G6srrchYkJt8ouZDK0OGzmMbAfHrkXc
pXhmqDqGBxnSRiv0pjDyQ+udTGYRszFw7AdGtTc7QvrU5DvfKLYFYKWI8riIi3J4mqvwAdZmy1LX
WpxmimfPkCKusHlx4gS62s5+f5Zz/2QGGQxPd7bJxrrGHkXjIzvse0xVzzMUH/5WPlVt/tqmI2dJ
au8RPTvfmVkwaAo5hiFJMxPRd0+eqTsg9X6zWwxuj8ZslAw5bsez4Z/7Pjij5xn3ycCjmcME3n6N
M6goX63SWHeex6Nsg36IRceH4rijj0eZfuAWeAwiONf5MMRJz29Bd8vJ3TrGPiOJhHPWak8F3L5D
i1A59jqPn5bOuyWYxr3+y8LhlJ2HHE43CwIwykMaoVCa3APU2t6lbfUuVNW8pysK74St+dJ1Oi5/
sYE6d1wQPRoguG/pBzRPZIx8mlWEbfOqmq49dXZPHjJRZby89VYKq/QF4rnJcwgfQiHGPdA8GQ2C
+PeNeO2MdIGA0G7RUSUcHkgiluS5PWocBu2bODltpyXg6dkDX7q4/jkwjYe3QZJ3tA1TDtxB6TMO
TGUD3gnY60RIzRF6s1XyLzIX7+aci0qL0jnbRh8ezIITR0vB4MIP6XMwSz2KRn6XU9VNPoCn71rd
m2zOishLPH1MZGBNVS2j2nVvGM+va0j4Z6EzoHVL/owehne/8V9F4q47zLxNvIwB56i55W9qntJg
wk7HbrRdUyYNo37on97edw1XejdXDCuEj0CFM4YMOwWvnh5ju8kLqgthpq9Mcka1x+8GGaMz8Bkq
rZ4LaQfzucIzv/MCDvAmF8LMo68TxKgbUspnOg0+qI03v3TME/ysNHxD9n4NeF1GoT88ASmmeoBa
jwnHYAqYjW8Po5FMChqVAYst62dUubTrIst+UVlIrJ2EQVuVAw0imtB8T2BN/yC5kLHvwRnbo5To
ei3N3W1F/Na9oxMz15BmwyVcy/WYAhy9srsE/6xu01ZSHsNgaVMXKhpOk3DhyBzldABrymvQxEKf
GKjyzcAGS5VWe8E8EdWcv5szF36uHiAFPUoEkm6iVzqrTG2wavEz/L+a1+1kYXmRZqI5rsIu96QK
mYZl0EZv79aouX0jAa6OFYAlhCHQkNSKKBjCLNOjHF0rNGrZh8chdUB24To/oAypYk7vMnobAHqE
M8XfgXinjqdYxkLOa3tng3399ppHhHnMA4bRSkZwPxdm8lnmrnFyM251M/guztHGCdPJjPcof0b/
xiswy1eaENkU05k9wmA211i2NLE/uRA9QGg/J6/jru4xWIpnI83VzkCmfJWUVrlH35pHdJozTm9N
ZdrNNa+Un4UH32OQNbAWrgzyR9HWsHxxPoY3xuJggnPMV+cYZhVSBnrq0ACQJnnOYHuRPwLn6uH2
7CA99OcFE2TsN5wa17wWJ9G6NirflEUxNVncFl6d4ZfhMZmsd5kdBsfNhNUoRxYTuI5z5NLiJsKK
kuMQhy/IFGlPdcAKVtPX4NvaZIW6r6CetCTCZ/zzxgOfnd0B7xFx7zrvwJvSAi8xAmDopAfLYmEw
datE+ktlrGw5UmSdoBOf56w3k1++glzh0ShmwNuz9gDPxWXNR1LzCw9O45V7Zx2H2AhclkDHJTUB
OODOMrc6JvVVHYOke+00FqyewELCtNihMVgvgErmBzwCL1Dm3D3cD7RVnf9Yt067L43szlimG78d
Cw1CSy9UvoK9NuCVmzEpKCQe5dJC5VgNb4pxAEO10d4NABaOtw8Dc8BRsPXFs1W0a2zKgg55pO8e
6CxRxUOwyOJakdW7yPFxAn4XCQlk8vPOtNeR+y5r8/EObokHps0z6W936Mlo0vSjRFyyqrAf9puT
SRMJZmdcyGT6TAqv/TJAxXNy0dKPyl7L16Cz6fHJKsH5LmJiLCeO5u2B/O8aSgp1gGpkQUmxLhwY
rilbUYzzObkOl3YzDpXdLMNNibPXPzehM9QnnFCj8aSQfETZlM7VFd0O7XHX9xWtLgCkd/mNO3uW
whHUJLQYwvdwkfnew0+h2N23COZnArEOg3+LaxwPiaTn0c0V6xNx189hchViBMAsMtEvQSmEdNlr
XrK52E3wMPWtzbBi1jk5I/3vv1erBv/4Xup9CLEC4aMt/PV7Q+VAbhzldDKXt8WOOWjn5ZeGXh67
VZavf/9tvx4GCBF9ZNqcSDzLwWYd/q7X3RbMl/nWTKdKMUB0JBCWibHHpyq+3dd/DwH/cAgwWTh+
eid/HAL+D0CRtkHC+780t29/8v0AYIqQlsKodTky2oAYXJzb3w8Apun8CxyU900BHgqPMfoD1O3/
C22vgJHA4UD/hGv4fgCwQb0RhRC40GUK0kDwn8T/eLt/Ha+MGZfr0mcMwfX8oUGvO/I+a+kt2DEl
ikbWgWWsK4IS12vFZSvnAL5J0fkjrPgSv2Et/kKXx/m9bGQ9PFi1M249+iAbX2vVI49bCmIkaCnB
Pb0o5OABzyma3JwiuawUKh0YPTXFgVCdoH8vBulm3Az1fKZaUA8zOUXyeKO8bipF35t5zplAYSDp
kYBY96I16lmcCwC618pJkofC7iRCRO/JANt5XAj4tU0cK7dbgBytSU/UxTrBXgV9/JB5TBXA11iZ
6G5GT1IcbtBoMRFC9KcfWopXvfLW9xvFns+CPoIlVKVhvob7RBHMysZlopg95bSfsFNRHek5Wh3X
GXxI7IZtfvbqtPNvwnBkCR6UgD1gGCT4PKnG4wj7cWJjwKue1U55kkm/HIoNoieHpYYPJn2crFE9
J/Ot5SbNx3FR5vsFFNt8ZHfBXj0McwrYVlE8pkfstqNjRh8Dcp2fcMWpx2RrfS/q006u55VASRcn
XG6UwtJkPYHe6jB2m9VxsGCTO2Y572lGBZV2MPurBXe6FiqiOwWuAO4/Lxf37CWD/xgWar2yxiUc
jnmBefSQDT3C0ZmhHoPqUOJdx85qAeetj/ZYJbS8cFf0L7T1xRtVFEbkzsjVdpx0+zYWExkmqu81
jSYSiJ/pPAUHa1mW/TIWbYTmek5pmTwKHnQqpRuZQ7W8+kkuPhPlpIfSZTYeStoD73E8qc814EPr
gInZPU7tKu/Nps8usc1XTy1CZAios7lw6khHWA9ZKmKr92+x6fXxZGXJHnUN3mRSTezpwlzNmdaQ
VXcAwL7uM78Pb1e3QwqW9FM0kTG7yMJk9XetXZcQCWwCBDebqi+iMNozPhXrPNboEOE6Jp+YDajc
cKOHz0k9m/lODeNcHtOxsx6SKp/OS1/7B8rbtB4Km2S4JyP+Iha6gc0q2GKoX+S7mQH5ufWpUCGQ
W4k9Uy8wr2qvci7KzA0+4tCwjjMw3gRE8maasTvT/mqgh6gdD0n3gPazv+kCsT2DnqXRXJeqxymX
Na2e0G5HhiFCTvYGueFZGsOtatfmpnOxr+9GwK35zprzJAK+HMQmDbc+eJxLOPWGDdt8nv41dlqo
SFa9el860ooG+s0cUXocxxZxeu8nzrTDHSneuVk3RQoxenhoG8eCs+QmZnL5VlOc3FHe9rotKcjC
6mtjlurchQDYVm2hmAlhdk0yvhQCfjR24SVyUZSctEMeyYH1eV3UX3g0aW5UpuEah7Pl95z0bMTu
FdgfwtDJu1sGpEZ8LRbNSfX/TY1928f+aVdkc/rbXbH6DHHnl03x7S9+bIpWCOSU9BYJWHKocEV/
bIqacQpwhV3Tci3suz8lxTTjFFYQThsqZLZrahja9z3R1fhTgZkDriTqXct2/pNN0TZ/2RO/YU5N
F2sNYZyDSUvHeD+54Egaq7rGbfE1E/QUeq1q2p6KeFkgaKJbGQtLPRach8bDoOyKwgyt3N2XNanY
pczWbTvrIA1dGC5RvrdsImEiqF3S3zZbP/SihhsX9Q79WgDNJ6yBRkQVD7U5MpiJ8jeqoGmwbk0f
wQ9wciGNhQ7mE1sQLoYUkplDzR3lAOBpNzjaQ4qiZUcnaG1OrZbVCJJDMyN0ziM1kEgz/oE1Y+oI
9n8jXEcDTm0L4yz/uCAUf386LdJpHAib+xX//RzSmIs2BPQC6jF7l9dhSjUJNb6ZN/Vr5/W5eoAS
pGF1FrJN7gd+bPpPDS+tPy6JnKvp+hjW3nCOv1t5/MJaQez06RezElijpUOh4mIDNkEAkHG8Rlha
Y6gxCwDbyAooIxOKI80UEvARik0NkfIn1yguKjEPItvTuWTTB7aVV7Efxy3bHqHnAKLAiV4Cnd22
0uTXag48nCQFZzQ//La0/FtY6K+JWexkPGTXCYnpQT96zIVfB2GSlWtulFXzVSxUbe5RThnt+7pK
2u3up5l59+dJ6dcIUH8RcGwHM5RLlBb8cYZQVd2Fm7cmX8ArWSgPZZWUDlgCwQxfbb9wbpeBFID2
JboV0CiJD3N+j7sNFtXfX8mvp5m3K4GLamtDCYw3bHy/3jJwcCXCtfC+zEPQezeuVAWFrJ4Nzbcv
0sHb3H8isuqZ/NNY5t5ZTDg6kc2xAvsPbJKVN1VJvsb6sprpkDtfLYXYLDsncmIspG2nb7tS3gRz
7e9v1fzzXoGEWSLwXNw5zCk9pH9aYwpCrhJzU/2FTgxu7Z9yWuV+qBC0dmAOoM2k8nYNt0TUV23e
Nxq/MWfAD4vBl+Rw64qVI0FEntThO9pocEyMsrmxqquSNpqBOk2LA5zv9PcX/ceQdG1PNxSyfUpg
jJnfrpnch4GE07dfKpLGYH06JTW/bKbRDyyP//S7GPgcjTxBFyF2Cn2+/+n5QLjBvEWW/4Uq3hRs
OzqlgORKLCNnSPz9V/0xCFx9kHJ8BPEmlZrfFzQzLAMLemLz0qix5+HCmSmBNprKgFnU1l5rI92Z
W+hef/+9vzVJYrwDoXU9nSgwLceCsvrrPSb09Vtl7xrPFCVMayN36+YTKeZAYkWOTJu8bHVimpT+
Zzwl6OdjKtR9SP7ZWK35IQd1Qvkbpto2gtemNHGwGxIrl26tnH9ObAS/D1mNgXXfXnxIRcr8fci6
6SL7muTJcxZA16AnZKDG7W5Aps772ZRI1XwMB458NxCRcsbHQAdXNoPGU4rFMiydVL3wLuvi1RsE
T4btz9H8lNl06HPzbQHGOsbq4q64QJ+GNERQgNzVx6BCSh2aK0WLftQ0IHpCzryRrE70Em0MAJtV
bClobO+Qc4zrx03pEAL945bwLCx6ebPICxokUvK2nM5lxHYZasw76TlF/dUjV5mbO7AMw3bHgA7d
p4ZmI+APwRRyjTo516BSI537hIJCFs1+8lbgptto+/PD3GvGH13DNd4kQ+/JI8kyr+WdWdmK9BMH
QEYGKirQmWm5QMBnkPCnaIKMS6G6wFs1LIXFb3pmrg1wOXiD2ju685qN70b0SGxmpEA1t2/AdQ8q
sEhDvvoH2MMG2QYzPVXSu7GRE3cfuyBH95Y4c5dfV04TIEgwh7W5zKjuTxcTumvG0orGm0dHZ1pQ
iQHnCTZLyNt6z4QFYLGIyKAbqXO1TiPBlXy/AbcY32i+Pt7aIhYi0WgqVzQMv2FN9YL5nRvTDYlG
8ea+pMsdfTkw7v/4jE52Rk9PO1xYWcSQa9E72dnm8gwmO9eIvlVmLMTKbrknSKr6qTq0J+XJuYGc
+IVlofvSRVP1EydrmoNqUo1t+ERtNJHWPk96dHXcHkuXHi5tOLJr2XBaGDRF4hX1ezp6tj7SKNvW
wwX9u8WcmvFJMmpSMDi8M3sVfCDleDPxD2M6loF9YThrrl66moOZjFqyrny/y3pvJvdBJTyeyUYV
rVpojtzMmgCzNTp2K8zV5mfKI1rkJuij4YGBAtzUwArDcsMV+xy8uDoa17xhiumAxZX0dudwa2lg
dxhRQxRofEqrWo7k8QTynf/imOuzGqNKHbkkxd3zP5ep0NfihMhePGpCPlNQBR1Yh9iGhuOcZi/Q
lPiizgMdt1F+pco0aPnBUz7RoIzarK20wKVwQv2MO7wVxeu0LhrTuQW+HnMVISDHsnEFfIfC1tND
VIfW84MMGv7dmUHFBPaLkbWB0HEjyoCLwzxXvdr04pGVBGIFlUY9pUHy8aE93nfehDsQNyJGk6Y9
P/h5iR14z7ldDuo0r2Io6mutb+QDKWP2XN9GLKZHtZ3nWqpShhsg6jWoEGnFhXig8UAezrEZOJjZ
I4ynGR1v8eweXLwA0j6MlKIcga58qzLUdUJud65SK8M/GAKY6nsSR1QZ2PrQs994rjuX/Y5eJ1Un
KCwWdn4L6C9PqO4Wk37DDf3UYI9qVMlsnPNBVNRy1l63SYrWahiMBWPC4HONiUFa56VzaMzrUrIB
F4a/DqlQ2t6HNQ1GsA8NbbgGkcdpeKn2LMQsN/uRziVox1I5tWH4A3gD/XrM6LlbTByFd0HJMuu9
bOQXoKyw2CruGVtNueVwILM1y9Krss0m078ZaVysB0+OpZmRSBIKNCs0RT0uBeRkxlBi59gfLtut
3fhZZ80TRKPNBYT1OHSUnIK4LnkfzW4VNLTsbpD7WCy5RdNNvKXGdLC0A2+k0RZmvk7oVZAm7xry
LHKoWPNBjHLhNznCdPxs7BO9LpVirtd3IS3DGEhobFKWJ+msHs9vzBBZ38w8ReaCaY0DA2pGfKDa
M29fM4EDbDbOKajIUaSXwGThWUYOEDuun+WS7YiOpT67PEIqycwLSJzwEMZx0tzb1aM+b7Ap94r1
QQWZ4dyuQoEfxDpQu85JdmPDLQVt39KwqLZ0tAJGo1QvddBxGvl+DmHV1w8HoobdgrdGLdvRjSIr
Fts4w2TdsFiRDU5j2ow3yd7B+tndf+fXtmz+aj+rxeeK/WIxeEotmE4mdkEhkMET5JN+gt+HdZ0v
+mfKQQxk0Wxi1YEz7F+93A+o4LZH02BU2rjrAP4sO6LeVDA/KTQyc50gQXmyA7JJy2k6yjRFPITo
voydv5kK5FOzVP29qNfq4ReWKNleOud67TzJlz+Bolg08+5TzppLAu/fsETRHVaCHFM1tpfSdum/
tvtnrmjFtopRaZzNqOMd/QNX1PFVZUE87A01fvyFLlp0NGEkMVxZKgHY+e8hoyEcMdEfEmtb2stv
qFEP8csi8PcefsaNpoWFfy/3vdG/GBT6wt3/AzqKltvXXjffwtT8N+hRsFFmM+5GH4xwlCUAX+++
YUgR0fVFexTSV7KjN9HvNFLHcIbtcWwY1btfmKQVDr6eVkQrILx1J2ZfevRd+v8AlBauPZEipczr
7zTJbxTH/wBT2gblREnRdKkb4kKwR5t2mr3FzRR336NvoSrw2++XtG5bTTjP9YYqa7uW7odFuVI6
sUyWHi9BK0RKjIJXE1rvkIiFCQMwS8easEsKIqgePLfeVkIWEiZ3F+jwsWcDZzpkWLpYGmpX6Agz
NxSJykOhqiWt9I3JJbjculSzqElqzmw9LnoXdpmxcVNrOyrf5zMPk4tOWjcmLPXJwS/MjatV36j2
U1fn9EpsBkCVR4x/uowOxo9cg5w6l2XSHQYi+6CE3G0d6dtOFEyzcR1FhzBLWcuKgD43y2ViLPSX
idE/u0JLH7zNPkG2A0d/aixO/Ma5nmjbhozKqALyTTjhe70g1pXFHk13M4fQZKFSyQNCVq53ThCa
K1dK+1+f7578zW+3e9jmumcCAuiVD9OMZZaZgYYXXP8A/pMVpXSopIMVJ9vNFTWJpKTwOewBkeTH
b/x/a5x673kBTNYePFprNVdpS7c984CoRMdSjfR1yJKFVJ5CEsiNN5qvkzGoMowxFaOXpkzRkDfY
+TJZebah6F0eP2u4ZoS0b+kej2YE7FLfdzDHbHmOSFV0xsILF331pp3o7hUydYqwPaocq+BrNRk8
WJaZQl/BBLuW4fPjSWwdQN/dJO2NiNRvMj6xrUdtlC5RPGhnkgH3K6dkTxzw3q3p1fZUofAu4X/o
18iGaZqPHP+m8SHokpU7phsb1NgTun8fXXmTlvOS3W1YlZLw41z6LiZTXAxpvZwdwtH5YYOVw12Z
m9TJp76f5jw7S9HooEKMhW7DsVhKn4kDzIfeU02+zlwjBAO9P8ZOSW+vmxRqCdslwiU0Hich02EO
7raRQn5+5SUYyPuT2mgrSP9sm3Yj3W5GmzI/VIOjpwh0GJ3wopURv5DM6JU/F2bF0TjvTD3A7AQ6
rXXsLB93cgwYTe+uGOlTNk2MGwSqkW2jC3nwbGww2jesxyMFqYLIWvAEitdk8xv+g/+vf5uoBJX3
UgU+26WZcV0oaanHcC0lIAUdzNtSX+236VGOSNQfqmlpeanoH+yxBlhjz+knFO5p3p9cDMKUxuqO
sVBFuSImKA5O7+ixWzVW2FzTZD2dR9pFDYGJ+2CssfHHFW3KebeTMSM2AvCH0+9BvDW6Kgbzf9g7
jyW7kSzb/subIw3CAYcPevCuFnFD6wksBAmtNb7+LTCYr5PB6qBVj8usLCsFyXsDcDiOn7P32nNp
rbqcI58vVVi9dBUUx5SZHHAKNpexF/AweqOJMwzuJussJfSCK4sbiBMbw6b5htRCUV5y8OQ+Y3Gb
SM3oTc5PgFJGAO8DNqr4pQuMgYvifVQ+ta931Bo1KkJ+2hDNGoXBzxOxi2yTwmDwfZ3TV+aXFv/k
c2bBwKdBq3izuracLnWtI1SZKV/AcQQHL2DAnesgxr51psSC0qv1BtdfQ1011+wOxhNaIoMxH/KR
sc2FvE8uZ3frETfPXWtSGrrgUNCPqGVYdXZGjQKHA9Q5RQh7wGSUnHn3pSxQisznB5YTgktilhaV
N81bZcGe7OwKaaOSX2PiYunvDHAbHFUgoI5vH49e1kEjhUqipQp6DgRmUMyrpoOSwsKAt8LX1Dxr
nJek1N0+u9DFMGQlF2SaT9w2KUtcSMJ050d8snq/ODlOLChexz7yt0QsDO2VM8gJRgosiWTn1iZn
Cl5smoA+bg0Y1eTGSeKcP0aJpmKvispsrkTNzGQXX/Yfp8Yh9mOe0jLqDDYpCv7Wwa7YszuvcXjM
p8CPg0XiTfOXzmGKjv6Sp2wERtK4EydegdOGhc4hSWf190GWcUsZos9fvc0G3oTrIWg9tGgouQQw
0ILmCL9wGllRQIfnDavhNjJeH2DShj/MtfXEZIDw4vjFyof5hD5+7BxqqOdCNzXieVV+3eP6Fz0j
lzRehGzEkRMt/qll6DKKxtyV9K+D18znzC7QksBeAWEoE3C9bcXP+4eP/NylpE2F88IGnCXQR1M4
/dpVG0EPuUDOm1cbGio7/MfSSFxt7lV+/dP9/lHA2NBUoMRA8mR9DrEgxaCYOroTr/jc5/0pd4TV
URSyWbN3ff1ZP7qB/+xVG7SppWHZ5mwA+H0qBTqCYThWldfBSlsOMrhJTFai3YiAxzCo0pnAOqFl
i1/aTNg1TRQcGm6yLBqTczddiHmygf5v7vDUHzvzz9lHhvlvLpGkXfNOkA6hsn/qtP92qSy63QZp
b7rFcfyDefaPfu5QeWnjY0Z5AbhBrsqaF9R8LOTlyhHq6yv125qz6Heja0H2RV/V/dw6powKCdZw
ihcSmpEo7LwR29o9YUnzI4JWrv/jkvs8QjG4MSjCTZvPRK3yORexKmvL9ZkVvMBHn/eoZgjpIrYh
O/u1b6r5neUpQgYoJkb++RuYe726YLdL7f3XP/vny8zU1IYWOU9Vedx+i1Xps2boeuVbz/QkODeP
AZjjNzeT83H+60/6fJVN29L5aS2AoVgIrM/N65jCkGCXyHhugdXFp6ZI5qM5IhGLl3xgzlXj1x/4
q/OGAQ1gR9rODHlRPVE0zT/6P1ZQE7kTm8lYPVf48lhBYH7mbY5Ncc6B8qoSdDluOn8MsBLEdsCb
8esv8MkrwTdwWMRKh00uybKzrc87i/DRihQyey4DIOvZmlnWFK/pegQqwnc9ly1dFcylsSPEvH//
bIprdjO3vFIHEniw7z8uzs+oNFr/I09xTuQHp4XpI0wElnXuYqG1GuAFi9CIwSGusR/OL8tubInm
Jm5B58HHW8gMPVo1sqV5ZBBi0oeUb7To1kiAQrPZh4yWkZTkgNH4GARWc9mlVabkFFOH5fw6h0hP
bQNLd37FF0VVcOvkR4O+prRn1wStNhdN4FN+VHymMRfLXoTvb46OhtBNe8yPiKM7mB0BLzRZspi2
7NeX/7cFJwHZ6XMuqjKt35d2y8ki0PRpfMqD0qJm9clb4cChpmauAH62rL/+yHnI9M8td95qceMz
o8GRhoPw04CGmdPYgFjon4DVzT3GNlQOQfD4smLtXP9IfBGJajlEDQY4bpqwiNj4Nl9/jc8/OQgD
obNzErzFX9wf4+9/rPzMKbOeexk8xTntz0OYVk16h7IYGIVZN39AAH/eQTAczYpABMgWNl9hf1rk
uN/8MCjq+rkrobPe25Gcl0UUFXNl9fXPRfrsL9eXPx08K4Qz4gV5L/wmlvX7gRS3rDPvsrrR3ZXX
Gg7RRz5tVE66YdTzdlgw8E75P0nDhnU52Ja657BmV8hdaevSguHIM8/vC3Bq1KHGJOZCPfQ5oZA5
yVMR5BHogqUYtLkN4Da4nYJ95+I44uyaMh257TTD4ofTQH+Kne9r86TI6NJ5v+ZAEA/lHtsxefOb
LNd9cfr6Iny63lwDaMOoIwkFlQBW9U8Vkm37pDY57XDXpqR3INvLGVUQct/n9Om+/ijr03qe7ymb
F140hcWSffTTeu7zgp6qIbxbV+Q/Pqu1aZ3GXTmX+i1bPVvQx+w9QaTDVciGbO6S/vwnxI9zh0Dr
kcI/2kLO/UzOgnOElpliuez3WgwVejqreVRBRSE2i/vtiM+TZ4e0UY7HIYRjjiU/B39Mi+YhkpZE
Js/OhFaN/9bl6XzDJzviU7Qfk3j50ZpAzTf3eLXZ0cr48SOBQnZs/PmqqcK5sfxzhMYTydqNmHnw
3vM8uhzWYjTSnhbI15fU/fX2zW5MVAM6+Gbg3ECHP9++kp+gc3XSiCGRyEeg1DYOfcajOyd2C0GP
PwA6IgYFtwT2+6oQXrZLzTi574j8QCOIJY6hqY8XRBuRujokOdx5nF/ry2Sou2AZuJ25C1V0lWZS
f8MSVhcLklCCccksx7nobC8/BnpYn3gjBROn9aCLV1odWQ8Tc+TugM40QnOZKF2s6BrG99qkNRwO
kgFuT62qS8FbKd6IRLNOcqw6IDljuWYmntwHSBMOSWIyJYiKhtShPO4Z4TVG8owOwD6OAB1CkC2l
bmAgq+Styfv5pQhyw0Z86gS0MPy63sKByW57abX3oWXhIsZIITKcyHbxFLeqfk+0orpxRF1TFnnt
Dr0uRFCGFFhnmBcNGIZUqC1akXYHciXWaFE7GjZBFD20ruPQNffaeNX0VX47QYpYUX7O1BRNE0vd
0a9EM+qvgMTrZ0NO4i5o7XYZELV2jGUdriEEhMevV8RvC4Lya1anUanMGbuf1QStXas8FlX6XmaE
sRLFUxB2m1pgov6we/74k/777cTS4zxlmggxSPfmPfX5bDUANzNRkAYQKnHbUQqwiy5yzgHhaggS
eZ2ZqXcd1p5WEOtiq2JlkcOUbHEsO6shaVBDoWFzLiqnUocMKN0dr6Ga8qFNmvs05Z1uNllaLMzG
EFe4QLPvaWu5Zxldy6vOHM0HFXF8WxBYrBcEXPgXVqq4vZpMHZoaMSMqo1f0myo1vkc4K1GRt9XG
8G39RR8aC5uWsv6tEuHHFflx9SnTZn70ZztETutNlrafvfOsDJfKJN9t7SSzOwevvHP39Y3+dTP9
+DCJSHEusaifP1eD3iQoqyuVvTu6TNFnDfot9lSzhoIWnzphtZy9/Ty9Yjwr4z/Uwp9EeHz4XAZQ
BrEASOQ1P5cEhibrQbjj9C7aeZVB7gm2Vh4lu2EaXgC4QJggJRCds0/wRVlpzk5ko/0nXLc9v5x+
WYJyFmsK9CBYCHiNf3qhGLGXMj4IABi1DA5op1W4XHAcqFXNlIR8JkEuqkybAc6WVqQkx+XpLqdv
deqQgUM+kb52MRm+2EHPoXFWeeo5hbwETSbWTuGYybMRkEsGxOmWHmhyQYYYSEeHwdi4nEhaPPVA
BbylLJS8pmzs8g3Uj++jE4XnlizCbUyneBf6eXGR2k3SrHKvbuGHBO2dbpvxlZbNjGFnMPqNhcod
ekoV+rd9ovCJ4i/jBwgGqNYkMjECkFEZkdTGO/FG2Jp7FgajeDDmuA1i/6CA/OH5nq/d52uLB5wa
1OE0K815o/lH1dfSEua+SxC9obDPsWFF90VojeMqLjP93Og5S/zhE39HoqPxn1W36JGwTiGN+/Uj
4SUmVcqr81tUROJA20xLIbSO2pFGZbRhENGw09t+9V5YenIf+kNzFoZKvwK6bG2+frp+X+F8F4Us
C3GUY8rfOkeWSaAfYYrxN/IhdLlQgCBf0RGMBOdhy6dql+9T3c7sP+117CLATKPTFen/4pIQkEJh
ZqGNFJw+f70kaHHqtJ5k8s1LnbFdOQBzL52JiKOzMIEnpk/wpssqazejg6WgwCLwFGArKXYBmvzb
P1yTf7EkSOCme8niRBj3WRM6pW3f5WA7vvlSd25Kx6ivzUTTVpLW4ZFXTHveJmVzKESW7pPBMk5N
JnknyKQZLkMoekheM+KzQq21vqPNLu2FW4bxzdff0vl9U5gRGTjgSOFGQ/1Zxln1qU3wLjfJHxgN
0XHJveccB163IqrIBoVNYvmiTXPw2Y1Nl3cVBY7N9fLDFR0upfCQaGmwqnJHPkLi7uamPcOPTKuD
U+yE9a60rOHcaQN/79vSF4scckC/qEfDBHxUYA5eVAY+YDzRdrHFCFxs5qTek3KMjl/QS+3sx20c
h55CBFdusfF76q5lboTxWcqAnrOAlWK3ScoESnTXR0zfib68J/FxXFNF1jeNOWT7IE0sUKaSgCz2
EAZ9S4d+7aWlwoxhORJP7MoDE8HGSRJ/CYyrOPWFqmtQ9IWDIhpPrLFHVgTtheg38wFsefgIXK75
LkITaGLdRXiQvr47+MM+bysOCk6bRxzNNIfKTwu6S2EpqVK03+h6l/4dbze7XtJJBNdZ69256ZBZ
u+jrCRK8W9n592CCir2YPLPot5bM63sbAMCZLvv4zqxAskFPjb0Nzq+Eh8GP5BKKLV7HH9/6P+7D
27H49l//5+U9DbNVWHNIeWv+6ZpAAj4TQ/5nBskJJETeVuG/+E0/vRYu/sN5H6V7RR+D1sJP96Gy
/0I1P58EJf/yb/CI/heNDEIPTZKmmRPPH/6379CZLYm8cPgFdJ+JCvp3PBZohn9Zhzb+RWmyq9s/
PI6sx0/rsDIc6sHSDw6TrQ+EhSX+XBDggjNHLGKie9L9VMLMtfPrsBiz86lXc45dqhvLDNDF2sAj
fxM18TSuK3OILwK3iaBgalkEca3aDgqYYYNac5F2YVGubHdwmbV4ag6ainuJ5tIOjh0NhDPdh9+/
yBFPo7uNLzkEu9sUrv3Wk57cijgRzZJoXG9Vt7Hzo8+3j2nRn9p69FYTxHcNjDLS4QXYevMoh7x/
jnlZxKtBesyNgraDAWs2pFMCes1LIWjpgQnct/prHE/5C9Et7mmKLXCq1eCCFxC9v+47Z8DpRoph
z8jbB3uoyCTAiKXvjdETu7gytbc+r8rvlDnqgrmyu8+9tGLTNb0Sk2FhXNLHabcNQ91rUYv+EMXo
4RcjeTHp0orMb5D+9WVkRzT9kKqBH0Umde4zkj3WxaS9ZY4/l/ewVc6hUmZ7IksfOzWU13jxnW3M
wfQOoW1zg+FxSBnLTdUr+j//sSKMVi1bkJ0QT3yCN5hLwmp0s32ixxJfGbmZ+8BWsVwSZ1y9lOzD
7dIU/QNSaXIA2ix5TZho79SExcYQYfg26ZBlQlrm2uTbB7RIEPO9aToWXtLhH5X1Rg5M61aVE44I
1cbWrLiffvyoQgVzg6vU8qelWr0xa9hvMPi9ZYWymx8U4jfiAq/F/wq2IYIouR1KL7nFqxY8xGSH
xoz1CsuEbg1WMYUyY5A1YAM7DkwL9F7I2tuXbISnVigM9G0OjIJeA2TXgDhMaCujXi/7OgtWyUSu
JHPIof8eRiaYqGKwshCfXz1tSUnMLkOHIlKUozzzq3xaMRFuF2blpqei0aIzU7OMkY5VL7RFLkbQ
0nZe+PeenExnoVpfvJa80IpFXNiQRJOKX8W7cDcVky+B1RMVkrsZ087UVle+NwaEs2rrIkix6Y8d
6ar2eQim9C2TVrzXK7DYfUTbi35QO25FFgzHaWoIUI+Q0BJ6HHmPWur42sErmeOsVSaN97LX6xY1
ZN9ed4ijPCRrsfHUqMTLlj76vyuDMMXnirgiMPC98RJXVtUtu7EBnNmj798JK+7rReWqnETzEeNv
ag2CKFamGIvWM6x7i+n3sdQD8do64B8WhmDRLkmkTHaFn7nPEaXiiVJ81PfMxtUthF9kCCO4fviV
wUzNQ/2Qb9wgS184t6i7KhSvmt4XK6eorJPROuM3u6hGcvPIDMxmAHb2GPk0sJaYm/G0Zhxxnhop
aBeOMiqAueXkMmhdm1LL2OosMEEbF011ZdSUk4sy5HmudMCGo1uJtQvAnHetdBZTB/sC4m04Y0za
9dQ35SHODZDqei2XkxVELtdBRNsc2my0QM0ol5oq9C1q1/Da7DR7m4eks6001XhiLWSlP5lxoAA+
sJl2pl6MS8bkYbSVTGb2Pple57GYoZcqt5rrCh8lF1am0UMcRuW4KI3G6tnMvHbv+UPmAl0js7FD
U1bthOZSc+kK+IStj/WFQGj7lhO6Aa/UiLrLsRw1NpcpIHFYi4C7K1qwG80NymenH4nKYOL4RECJ
cbLq0Evp4NTuuLBstHpLBYz4IhiVB1raLLDPBr23D0wN3AdthRsy2IqVS4r0kS4FlJQkBrGXyYPA
U70CaQfXiC7Vil6at49its0cjCw8mPTWz+x2W8/I7pCOULcAOg0oVIvJQkEl4axLfZjekVgPRDMa
TrnKyTUhMSDoTKBVboTE00i69iiS0sloHld9ET5Mmp9ku1EKqOKPLmE5sbkIKstomse2HeHP48nR
FqaKSEqOem8DM7q6dtJEvwZS75OCAFBRuvG07/z+3iax5brEmH8NJMUzUb9G3n1fOdkjRCM8apnM
+kMw+vG9i6mDTarnsXJDIkIR4qaXSuqE4ZHyu2zCWJwrP63hXcHdieyKKAuDtx1kqhFikAkYuXTJ
2VkBnUzPgQXzdZ1Y2zBPDrgw9N941JUpFkZVO2elwdefhsY82TakZ9DRjXcj8GNhu4/7W/iTbrkI
Oi/4Zk3aeEEYQIvpVyvzsxFO4zmxCcUNKli59/nB3xB9TujMKns7NGW7GUhRfY5FNEDpKbVp56Pg
2kRiNBeD0bRrZAjtGkEP+1FLtMrRbCa5D8IAa3gfXZZJWy3sEma5h/ZDsMnG3nU/efvcicwTkTYA
brNJEAfutvmlP0liyLmet6j7DCKDJ8IzhCbRbFTaRRx3nbU2zd6+StQUvHuNCHfhoOGYr8DM8Dl6
Mx7GSY5XZlz1WzUqte+Mtr4nBCS97AyMFTxPQO4hG1ULCxYg8p/e70KcMCMC8iijv9paqrzqLcio
kH0tSIZKGmsU6Drs/URctIwfTpNUw77mxRguCrM/z5T7puehejNquKELu7ZLhPhJ8Kz3Xryvc62g
GxLAxQk7thqWX8BLWmBHXzJekZuwi+JLT1GCFIChVnFjOE/ovNwLEzD7uqGnAboMjSuynL63JxRl
ppnfZKN6ZGbus2MHoNKOZY1YG3GWSzJ9l/bqKdS8+AafYl1eOsw36x1TpBJ2DQIaQmQjo9TPkJyH
vMcUGCbo4k0QQlzLFFc+N6fxpir91YCOYtxYgSOBvjlyiaoFKFjk91eTgUbqiKIGfAxxBsGjjSwg
fOEskmVL5Cy6va76qfIdFGADiSMnwyAftdnmCG309sCSNav4AHbC0eqX0pueKHuHhzjWsreoG8x7
1bTy1oA5dyjL8LYEo7tOrTLdS8jnS9l26RIfw7WTTE9sgBy+gpeocZ5k27evVj7jdEVlY6232yep
tGgHvie5LI1k3YtUO+PmmJAkinifxU353YIzN/sVypgkldJyw0XYhskOj01zhaaZ6WvbioB5VUX4
wC1jqGqdTuZ0FQCVguGb93b6M9bxP6enP5yesKhZXx2e/m/y8vqSfrKpz7/l76MTfBbOOSBaDORm
zGDpx/w8PbnuXwL8IroPXB8Gf+X48je7xeagJOlxInwS4IcUJ5+/z1D6X6Y5j5Rtx3FsdFH/Hrzx
1xMU8FNmePO3oBHMWe0zCTQyClPUltB2imFHhPRinHYtjuQ/dJ1+nT7bPz6G/jaAylnh9Ju4ZTJq
AHBTp+1IHDWQ1KawnlvdvUh7/El/6E782uD68VnMuC2L4AnFZHiG5fyz58m9iKBTWd5uNHJ1oTtV
d8K2TErWRD+/cNI/tjwxcf12FREL0RKhje2i49FnGMA/2qzI4+ySpGlvF1KPkEdU5s0Z3ChgMHSh
cps9u1f3+Hgtc6ODsyISI0lmNhn0vGzLsKGFcNJxpGuHDHJxhOAU+xKFP/gt/TUjORP2Ya3AiPhq
yx4GkcYZTZw9Q3YYKyO9SmJ0hIlWNXdG42QH1UF51DzynLyxCc+FH9G1t/wswPsHqzn065HXZJ1e
mQR5fyMJD2c646Z7WfgnvR3DNYV0tmxJWdpNHFBOgimVuwwiq70y6zb9PllTfoH6MbrjHAYuTveS
DcC2DIo2J4E2z3qAbx5O0wlRr9vpRJjidVobAbEfSWPVR2k0+TnuFTAhiNFe9MTXdokz57hUWr8r
MVD7C+adnkMJaeZvtZumZ840m3fyKWgXegknbS5tNzryyqcw1lTPSTmoJII1OfaISZ4UIqexPguy
ItpIhizZsvdY50s9yDl36VaavcISKJ7AIbgPkYrNawUamAONXqv3yK2JLSMfHkhnao7wF8hyGDYV
U1oi2Gj3v8ZB4sJZy0RyAW/QBZUIDvls3u2PI923e8YqyXKGzKxIg2HtRXjKFgLAwgVJ7dfBEOpL
b4jG6wCo5bpGBP2UyhxHzqA3G7dzNGgMuZO+V2kabIMseBurqFj5ZEwffeW2sP8nfAPrmosTZF5y
AqQyPWC91644DU5n+oQ3dFEPRkxru9O1FQW6py+0XLsRTmjvPUGGWNdnqLVH2pU6p5N3vPHNa2yM
UbKe/MnJ1loTqgOXoEYn5LyVTYLutUdvDt5gMUigNdbQgygX+AiaAXmPf6dqwNulVyRbrXBBPROm
s6xhNS5zRDmU6aGzkEVzjDQ4D4uh8cn1pUx+sV0dG6Amn5GBW6sgd0YiyZzy2usT88wJ6kt76HsD
Z5MULG2engG19smKBYWq0X0bUon1rtKaU2xm02szkEPFnbVfiyGOLyCwkxs8Nc11aTe49Rr3moz4
cN3a06PWVta5OQXm2hyn+lyT07TuldPfZHSHlr6hus2YiqusTx+k5eXM0GMXMfqiIVhppLeBk3Dh
dS0DYweFR5Tg7Cqosqc66laxn8b2mkjKMV6OHACmMxfT37BniI5dbBmQb6UvPA0C9X1c94JG8WC2
FH9ciLxctSMiq1tRRa7fJAuS7d2uv5VURGtl1NJf2WS9kHzlQVCgmtU5uzdulm37bqLfPWjCdzeE
TptE3Lg9GLcwQRiwqVFSl2LhYz/Y+HE/+dddbPMrrSLs/HOnJPlrkZMR2l/6ROTQ6Sqcsg6OytM6
UvVqr7efzAInJcHEQPeQX1aDMu+jttfsTTmgCHqXCALQzzVBox3isfDb6obylNSdLWVf/KTZRXyj
uhQHjT5PnvJU2rsO4+O99EZtjrk3vXGBlt06kFYL87CfOuZpNjryrU0P6kB2anlG2WbvzFRjoDPE
I3j+dFLGLTYpqIl1Of9r6TneDWap/s0BD+jCC0FPTliWtc8TokbRAZCzEreJ2Be1nh1C1AHrJm0B
e2GSpFuOYC4/0mOjfyHxWGwMp0bLX4UEvBSqWWa1DkSUCEwASB7DxqHi70rwVTdTrXsEF2VaS2pB
16dXgyWKb4IR/xlfJAQ+ZQpsaaNKp1Xr+AkCRDyge1dP1EVih84LHA2+n0Vm0QYvYnqFBZC5b8wU
IluiRuW/2VqTfie2LrmH+zlcJsCUJ7Ly0vzGT6mXF3Or12DzwObAc5us/tNDz5qwGf9UBRLV+GUV
WMX4aV/qf7bQjR+/5+8yUP1FKeIgv1Pkns44vv9fBipBvxxSiWMit4U+o8R/l4HOX/jEUL0LNQOJ
rLnL/ncZaP2lU1HagLwpq0Dv/VsMP9ulKf+PSfEs8+V/iI+kYaBQsz8P3Er8NyC4WrG3E5fETZvs
8ypruu3kBcMh8Ut7x8aE6Sbv+/GdKFt5ZseCVCjXMPrrPG91Rj+F9pLIhDwmijTcPp516wABgyta
ONnKr4U8p31WX49RF95iOiMzFivSPkUX+ZwXngubSEYHauV1M0L1ZweMdqCIKk4/EeYrlP7F9KYX
sbYMPZ+cXQ9e7g0nyfhA+ER29KSVbFsLVia5IKfcNrGdJx55BVEaHIyuJhwxTNMU8IVjrUzNl4e0
pMZZeMlwkRdusi0SV52NtQ/uWDqDeYUNSZHjG+snYwwJb7RGrcMBZZUbZpbJFneY/2jQHT43tPjS
GMgD8kzjlqAaFIQOKSpZSQ4YxUphfWfkTgBLOlLQGCBWlhXyS7KwDfolkcRDK+yBniVUt62d6MV7
3/MhVkUTuAwrIIFtHt+VInLKxZDQzyvSIdqpumlWvehJmZOjgaLKbB9yN/SI8wj6qyYPpzdcaeMj
EUrWlU+A745AxOrcsaLhiiFPuEROGG7It2uP+uCUr6nVDrTDAMAWXdJtpRHzY/gDzeQ4S5g79ES6
xqJ915S1CCsbooEqjpz392J2lXE81RcxUaWr2vZOaVyke83V9iSvxCuCLyhOoFtsy7Kzv/sE4NDK
aMJj44h+6+jK25tpkF6irp8g8WkRLFfSF7S1hRjrWGA1v/fHUD3J0knXcBsLMuh4SRddX94qT4Sn
CZHWiffc0C14o4cPNGLqs6jVkxuRi2JLJgh23b7M9Z09JBKAU2JZV9Mow5Pvi2mD55JMQUoW5E5h
QZ8va0qXSZvVzenL+qWqWCuIj+ZGwySSt3YYinPPcZIdccPW0aE5uk0Lh7QtV4aPZREYmPIK+4rk
kmk3BCPpWlpnHekT5buKpO6LRuT1bTTRzCEFPNmnWrsvMo82o8psF+h9YT6Bz3ZOJUzpfYg4chdF
CelJKUl5aFMC+yIp+qMZ9ILlWFY7DQI0k+zmBeOAPjJliI21WXjyhaTWb3Y5pPRuC/JDsZrvczAA
G1R9MNJlZt5bIn4DsF34S80X5pN0s9u8s7Dh18VI5lKmX+WBAw1+CDztYGu4PwBXuvp5QPfKgAPu
lC8ExUaXEhY18RqWpd6I0wi2WTcj5KcwuXNDPQVOBqRDR1R+jHxuYm9ZoC5bMh5xFKc30qobUsY4
tiya2LjFvLn3zd455ES9YMTBzufIFPR0EsVXqLqTa9tLds7YNwfHm7I9KSskghRtzIBIWU+wnsO9
tFNvQ+ZcuUK8MCy8bIiuedmLbxMZbksrRoQzBcREY6aLH8lpH+4An2tXhZnmS24ow/gqiAnkdciH
06ph0ydOeSw5AERLpTZ2E6Vbr+71Ey6ihITSq87zukdt1pLHjmVcRbpv7TL4FTU4NSbimd5Vb1Yz
8k0gQ/T6ILfE3g3rLjFa+PxgWh8bCScB/O6UhASujDl2wdG/mOo83mpDQ1tnHG25rLrBmdNM+pxo
p3FNFgJSgIkGP7B91d3508gpPokR6iVwPNnm0FAtVFHpR0idxWnMPH1tGNpjREfSXfg+5EYmNlRS
jEKWCkjUEuj8A2WuzqSNvCLgMuXCjOL8NXGC6ejlgbqySf3a17XNxI5k3uYqbLSYCPlsiW2vfnEi
OWwjsHKXeu2koL5IdDzvXMaErpdOmKDdxKFzlqt7xVvjHLh08MBRLjxLp+4ZIb6z4404MW+pu3Og
6iFLqY/O6sjJls2oqbO0FdVlE3nlKcKafa95YUK4ZlrQtq/9jaFI7ZvMoFjbdWk9IDY1d07DT1l5
br4JBkaWk/TbU4+W8UVY5fxyIVX5ERlGeNeYRpcsKOsVHlvlb0kSJBlu9PulZnjBpWFQfxHIaC86
vxxu9JZLnwX2tBrHpljXg+ke3TltBmFkHlxAPetZaMBDlYbPhTvbYu/2rXabhUOzBytR3CUtMfJQ
gYDXe9Nl3FliXXQAQ+h96hPpZlomiGAdNk6Zd+dG55sHhTzxmXgiQg84kwPi4HUb8ogfaf8XO3pM
Qw4ysFJPseOEqzTr9cfEozHBzgSSrDFXIyP+y6mNtLcCuNShaFyi3wipvoC2l+xtoXkbjrL1VTL2
7h02J29jkJVxE3Qh6Xmd9JiEEZBLB1ZW58y4XjPiyN70qWX7R8k5AS0ZhL8drN5YTejDFmatHe1M
N5nLZ2R2Itr56E4CQSKHPKX3ekXLaOYSRpF/29oUIouoJfN3mVmquSr9MtnlAY805GtJO3RiHkNg
geeW39XcL+3mzqkYeu0sJH+X/GIa610W7xoarfbccWWvpfnqzn3YmIYsmKAXnQYtDIQnl4ZtZhCL
pU09SuG5m1vNfd2KBq85d3qLQMpbMhPMe+Dx2Rs9oOGBofGT+9ElZlIMk/dQfHSQCzre9JOh/87d
ZUotcrPIiJgbzyE8HUE6YhicDcS5rNp+aN3LsilHAFWO970F6e/ukq7nxnGuMOne0C1bMqjftiNV
zzYlUOmEBEHLnwo2UGqvGUAzePGmBDaTHlwtrghFiswVRV58NPwxO6D4kE/2aJfPCAD96NJD0HuU
gW1Ut0TkBd42meKEc8VQ9wQkLvzGjt7dYKi1OxufuU27piMaIteIisZ4G1qrTNOhoJPpsemc+oFj
aI/WgCgRHU4xZ2LxMGhmv4Otz/QkbVrGONmwUUQNLGlvH8JKnLXKpHGja7m9iAnovicmU9tRi9xl
EwkOARq+A28Q7SbQQv+MHoPByNcYz+HulucVd/MwNbSMgrB/EbEaD5VyNBzQWrs1smGeoszlljWZ
7YLgo+oYhntURTiIx1WXew3wFgh38DShDtBYhW4krtIpqFdRqfn7SfjNvvU871ClZnhodP8MHH6y
1KVRnNEAIfTZl+VzazlQDgZ73IZlFxKGV6s1sTKAgMMkX/eeKNBrBfB8GhgGSxBk7q7VC5M+l5lu
bd3Tv4sWIM+yABk4hFCpLeOd/A7Hfaj1FqHdWytkGdt3Xkn8aLPEXBWm/8li+glO/8Mhjtk5psv/
WQe1fEmI56my8Jdu/sfv+hs6C27d+H/snceS3Ui2ZX/l/QDS4JAOs7YeAFeHlhQTWDBIQmvlwNf3
QjD5MhjMJCt7XIPKyioy4go4HH7O2XttPE1UZatTk/Lrf8s4YVh/IEXSdXr8QGmFRcH4XRFFFJNw
ccvoYCIBwqxd9u9lnPGHjSoUn4suUcv+yyimN+JbGxigg4sYY45rMjgwVuz860Y0D7qqboZBXRLL
423HCYwdsOl07SG403hDX3E+pYr9cavrWc9RyRofMqtjW+68snn36tu7/iYzfh2fIN7Ks3g3eM4Q
0cPT5YztvGmL02WBnYV0iSMtopEooyT0B7ciXJnBW4UkerKYhkGOTgB0SsSTTdpCVA+XzrXombvl
Z6/v9St+R0zIaJ6LB5yOUuyBiIZfQCsKtfv1O37RQ/+ll375/iwU6LgDaVcxqHhjpLJWgavjzf2l
iSQ92jigbB5GpOtAvTiS8eCflUg3CY8fol8QzKKE0s19MbazIJ676j+zf6LzQKdub7o+qUimLWL6
pW5rZ9EWYkl8jV/lVBA2222I9fIeu7g5y/LJVluYLM5F0sZjsf/1p/r5MmBB1NHpYS8GTflWBO7O
WjRpdd5dln3oPVYRRnSKOs5Ifk0e1zWltXdXhyJ//+uXfTMUYWN0OW8wGDFYi/xjfVuvhiIo8iKr
7qLyspSLuBRZPFyWoBASMlgff/1Kq8zv9VVbX4kGCZF6WCw9V75ZZzUY96WBxH4pa916alC05fuw
lygCsjre6s2QL0y2Z+S8KdPT4neL5ketMjRL5nc6pmlcyY7D7vDm5V3XTAjzY9qy7txPBcC0pyxf
34O9FN2WMNbKn3Uu/X7Km5cqunK/9LnXHSeSPkifMQF1MkypyMp2CWQ329qgDS7n+UutjfVG15bC
DWyvsuCQmOjGfzMvezu9Wt8/gkwD4AgCjdWM9uOF0p3BLm071JAuhcUTyLsu8mlp9Bw+6VuU0WkC
j/Upkl59rpYmBs9lkVvOWdn92tMyr4I5jpDsguP5krSm+3kEzOH+xpWDq/PtRV7RwSvSd3UqrfbS
H9+lg9xIb+PevEitpg49uem9eEERooDC9zThg1Y1+s2IOhz5GKyXoBXlnvFQvc9pbAVZ3hS3dQ5g
Byn7FL2b0qI6zvRQwDU29QOkJbyj2DAYX63gepKr08kP0668nFayPUITE7S/QOlH+jLoe2OMi4NN
TMCtkUbXnLdM5eeD21z2YPN72tPmxllZ+iKZDfYGa1gguk0yPQddIT8QqGCd4pXFv7xg+SfkaEXA
mk9om6zg/mll+IuV5r+k6hnLZX836Bqo/6noXXrDzUDfxTDum1hMGSJTjYAAqpXwExQNYgOSstE+
DmuWQF13xLVCTjuKxss/J2ON3Y08gOwueYkiGNdUgnbNJ+CkWO8xC3lXzVQo4IptsxNCEWmQ0zWM
gnGKZBOMa+pBgc97M9TeFV0BIhGQufUHHjXGFJRrZoKEMPZeFcjsDAA5dzbp4PvBQ7+6oyJcnqRT
tVu6NRAEydqKdhoBp09gaqevXbQGNixGT3hDGRkEOag108Fc0x3ml6CHds18YIZYHEr+qs8DiEgI
wiBGbAkvURFuODEAeAmQsNYsCfMlVqIlYCKy1qiJCT8UvZ01gCJlJfU7EzNgR8HiqnOHMOc8vBmm
BnyPPydAGtvPcRgbxvKhmzS1Bjl78I+y6tkA+dcj3B/6Yaj1yz7riToiKLxZ9qMH1vJYtAnd+NTI
qzvd1cxjOpvmmgFBSxLuDIhqLlchJayrkOchY9Cp2Tqoz/QAPI4Ir1DZOG51yGZ3ijcgab0ew0Fv
sqKmkEoXXRDPwp2jxWl4Rd1oOtBf6Oqw4FCUFrsyT1oP7wEPr3CrCMhiVIGUn2zWUC+tAL8TnVBU
gyjMJnq2jBLBh2Y7apZiCeRis2OWBu2+oIjhevljR4bUdZdoBaisKJFftWFEO73RK6PfJ5Yc5KVN
REJ4Kk23h0AVlPBglvnQ6exu8bbG3lUQaTguDUkbXZns5twp5oPedcSe2bADCQbjUJ3v26RJ4JQ5
lvEOr9eCVch0MiR9WaFrV3mqawTZ9WX5LiU+rziardeT/Bb3zi1Zdqa5I0fDEGfxFHdMbt3YiPs9
WYh1ecfD2DyRMmtk4EJ4B9uqJ8NwK4WCOAQ0qp4uCjmztDVulXYTCiBOLfGZ+SYKzWhYo8y4nInb
cT4pl9RcvjC49uhf8QaKjTkXcXMUQDUPUUKkORmD4K82SZUg7h7CjITiqa296zScUiswkwa9dIG7
WDtjdG7tRB1GNm/Xc+utwM1coVcDcb/NEJqTQcHfYxbNIJPlE5kNZtZEe+GDaGAs5mrW0HGBn74k
ni2hTyRHSzPvIc4Zw6VTe3SjSzKGL+yh5JEUdW7GDyCK5dsKwdmXH1AYlvGpIbtO7Tr0XMmZgE97
b6WG/WSrEM+pJETR3MEMolUNQZ3wGsLi02KTA5fqAuA8YIWS5kM+TZws0igd7zrbmT7VbWweRndC
EiYzWzcwKof8HjuvUrUr2xEdsapN66bDwXMveo2/MSG+kvSyZ5femFGkyaFVCOyOpRsRZ5BorveI
NGxdnGnadCiUO8bDarZ6GSAK4NrEU8kbqzo23TOeYN4jzUpWd8Eu2W6k8BQ5K50XGtdpO2TZrSHJ
GzsqC0zARa/69fBJv/bahp2nthXNo+lYVcvCwNso+mW/as/58Otbn9ifeF+EfF9adsmngL3HV7VC
aIFwZyO3Tp3TGLgpW5dbvh04FUT8GXsqltj4qhHWvGKm6ljncjNKHS4Kov4Qg+tDo3YKZIq5ncfG
WDcNbiYkbIINRHliPSdjqn0M0b+c5JgkEieznbEu0N4/TfgcYRK2aAvMXundWcQxNyWEqczSO8nT
Yt+VurhsvKj5QAoGI4XYihPjVMnIG85CpqjjZm7dZuKAO5v72uBrpQhu5ucsz+xrNXQ6cZ76PGbv
JqeIukMRasXXefHWPYRyNd5QB0i6ipjaux1yG++dpofFrpjqCHGGxTY3t1N8m1R9d0Y+XGpvbKM1
IrY923J9qC/eY5tqY7TNjZLbZIHH5R2tshLNl4INeSY0liW1ndYdG6EqtoKdolmy5SEzNWeiHQxI
Z17ejzxpkXpz9G7Sj62HxU6DFCxOi9e34nPfEW7vF0K44zGZCPLcqkLES4BtwomONZeFph/h2TgF
x7G/ULOb36Uj8hLpdgcMqSPzsInpfpCBVEKyCNGruigdZZ1rvU6sX9yUxXgWwVuESm13RXzPSaT7
rHur05atsxuJkegQqnvTKBueAnNzx5RNJO9FRd9s9BdOYPNDDcnS45fRY6dLTGb5SQvr6RM5RNoY
5C7hp0e8k+KGrk247NuBsIptsqzxUrA+UvNa0eGxLwunZsDR1KPuwDuMLRXMnG66LTGWXLVJlszo
2sVFYSq7Dsu1MgEdjzlT5v0iG1Z/Zin0/3O42hDoazjNu8mexX0KMArmV5t4j6z1orsuPeJ3doNR
e+lOFrEz+Wr4YNB7kwKByOg+2EZJTtYEr8K6sMKVxt+EAAR4uLOit1hTuZoUDuRFJWafIahp69i8
NpSeO8dQVXhAEqW06CJrtXrawItgz+A0NvQXOaM+ykhgdrsullm8gQuiH2eArC2kbAfPiBXG7jfu
xn9Fkb/ppBicAjl//3Mr5SrLn+LqR1nknz/0ZyeFqbfFrAbzO8lxEEXWqff3TDud2TZ4c/SP1FVI
6l4NxNdMOwfB4p8+tO9dFJMRuk0/hhk6GGzwPv/KV7bO9l8XlIJ0mtXWtubBsKu+9Gtel64tj9NS
OaI5Wb2moEHkuz4eOSoWvSSLqoyro+1FpFL3HaT5bdY6g0a8Dv3TnBKcXqrS2npVkxReEu61QTNp
uc5NfsYem6TXSPTaj+NLd3ZBrReLKD/r196tt3ZxGz1JipOx9nadtctLElx5nr60fsu1Cwy7aW0I
z2IfIY+BCb+2i4uX1vH40kaWRMv77UtveXzpM89ry9ldm8/pSx/adFZJNKhymTyNq1J6eBFNw57m
5qlXg9p5j4cJig4kIt0KBgjuscKZlkhzusxjwo/cneQpXIMT7/i4ND1aF1P7TIT0Ad6G2aotFlgd
zlCJ1gDIaWNgRLfR3LhFeCkNFNIUVznfZ7MCsDlwByE5F9NmGNHbwOAPhf48TTmdaU53iT0xWy47
eyH6B3psFpAggW/Ad4YSmy0Kc60IVO+xoRBksTQWMWZpbS1B5owRYa7EwBkx/lMwvdWSfiZoZO7s
DOhkNNvYPqrEgpePAmtvZCpsL92i1476VLbXeioRpnma6aP6aikwYvy6IAD3kV0bd5wRhsQ3Ox2e
liinG0EXZ+d49fxEdEC2nfIhD+ZsjjkGds1ulEV2Tk64ua86q+BU0ZOFWI7koUG0dXxsRcNRjgol
eZztiqIEQuLE0ZUNWxTgYa42TGWyjdXb5I87UYWQ1gtv2gJpGvFMPY4tdlMelmPNKdl5QGEb3ZhR
011P8ejewA8ZP1BuqA02RTrcdaxuWA8VOXVV8ph3KrzOjWp+R7KRBgFyGJg9uEa4mUSyhhFm4WOM
z4xZtqNdaSrEM4B9x9uNbmueo7VC75dqCfWq22bzY91IDrNh7jwwPeXkvY6j/SKMIxXYaWMCli1a
VwXVvCzHsjWcVbzWFVs8Sv1xUktLmySLHk34oGfe4tKlErU93UMF7GZf1m2Yboaszb+KyXJy33QX
/G4Rdv4tnNrFx79tXxPw5x7byb5PG3fTpQNqQ8tU7rlAkhb5yF3JpqTiHa+GKDLO0JNVB7KNBr9P
Z671QGrMTZw75WNL0MUeYGf9aTLid4LxL4WalCeuNKMmjq6kY9XYLudc3YTYwU+lpVpCiM3l/WAu
RbGDGWw8pxXTV20pER40jemeplwRJpzWX0avCQ+IipttDEefK+imd+TIDO9JP8jfzaD135lTn9iB
3cjsXaOVkIzxixwcrcfsjaZ767lTv8MHfjZVKXRa6ED7tDUx1CAkOE2q8ya/xKtZ+/yshp8IP/hi
LykqMgIArkkGUCel1aoNMEGYrGIUdHQnVE77QyMcW2tmDsED1p5wQjWXrxgAN4+DSNOD2u6mU8V5
huLHNh4tatyrXmsfkqW9S8G7fFZ2hTxS9wiD8O0JaVNgAIC4d9vUOitw+ZzDngNDlHbhxk2iI5pz
92Km58CtMXR3QOzyjd3q1bODTtyvGVFdm6G3fFq7e5C1tFxRxEz1WZRG1kMUW3bgNDn+o6loYOYt
XnRBWs7woaeDUhJ4H4RUkAGJWxjsU9WeCDGMnjriVL6sdRJMu+bcGMJpS92iNvE4mO/pcyQHYkAM
6SM/nc8NhWaCDATObH1vwMPJrBiERqO0XVutuCBPl9VNlnac1etekF0yKHE5dglN75z0ydGPMSCp
AzWpuq0mizoniybzjkgR+Yk5NVU2sEfDDACSeduQOuSWYaw8r8bSfhrstjrzHIhIjIYF+9yA+vY6
EvDsED3EBGRPln6BWV/cz0LrLl0O87MfDfjxhEm8od8x/q0KqgXCTIQ8JyqousSDk7FE7SrodfXc
8My7FZMzH6GTU9XBUgiiNOyOdlYD1G4sxdF21VTRZXgmFdn+WmnWZ2aSxjmH6K4nWruY/dxLt7Dk
kWhh4L+YVCwvPDPLzqlynNRPl+dYJ3YOjHLF0FY9VHp7x7gUbYBoSXFdi02Al/EuQaW215PFu2lE
W201x4hNcsan7hBp8WVOQNUObEC4actWvCPuytqnMIF23O/PKZnlt41BhyRu8uoeeDE7SNzWpynN
CrxKoZ1f2FB+Arsrx4uq1KMDRmpa+U7h9HuLXtYNK7fYlLo3XSdz1X6m/NLIMqtFzrHHko+RE1on
3iHEMuIFgsqubXTtmV1cUwvZO+D/1RHOvhEgoFCbudOTcw0Jke+UZbXvBzVsrEH1H4y2pZUlK+AQ
bvax78SntKmzYOHxeI52NBp8pwPsbcmGHE9kIBtVxASYm6r7Kswx2w5iHu5SYIdwJaaWtowEwSUr
8qlbLbxLRtFdQhXq95OHCmbukvZqhIontumCoMm3jEIGWhtrRyTrOFhj1BvTJwJT8o9YgAdoFjL7
XBBXs51RtPlsex9jmX9ps6Q7IuZxqQkzcjJt/o2oB88nvtA5jEmvH3W0SkSyCxhmcFrPl1pLn70U
tXyfx9q+Rx3rW4DebtIeYbzRpcmu7tPmOHAg2TL49w4mI3vM2Jy8kLnYJAbH4xmgdaroXOHC7wW0
En1e+kDVFXWf25XP1H4I2qz8PhkiEQxz7BymkVZJYhOdMdWH0iqgTNYEvQIWe270+gbFDEeHpEwD
tPl7tmjNn03tvUiwnBO6lOwSqABk+erOFlnbpVu3N67egVlrcL1BB9HB0m30uLyVWp+d0mqJaGnU
0m8YVCAhKRmxxPGpW/JoF1r5hVlo2q2HGB59wOAd0LQhUzER+Gbl9dwm8a4vGKIvlVYGTj7feOMg
EO1nZO32NWC6pS43GAxIsidiBUWMubAJu+YVynvaKp7m3veWkRyWNKwCZKlfGvKStvacFn4Cw983
ktrmQZbRTSoxcUyGQKZVwGhzaXf5FfRuh6Eg48FR8jBeCHixV++eVw9HVbTeIS0jDdDXIk9FP9/k
if0Rl/7DS4Hw31rqN7WU66xQtn8upej6V+3T5+q1tPjbz3yfSeuMly3kcYgaGD+Bt31VSQHuQMuL
v4m0JY75DFW+z6QFM2mDuouJGQiNF6rH92rK+YPSx/CYItu26VIN/Ztq6gUh93o6B+ZWukxtXMnL
WcCYfhzc6GhXSPai10nQb0O+HCNyOQ/v29GzyvaU6qRqNn6GxDnGaN71+FPOTbpJ0zYiGtN2exAF
s1VHJzrZMjMvSo15I55ZracLwtFGIszv9kOW9ircZ6SVJck5MXMjop+F/xcaIH5hXutBtxGMLuRf
D8Wg4nMxFva84K+UrkbZoNHvIceqLE4wrWi0Zea0xizhBxhxxZctqNvKIdpvvkubZeW4SgsK0A2C
mSH2rpKkJ376pQIpXsoRuq2UJpiN1zqFCSxFS0Sqq6y/De/+e9f85q5hPa8S9n++bY7l5+SpfHp9
1/z5M3/eNtL6AzaY5Grq36X1f/kyde4mzzFXQca3W+Ovu8a1scWTpcMthW+D1sT3u8aFhcPEnh9D
k/9yr/3f//NDUmv35n+/1k5Y1pup/WokFLwLh7saJd9PlsnB6OJkiZV2DM2FHkST5092GuIuHBLd
gByyjMZIJvi8kAugjROHSUPglmqLi4XziQqEQOUR6sn42R1EcbVgFvzo6emMcJQmGX6eQSs2Cl3U
riiX8mNhh+ZRZ0x81SaT0/vpCMtiEbmkjE6LiOaulzv7xJF3FHn5Lf3q8Uofn4qqJbusi7PHftTb
D1WWEEW8jHm5gM2r1VNHbrgixV2bF18zI2pK5a2jUpN80myLwSj7FGuZGQHNK6g+ZqMNtxWRAkeI
uUjiQ8DIF9GsQsYPOrRESgJDWtu8QncQtKaXCj+VqblvmAXHq0g5PkftMkp8bW4CqqHMHTPINAZ2
dVfXHypklZdDN+u46nNa4143PctiLD9YlFl5MMpoPkumrLmZ6zR6Mhj8YT3AQY9RYAeeA5ffYOiB
SuREWpmqrm0CwlCWS9W0Pmlk7h57UXYpTZyK2OmXXQ1hYu6qIzb6IUI+PwRjCX/AsUhRNBL3WjSd
x8TELJ5VlwuMC4W8Zi+vUWqm/R1p5R2jyo6Ukmk2iVznBAqUNCtPdk87FqvucCYZBoXHpaNXNRI3
xyEnojXlIwl1z6VeGGVAShVeoaIe7gZ6oWgrxQRJJxvFeyZV4fue+u9YT3azxfSmnU8LBjYQ4w6R
ErMVTCpcGFGL4R0ZhnWDCqFoz6ewbc5iKcevXustEEChKmdg16z4arTKfFs3Hnlf5eQ1wFWoDS5y
TbWCWe2QPTWrvzBCcGTvI850HE1oRH9E3o7UbgobFNAMzqLrUtJJPqzz8Nu4zsx3RlQkN95au/oo
Xdo7gc9uNzSxdSYMUoD8eKjig2b2mCznqt4Y/dgcJgA6txHC3sApUvVBK6P2BEbB+zK1k9sS2FeA
fRPmJPG7No13C3JjAWfbEzoDrsV0rmOL8E5/lCT++B65b88WPQny8WKDYbK+FBvP7gkMK0R5z3XM
HibRxdeuSruLjineyW2N0dsKROzoB0trozkoNTcs1+pemo1+BRmp6jZaw5+LKrIumNUODA6qor5M
S9p1pFQV3OXvFamsq6ibIFMK5gyZsV7jg0x0/qsqRYSEQXnjnDq3a7afnp+Xuq6I+UJ52y+HYlpb
beOih7czR+L5BLIqPTSTcy1kmsESdtHGmAwAZsJs7hQWnHHbqSH/gLNt9kUewrtxB8vrgqw2YGPg
27ljljWgUU5EH/SEcABhSPRLC1cKfUMn3lsNtGD6ghhgEaduyW/KtoQosBS5X27DjtkWE8sxf1Dh
ZGLsHXodAwFpB7m3sepl0O+spZuKFlqmU9qXhmi0wzS0jxYMGA7M0qMUas2J6e94osHnXIALafdF
j14/Jzt1T6jnfNNU0iATL2/8StrRUc5dfjPBCrrNKcIDK6PsYLCUb92aC4kyhg4V3FrRxJcFU6eh
6GFA9cn5mJ5quOnHwdQa8qxC0tES44MTxvguU4g1qeEPGEt8vP8dv4ZThGo66zFGK3QMu7YKBF/L
DgNXd5Xo1gdvqKPNhPODvsqoXaSLCA/RulvPg/6uFPTxGKJzkefPbTeeIafOSe3Rzwij6OcAoLKO
4zl+UGbM2SKtHqU7u1g862eEpvlWJcatPrfeJsRRGZntlTOldJub8r0V0iQjFchNZn1X6NXduCYN
Fcolb0ZHbaJP2bgxSoKosKDX8uDGAteqU9JnYOblIlXAjJKIjpF4d4b2nrRZT457WKnWhrYcKEZQ
uvrG9bL4RKVrJXy8evmwiuEuPDVZOwdbqMEyOnO42sDSWjpD2lDeQm2r9hol4R4JF6tprpZLLPRp
yPrBiMNprr5p5tm7NZeWmQ6s4fwm09R05XjtZ7eK9VOWROJsgUa41bpJFvSllFi32QaugGT53bt6
i19W2NjR8Q1vF1icG2Z882VOqq8/j6J9INJxCDTb6i4NL7nBStxwS2QxZouxuyzarMCvhU1lzMPw
xjZCy7dWE6xd6VAMuEweGXGbzCC6I1fhU9zpzY1RuxNjK0+dJW1n3joM7+9IlyqC3nROGDtRXQ8s
nVTT3xFO2qwWVwaxqQJm5PBOjcx9ntTYUVx6kJwGBfKEEetumNz8q9OFK8lu2w3LcD71lpkzXe6s
S/YY7RxblYtRKy6aWzuP801DKtYZyEUzsDEI7InpiZ+tPOfe8ujdB2423LIIc7Taen6d2qFNl8Jx
t4mzdBsMg9eu1Vmb3kjbY7GY5nUuTW+jDXN9ZU/ioz22QJAYVN4VGOh9u3eNd0hKYQpNRiZYGXEG
npOpYyCISsWOYwAUo4jZi7pNzjhueye6iPOhlIk6Oj2PSPqgzlHLhSM2/60u/xPjKgHxyBX/+ZjM
+eEFGPk/1df/odIcik8/qp+//fyfR2aXwpAoZnAmK6oCmSiSzz/PzK77B49yNLlEMKzi59Xf+p1l
IiknLYo6b52kMbrjj76fmeUfklkbkzYy7F2DXv+/qTRXsOTrsR0mWfTXTBWRYrKKzPWTvx7bzZx4
QcEq/UA0cVBEX8FKXKkZqteqs5pg5if6CYc2T6Thvcg0Dl7dt2X2wzH+9bHde6NSfHkL5qoCBdDC
kPSFnPpK9FoBbamljPRDBaLuMrTez6gmOx6AZYHnnnO7DsJq4wGaA7gUXtR1RNFrWOV2Mj5YI0Gr
8QYfGhgOND9JJXe9R0ati14jdkLfskeGIQSEjBFPp/rZwoGVVHTmS5Dp2ce0M7brv85g2YDSP3QL
8W4FHAhtO9v0nKqemjhiutfoYzn7i95Xg6+xP5kbnaPpbJaPsyT8mTVxUJiLCo7lQFbOIrYdzsHL
jdUTHCCZMyVSg+wFXs7szW7bZed4MG7yuBy2qox8A57cjeN9EKa27SL3ael4BwCeOAHSxAXaVDSe
r8fxdqjAril21yG7VVrIuIY+Juq17djXH/GK6PskH66jzj1LRflpYZMGzxk0zpTvyZmT/tQDRzDL
8rlQlr7PyJJHaDs9l2AKI2fozkvkTJDY6qB2Ol5soadnXkVFGgX/3Vz+k80FxwK9pl9sLl/yp+mp
/fK6CP/2M983FDBHdIRAAoEgcqAD/WWncO0/CEhyGOn/b3vq+37i/UEiAgW2hy2a/WbdBv7aTyw6
9LgzHNuQK9DoX+0nq6bhzYZir9gm8PQwnOgEvNlQsnSMU7F4zWF25vg9NVm5Qh5NmBQK4kKg3Lbo
d3UzX+cAyqYAFF5A68BjkKHDix7pLvuwcsT7MBmQjpYlykDkOtMX1TvaRvLL8URi8s6jnopHAxs3
5B8tyH3AkQBKl9SnJJ/o0RbQBh0vvsTkEBa2DbJ2Ks8VrtDLPLWxRMlBXw6AyEJrTVRqT47Qs81Q
hVAqmNfhmGJkhlqxPaNQJceg4MigKTvdT7w5g9LbqY/uQh1Jenx/W3qRdcJWDwiz0d4neaHdR03p
+FbDNJS7MkLOSRRKLbsaxh/xLYXqbiidP9taxocM+aQiNm4sY2a6xIlwM9sme21U9nuCdb/CyEwm
5oI9ukR96bd2nSw7o+nJAV94deCJN46pdLSW/UVfNcxjDeMmEfIe0sqFCL0SuUF5RydPnCuy+Ri8
lKNvwGXhH8U5oeDnlqzfkxTHZip6BYck+sjk7Lh6KP3V+J3N2cfGXk3+VXWnUm35kOWlvqnJFdmQ
tzLQaZjHgLzDgCV4r8xwy2AWalzorG+h8R2bX+01ytwTb6tfmZmmIUDPAHDQInms5sF6REFV7s0y
r4MG+egOQZzCVI7YIdaLr91SX2MiWg6hpZ3W+umpskR7X4OUJIMBVV9g1mDhpFFfoyg4hHJB4Gf3
zdVM0uZ7K5P3TpdU+0rBgeLwjU8tzNwtCEBx8BpHbttcPqDN0DiUm9NDZIW0TguADQEaSpBPPPye
NR3cfOA2unnTgye6LBJ05DhKYyVxrzXLlr38zsRfsyXTiCmVUZm3dHK8XQfLFElujMSOO4dR+phs
YuK9IPypxtu3jYklM6qFYFpApykl4sTv4RlVVHFqOCMXqR92U6vZDygBkzOrcPSPFh980wGqCkCN
GsnG5rusdkIiSqcjMutnBMjb/bHCU+zz0Onnr1ppL9peYqwIv87MwC9yoyWCISLFcpvjVGypWyOM
x6m4++9G/59s9Jz012iSf97pd8woks8/dlu//cz3bqv+B79CJ1lFot1mEPHXkEK6f3CadNYEGuNF
ecWp8vtWz5BCFxweTX4ZPHHzr3YrbjukY5xFXyJDDNqk/2ar/+nY5jCagOHKvINDCIORH0+OEWLB
RdbVcDCMAdslBnrk8ZYRe+fWYHqd79pteQ5SBwK7F4/yN6dGPuDrxwzSZ9xx9HsNfc2HM95GPzZN
tHgjuNT9NBjj1p0LZysSI4fQkBSHV5fl+tvY5fUB9W9filxLHkPWGpr2ZhjTmgTKCmJMGHSzfeSG
mFAw4ZbH1dT8f3wqvkrPdDAYOdbbEKNFqKzmKIojWqkEg8XSbNq+R3el3OH460+1OpRejZhevkDw
77pFahJDprcUQ9yEQ5bbfIHo7bAVzgaq68H5qkZnE6FygczJE2hFOwUYxKpvp79/PPOzBv/mxVdN
IqsYCwXlzeuqo6frHJpAzPcaob7wXBT5w8Jqzn/9EX++cDbZpyD1Jfwg8hzevEoHjwuRSjhgwLbI
fbCMNajJVg3turQuMCT9+uXeTB/4Rm2Dao3RiKCfSNTkjx/Kbkb6GeB099HMMABD8xfXNL5KsojY
W4szJ2Ty9utX/PlrtEk9ZXDC5MMSP521whiLvTSrYWVH2JygPEJnda/a/vpV1q/px5XCq1CYEYaj
Mz0016/5VX2G+ZoikUb83kxG+NGadh7h7pqFYQRKL+zffKa/+xZfv9qbi4Y7NmoiOx+AINIAC6Go
RWOB4yzNsOXCvPfbLPv06w9osJH+9AkZuTq2ydGZBflmK5vjzJHTxG0nYse6siqLXqC+ZtxUC150
hF6bobl1x1kG4IO7zw6hiafaNg8DvPj9OHjjdlAGzv7JrZ+VMrXj7Fieb5B/d7e0CEHIQwxE1iy/
2ZjE31x/Uwc5ITjzu8ZPK052EdLZntsomRhU+NaKPvNBvY1bTTM5DjLiCGpZTRuTb29rgJn4qC+u
uh6ErC9dnM9BVEfeFd6DP8u7f7zB7b99a+zP6x1u8583N0PK5CvDEtXjNoy3Br3fDTZdhd/K6bdd
E3UPKjHTQJ+IV9iQuFieVJm2BBgWxOgVimPdCDEZmzUCwLnUfRO/zyYspe4T+T1TXhstkSmLdlyI
bN3AkIDr5NqcHfvWexww+zBbk3QG8Q0FLfTpHTliRKyZraSoVac+axkVaDnVMSJaCFH2WWxlD4ju
O3DtM2kNJMzuWkqKzaT1V5XnLocmcdFKMqPyVZgjxYtn/Z3WNoRMlOC1Qnv+ms3mbS/7jCCMCJqG
E/dX/OZy9+vV+vMNIm2bgwF3vQWu2X2zWFUX2YNNGb9PuvhSy4g7S6R+FIm6H5YQOdBQiH99S/KK
OEkgPKwdp7fxR16rRuktWb9vw/AoOmaJInr2Suu8NfHF4fh4/+tP+PO+vUaVoZPCXedx9HlTQnaR
N5Zcm36fzjk5eEi1jlE1IR8w2nnz65f6eZlKuG6OoeORXdtwb5ZpNFDUkO3EU1CO9lmlNeKIetP9
zRf4t6+CxJtjiolu/+0lK9ByFP3EF6iRh9f6DTTrA740ef3rDyN+3sf4NNDjJKdFQXDzm6WR4XET
2NewZipRbbA8pjtHFXjyuxLtYNi5HClY+Lpr4l+V77AQ7SsrS363Lb1pAfAgBPKAroYsRhu/wtuA
xKaprCUZ3W5vgQ5jUOjlO0x8/c5CmSsD01ostH7KI6Ch+pJXk3ub9emEQFwfL4rl/7F3Hs1xI2m3
/i93jwl4s7ibQnmaIoteGwQpkvA24RK//j7JnvlG0ihaMXf9bTp6eqQyKJjM857znAWQZV7/qbTR
/O1nIlaOKAH+GWPdzw+x2NY0LUossavioaJnw9kEOlO+BW7ZdQQIK0y8oXkpSLGFRQtff2hSUKup
TsLAx1juVcVHYczjdY4hfFmmb9CAzLBN++ZOVljaG4bhe5otpmMli2vgYn9aXPz+CwQK0sySnutf
/fY/PIUjowtKCZl0Z+NyjYG1Mtmw44eEu1jYtF62jkDihqXn9jyxuvJIJvLVT7170bnBYWiiKJzp
R9tgKg1u68VjoArHeHGi6mj5SbAlaiaxSmcaz4q+2JIpbf6wPDLUZfvzOoLT4odv8MvZOfUFH7iW
6DNaFh+jJaiOvTPTBKbB7U87bvIDik2W6QerRk0QDfi2v79ArN+eBQDCMXhRnej9ern7knsJYXdB
MVDC4HAASPzGskqNbJgOBvp7XYzzEwGX5DvYhX4Y4zCrTTQONT0cY3psdLCmnUvqbiJuWhKCwOqd
8IY7tCHli4yND1kZBrdK745Gl42jZ4StteCp8TOKEEZHv9Qco9gvNQVEo37nSt4otpm/NWSqnT8c
8/9cuvkuu0EEPsI/Oruln08aBD/8Chk3hBZ3fBXtvDEr1toCka5eHOsP68Tf3LYpsHLYedo4vEGB
/PxmosgJ6XDT2aHUfwYwK3hqIxnZxIX/8E7qlX45k3gnRRyx0b71Xxf2ML2HxosczqQuvs8NK37K
igWHdynZTTgyJ7mnu5p/jFzjT12Nv3n6utRxAYuBFaOz8P75S/Yx0M8ow9U6ePIFYMbN7LVn3Y4+
C69/Y8vr/uEB9bX2/I/vSmSF0REbbjTan98wGDUxpymnLNvw6jxYrHtkZK1lhXBqjcsHQdH7OiXs
EsuGxY3tp+Eo4g7C5fKHq+e3JxPOSJ4sXw6wXx7L6dCPTjJy/U4+5Tt646Fv4h5aaWmNMzzJPv/+
Yv3NQ9Mlt8bPDLJVZ5P/8xd3gwwe9DDzI8tu3iGQRUx1/eQPe8TfHl/8/DZnEof3y5324301E0ZM
eU0jduyRu5A4EdVLVUYZYgSLcwLaEMaYTNYaWTRYVXEZogbgGxg1epncP90j/3NTDo2FXSGbcvBG
uNh+/s6TBLGdiJwPM/b6BkQIycxuuZIjbUtxaWhhI8pql3i9uarzQf/DZfUr1UQ9uLkv4nDHwupC
bPrl7WF0I6VWereThp28NR6i42qi1uYkUsMBsOHWrhvWAy8AyjkAQTQSIHHWWEoZZZetp0q7NDld
jYlFaZHZ9ziindgR739/ZvzmRuPD/iUyh6fQYAry81GihYWe+sptdy7Zs+1gk2S2RQuPOnLSPxyS
37wVWWAaUckGQZv6VftJM0M0LdHuXb9E5aeNRe52qRIamDRX///4WqxBHebASlL7j7taUzVL3/j0
KIHh7W6xpLvbWnrRRdb1r39/AH9zE+OdkEVYIgKv+VWpIEsYZ/XAO6VMSrC+VM1dGbcg3XUBcWUu
mYXWifzD7eO3h5L9Na0ermFjov75V4tpuAM/47Q7UvljWAKoZ0BaUh6nm+IPb4Xfkxf75a7JSgNn
KTUgTNx+XXH7uV0P8WJwitgdhU2uhDoYpok9Ue8GXR1/W0dvHXXZIPpba5y0LTvHYd4s8BpKKLQO
F1dqoTHiSMILaML3pRm1Imm2Jhfuwu6L2uQVLKN2ldMwILZxUuDFFJXiXVZ8JSv03JoZejDi+thO
4J7kBY6VYEfdhbdsABMluADzxLjHHwmzo7Bx2mwzo5zdDZTgxHwOSBKWH1Qs2QBMGnYwyQV1DRYB
njTvkgdR1IY8FHROOzvQF6W90fTGOJYLYe8dgVRsOE5ZDf6V3Q8yunUFyIot/1ub4Ap0Ip9XONTy
al3BXYivfI86v/Xg0GW9HZy2uBs1BkDHrtLqvdHl5LFk3JlUjCXpY0la1SalDr3oANAwbkJ/qOt8
K/MU61pJaWR3mY1sJ9OQaCeDZyEm5T8bHTmv6xGaygWVgJGO7lA25ropiQevxhTz8qtHaB/vd9TP
ZHoITN01DgCLHdyDTN5MkTfeVand9RuptRRP66Sz4g3c/3g4sIidqduifnJrA5FsVtjfF3y+Igt2
FRnSekMbHvKfrpnYA1rh+A8ZYadwLkqMPsJORkYz4HH2pT/covNuB5BMT1FjFs+F5uvnviKZH2GK
3GvKjmm1wWmgQ6tqxXZOvOockecZ7QQACUSRnWmTdMmDHAPDMB6tUU4k+cRrlrvASQccvUM2W7TT
W++2pU0brAWCz9B5O+JL+iawU3dHq2G9YsW80B0cUA0JJfHN6yEB2IOkP8QbX5eW+t7RmsnSQnJ0
0uKRHPjGhS98ozynG4PCgBs8+Qtp5NS48MsiuQILBHvXg9ZEJdzjvFjOztGM25TKyhU2kOhAUWce
zlk+sKhg/lXwlFgL4S23eTEf2t7uV+kiHf6Rn3LUJYxq3TGfZ3O96Hm7memSWmVJNMLOA1w8WSR5
+WVvIt8+g+qYN8bkJ9tl6YDVMtZaUzpq7haWrucoLppvlS/0yyrx/LXsW3dNsUf36WotHP8eqJeP
YL1jAOkcOrrDVh5dLgdLx2gopMcIbx6PDMy22N+Mbe7I5xIoyHOVRnvPse/SQT4DZsEzQkSNmXH0
XNLX0HEFlv5hHHBajVoLeMbR7olVREcRWemazLC/0TN6Hwtmpys7C5Z1wr7hnHbaeNPGnX8WA36S
yRKXvYw8slaKOaxVH6IlQOVbPd1mdL/tK1KEn7boBwygBNDzdU7qa6GRqm4r8IM4RjDcYeJOg56i
Hz9ZViYnz1PJsH5eey37CB6m3CToHJlemP3m1y015MgjwEb93DhQkCOh8PQ1Y9PFv+Bf6s3MBbGJ
/mp08f/qd6EAwxOUhGHHo/tlAfT1ohnWlioTGEga1JJm56numNlb8mZv5YU5rEu/8/DMU5FIAlJz
e0jgnk8WrpCjQwklZYg4zusW6EzHkYJFXRXrBX/4fYKqf2MWmXkflVWeHqbM7TYOtCcq1E1/W6cj
nmqsjPMxSYX+5uoR60n03WbjLXpxQUFm972nz9rdFJKCuWxyUov5vXDv7DGPPgPEfSqAKrqJVg15
k/Ui/fmBOVP52TUdIG1ZCuMb+B3aZIbGOVFp0rxgKZzW4G/krmfFcu8Dfn4ZBa8jycaCNzLbI3Ey
eq/nyj6YtiWeUOHUIB5mgQKmcSYkVMs9J1C9vreNnW/zWWufvZYcWUbcpTjA0c+3OEbFE8kVXKIe
7P+1Gzllvx4WwcVRmJoDAMUG8e66TkjtrnUAgwMMGgl5w6406LY5+6ZyXzbw8FZ9Go+PbTQp8JLD
SH8VxFOUhrVut0FIW64FBj0p1DmoTUcw8ckd4aGCau5uAB3G4dQewfXwFT3FlbyIzYWP6ubjIzV2
w3QVk444pT7sdip+lqu69/1LGyeuwrmkO1tPXcK2prOsWIm0R7dJkhPm8+Yb0p1JV27tKEt2626q
uly2yzDn26me7XLneV58Kopm9HCXAl/nImq5qPh1EeGp3CSmdPKSpHnrxri7tZfOuBcpxzvNchjq
IGt2fsJBpfVGXmicmreN0zVvjtphhpW7NJTFtFm648ime2eGZO1qYBmNzm6PjZEFl8somreeFs3n
MeG4Lp7XfifAiqeDDnkOK6iZ6BijRuDO6MV7MAnnZFONOEGHD+LTTCSqYb1blvIdcpWNF6ExJ6AW
K2syInlp8Fhu1lOALUpL/LZljp5kFXeoIRIrvM3GfWNIeoucOnpoYBJcu85Qf3NjN19TNUDswoSI
Z+CTZxHpDJa5iXu/pZdKj9YxmLALxdPd24E3P/haxn0xVrnqhr/d6Fp8GvAsLOSvHFbgFT6hk03U
5dDlKgrcB4g4axojo2MClCHFxx4oaPlU9OtsaXCvLVznyFiVeIKOLj99gsjvXkwYPIpkcTC6Xp3l
AxXGzFxM5y4tk/ERH9zghVPNhywcPT/7fde8WvTH32nBAsS+qabkJN2yMlaChNpz0S7zje+K4VGn
Ueicqp+bmIp/SY1vdG7tkTfKNbkNiAcRxtRgf9uCo+ZnibzRY01+6kudAnGHE4XXxo/OgK3sAw20
1aVrTbxiveRnluzzQ6AzkVkmAF5HWr5EsqHDXn56FOlUYTRQ3LxCbxFQMDCaExTVaihnxFdL4taa
G53thC3XqhlEKw/lOLoJ350zadHajluva3Omcc9KTpTG1EZYGmTqNStDxB1lwW+tCz8ZD65FxW8Y
iP6zxpIE8lQvM0IOU/tJ/4fxaMeAd8ZJGB/umEFd5NJrb7lbLJ+1mTVdSOMOjUdd5gwfgH8Wh98M
15LWNBwWlye52GE2N8jAsOS9X8yCVGyvczfzXJqcGr+97aNK5YDN5rofZfMyQ3q/NXo/PkVum+76
ANJ9KnyAeiJR4CCf65v+0P6pxbGj33b0zHKPJ8DtHGpZc/BIgF2xJ462zRB13MSATKOb9tbAQNjy
vy3C76+jsolpxS3Gve2W/DQ8Ni+tzs7pHvLi9Ma1RbOFMioeumaE5bUkn6RE+E9kipp1NDbWG6Eb
Z2s3kMkaG+Kaac3Yh0ZldeZ4rZho2vRodlyHoAvl2Si7+YZFCHFcysofzSK24e7XdyQIr2Csp8wi
9ZS9TNetJ8CJ1y36jz4k4zErm463zd2TPkEeS2A27VxrYbyup9rV7GrNqZJOdOdGZn0IZtLQ3HTL
ZWVUDBtbjHMHJ+2Po5TFOuXavNLjqbuk86M6xgmWUJb6LAEDxn9IqK+BA9Qu96r5nNMJ8U5r8LFN
dYNbGgzexRJEhlyjgbxiX8xzZj+x3tYxYM71WzCpOVPdbxOU5UMb1fA+2oQF6ZhBGSGzFJ91uk0J
eTd7ty7adTBB/F6lbb33p+UV/a98yUvsVTxzOEjU1MXc6NnhhJ6URNWzPBeHXNNhVkQagODSbraC
VMpFYqjmJTlNxOZzfWdlmbgbWs3lVhfE50HwJoMTeTcD4IoVwjSGUS+yX4HruY/gFYt9mnqPM5nU
HXJpwjqQpdyqVFamOp2Sq9RHuKkNU2XyjLdEjya4Lpq+oziAEqaU9rJp5GIUTdKvphypMJbSvWBx
YT9ltrOryIxtuZy4AdcZu9PYxTMVFEHwOeaD+TQ3tnEdlMGCa6G074G0ZOHMGnbrcO+6IJ9SPAIs
8m7lyK/kjGJutx7rQlg/HWxhSkk+FkZNZtjElP6RwQECUBUk/bS5ouamaaigsctMEJvPOnCQECsW
nGyD57KgpyPwNYPUcozxSfd0eZBvIE5QS9piFh1bP+jHLZfiFkRXxkLNAVgcecN1aTvRA/Azlhn0
NefcAjOcgX169vVuWeel5V8IiZUu0hNKa4t8lVudcyobp67DZAoMhhbFcpCyViWNGo+dEpQ9Fxxc
pCaeM2A2VlKv4CUqhl5XsS0tqOJrIL5M41VATO65NG135xgI8EhrNU+spUHSGFJtvlHF0JcSMZtd
nTcCPyG2QVkQnS5nhy65LvPmfTT25P5EfkXat74QFVZnYddUuTHgWVWT6AkKZ4AARLY3Zi14DpiZ
ss957epKwTGdJWwbd1Tk3oR+hLE3nsERdofa9N6Mxf2Iurr9xoq1+FYIgLMZVugHr4DcaY1DvOm9
obyVLiuWQnYGQ2/C92E8g1JlOTTvISCO6VGzoIWsR+gD3t4DYMIzxnbrkzbFikUpvfqEfEMEyfQz
CicHknQL56iTfSvLrLo1W7+8paiAJEYquYFmydS/F8KkV1JkyXsb6UsTmhov2OICODpdVt9JGz/l
c8eKh98tZZMDyg2GyKi51qFofJ4owdy88LREO1sKA35KjCB5qKPUvGd9zM40LxP7GOezeC9zqNhi
EIgIQtIdmduq+U1QCP1NF5lBkaJiyNFFP9+Ido6+0UvCJtyOUi0ImyUS75TGEeUxlzHA5Jg71V3R
ztwYRDJP9daL+7He2sGEokGoW/FrzIEFTl3BXU0IHIKIjevoG/kf/k7QzEW39mh7dNZ2pXMaVZbs
8/Uo+JSwBLFLrStcWh6bmJk3zVK7Ehfp4vTsG/VqNKiHJA0Wb1m88sqLRtvGwZ6QH9eJHUhtp0m1
BOiZkAI6n8vgMkt0u1q7HeVKYRG5/ErawqMuLOYhAgE2JrgWhxQYLABQat0GMrnkySxo4hMVsN/+
OpjOSD/2ymI8mYaL0HGmecZCzwf7iXpnBU4cWi384hAtiEMP37aiZpkq5l2RZsg9OAtSNpj5nO8b
AxXoZLZkpLa9szgXkgzinQMZpeEnZN6qMpiqps5z0EO6Rs+zC4GLYYQ3hvHjKhj78XN00UZx5UJ5
vnI1I7nP5WjSUQWVtTQC7zan1jkKm8bX7wEMCkmWwAZoaw986b056nxGVuV8asg4/HiunCuN+V9N
AJffhGsX7T+Ra3QZjuKo9fz5pTLFe8ruJQUlxIpYilF8pAB/i10wdIBAh0DV1MMpM+ew0Ll+VhM/
57Kv0P+OE/FjfcV5yIrOSewmI+fcIaKQYyZER8WWQ/11BS6Iv6vx/AIvptMCWPmD4jwvMOBPyWjp
0OlZQha0JvWrAm/gg5Hp5gbGjH5kJt3toYJYt2Xsz5d4mdLHZUmmhwmu2F9jsP9N/P8p8W/i7/tB
Gl6/9q//7H24fi0//u//2X3UXfxzesn46+/824OqrPwBJqMvqqDFvOtfkX/nH/SMIU14eHyUX5H/
618eVLTff8UL9H9geLDxmmJRwhFg/leWUzAaP+m6bHkIPPBipOpt1GtXicw/TMEDswaIW/vF3vLj
lylPZniC3IcYEj5XmnvX0Y1SKd3HL41nljTGdvDkViAN9UojYlVvHiw65Q5CKUgVsPBDoFQlgkfN
2lNKUz8G3aeMcEHWSoeqlSKlKW2KkbJ+1r70KqVcWQW6GjRAIrFaNW+G2DsTXvBvpiXFEd+XF9WU
TrzaoLaMbbsRmkmRkFLLELXCdixPUpgOvgEUtQxprVMamyMiZ117kxcachruzTQAgaFUuUTpczZC
HTlYZ0fe+sm1y3RlKjXPU7perxS+TGl9ulL9DFcgtiglkKX8xkYaJA+5GpRWKJVqWCIf1vCIcUSN
E6R1tMVUqYy50hstpTw2RcsSQamRndIlJ6VQTjYqCXGA916pl7bSMVOlaLKoeTVZQSqZ7siTAnJt
ilAJVYq6+74izow4OimVtEQu7ZFNUVlOkdJRB62d942FJjd7tXEOlN7aK+UVX862DFRFfV+ec1wv
l2nhd8MqY6Kds7ErrrrGiqeNSVdy2FZt/jywY7xlUG8fLKH1pFErlsFNPHZ3rQXcybQN58LOJc80
rXS6Pd10LXedJr3u6mJ6hrWIDOC4weNcWjmAn3pAuKlRvZIxgOQARe5AKYJ/600T97nCYiFRmCBt
e8tvXrw04wlFDrx4rPLKuSBHGux0swB0XH098Y0CgTzWm+4SschfQ201OHiBOVD9OqAfCLOpCJBE
VKEuNf2qsPNZpbZ+5UF7BHQOzbqmLYH4WX0hGXhszcnLvnkm64v1HMW0rJrouV/odN+Kys1cpvUd
dYTGteXO9YWtngAsd7NvTRPxRAgM+HEK12Rsy4wqwh6h8UY6Y3o9AHSuVkNsz6CJBb8fofI9vHem
6w72z3XX+tRF6FbxSI2s/tYNnnXQwLRnYUxqco8hkj+TjPMNB1ALEabTBcobW3u0Ikx+PS+JZ0IO
a72K5Y0Zc2o6QyTzvSNGvnwrY3mmD5PPWNY6uyh3YIVJRDAPLSpgN3RO8oJkVJJ289UuK0d60ee+
bF4Srj9gGwzWsECy443mVFCenBDsbowqvZYtQgGw+XFnDFbz4czsJ6Ohbk5fnyzDnesDrDB4+cI0
vVsgoUgEFCi5oRUl/q09K2lMNckWaqFWOdVwLzJ7CuleZiqaqi/+tVFlhts/eHPJHyyizDw4IzeR
NTZdudEDgV1wsrNvX2caOSTebcHuNqwMyX4lVa269KHVp6mhwGXF4gyNE4HlkeWa+TRVao7Rl7Z3
S0uXfajzaD4brOnWXceuxIwHz943Iz/qQF3vUSuVJ8KMpmYLfLF/770kpVWvdk++4cqLNjLMcwSv
8zwR/N4knJGgDgMn+haY6GSTQzcu0ST60kFc8Y6eBHZfxIl2Vy+4HheXVS9VY8GuJuUCu5RfC7Rm
fZfGEk6fyKOqDw1cmGFNlvRSerZzabTCjlauT+gLcZ2XHyYG214xc9Yv/IMZ0IuP5BeabZ2GIluu
RZVcj4TFBk3cjy1r9dGpv1Xgu2Pq3OHqXZn9wL4+vkkUM7Hok32ZdZ/OFFwEFjuSnhVxZXrnWVjs
HpJd7y6PcSfctaPP/qWLwI94DI1WaLDqZB36ZlWfe55jw8pUvmojNdwzq58HYWTGNeUU9GIbfrx2
vcYKDQ/3I0iw63SGMjlnaxHVR6vyohuj1+aTMcPb8OuYac3kg3hw6zxbUdhob6j4QVRhrryH6NCE
vZ+3yVqDsF3B+wRf/tFWI2XKVBNfZMsgNpVZGgdstt87oyf47dzymAQUMQ4W69I4etFi81lo/nc5
YDVfKqoMQKP2uGEqjMClJddsnNlGggwfw8Z167vBsm0IqdnyXo4wJhfmb8p3AFRuvquyAVSGlyME
9ADunIUfOHWN7dwO0SqbZE6mw3hwJYt2Fq0wZ2R5AJdu7SduwmudonUCrXlEWm1gO7pQy1bXL60+
MDGsav2S8h/v2HHiM71w9bUzRi+6UbahVlJzZ8hPSzbnJvW9j9REAwN9rn/zEO3WRp7f9xgaX6nS
szZc61DfrRaE/VAxgEDoVqwru12Ny8L9wBqLfUxbKItXHxrvgroURHdtKd4T2UcbvfLlNcPUiRBH
zCiGinMTYF+1dMMGRlB1WRvuNSTd/JbTihJONzJuLNgum8kcKmLSg5bt8ypv1rag3lYYZvMhHAgn
S2keZFnnIOqb14GA47r1RbCmcf0ZEg9Bx5qnfcBeAiPo8J1oxkubWDtdttHDZDR46618JOyPZlPb
TJY7m1Iz3M+hy2XIzqqKn6ldEJRpW+seu8Ll5LMhZpHgv9ueM5499lgPOckv1hAkQZkouvI49RGJ
3tGM/BknS/aQeZR+QigoPwQZvQ/0soLG+tKjPASsaD1qSBKuPW1zwd+NS4D6S69fe1FW31KZgc0o
aVlZWcoZ0nT+dTM207dKl8U3CHnWtUtPa+iwwlp1LnTbgquIO3mfoh4nlQOymHlbsHLnLL4cGZUY
R2FGxgwNaXEBSYAM8uMW6Cja5WPvztrJNTqYnxaCKT8ifZhRF2ubMc+GS7xWNmdMBd2pbp0GduAy
8Rich/q69g3vaDPn30QUDNCh0UaPAV7NM/pSmm0W0VZwqINKu+5j3zmwUsh3hl63m3Sm/YQAYW1v
km7+rErTPBll3D9MAJ72NPS0T27bM5blXrhmW8je1oM3pNkNJEVvOeQlqzBUZO2o19zAGsNs9zU+
tbDp+oxZj4yYexk+H6vABmEXb54gki26aDrlrqZfdVHVbQur7nYtAMdwmPIoZM1wNTOVx8C6i82Y
fbC/vGRdB7Inq0YG2FPbkdqEF5wmVN2Wtg51rcvt3VIvVzS3Uz/ISGsFqVXVSIjxZslZ4+VjLXhy
jf5JTkz720xMzCtz7cXqg2uq38XHpBBzrSv7bdC48XYoYKxoFu3VHS0tayBtXOKY6tUM48wTtD5V
3szIQDFUhT45wIjn3TzN8VpYy510Le8a1opBstHPdjgkd9QEU/RqAOEc6/ijneXO6nnkjW1dbMY0
Ixavz/NRITnDIRPRYWqjyzRuz3BZnDVlYtlBLu58EWW4VxltaAkFvsi65yDn7mpceIPmpirnkxRG
s8vByMa3lpu1JDYHMUE0FhP46lWgaTGPhLjV2e0GeiwRCqZCzoeZ9e9y6bBUoWIqLnNnI0U2rmcf
ihIj/HzOwIGMw1CvSzfF/UQFdiK/JzmhWnvlWlFtghEqn9hL32oAfQGGBUryGaa7iP6njSEXcR1n
Tk3k2bGvEBae28VKN0vjntOg1mhN7gn2MrVcF9Sjnlqvcd7EXMswM6vlzRBGfzWVngb1dfzoYskw
zjHHK38crTUZcftIveektu7iBqHHvERwac8xS5WNGSG5Ss37RtQtWrXlkL1OfSyZhnQwn6nWOZYa
KKs403WKHwUk7TGdaTDwEx6VtDYjXac7WHD3gUZJMIXmF4vFQhtZ4N0zSRTbbUljNiycora/J4Up
0OTT4ChjuO2bzFCL/hgJ5U1HLHz3cie7nKZKsI4X9t4CZHjosuBOJ1Sjq/aFRWNW3ueHZYl8SnsX
W17aTN9vKWFYngoaia5EUn5nAwptrTbpJgdwoDSaKqrXaZV8b8uSp77Wlu/eSJMfRUB9vx2qdNx2
Buw1li/uxmTycKbmbQlZA52tNHNOVraAxTLI+R51O6AQWS5caUM1PboD7FfqyavLpRh9AieyB3Fb
tbCaF99K3jCE6DSiZOm8pRyDR4EedEyc2BrWrAOKwH+HdMGNY4wd48yswX/q8XK/wDWF1pAwhEWe
t2yNW76nymtgqt9XapzvqMF+pEb84B5nSniWQ6rG/40yAlBcnl+nyhxgKJuA++UYcKokZaiUUXts
8uanNmZRkn25CyplNEC0U6YD8uJfHgRWz8qSMP9lULCUWQGVaPxMlIHBU1aGTpkaZtwNubI5CGV4
QFW/zLuhZJ+FGcIt9fEmVgYJqoBRspVpYlH2CUcZKTplqciUuYIP9sDGD4h1AE+drnn/UHy5Mb6k
jP9Vff6k+lgMe/5O9dlDmEjTHwkT9Nipv/JP0cdwbBgzYCI8BFJkXhcf6D9FH8PV/8FwwCZuiPNH
kST+R/QxzX+QfPRogVQ5WRff7v+IQAY4Gx1wJLMwfJTK0fvfqEC/1Nqp6kgflzkfy8WSSST3FxGI
LE+xZE5s3gmGiTxzqAyUK/oEah6EBQpyY+MpSNKi+9542DySJNfOLC7kDtqTbMIiBawMwB+TCFVS
E5A5I+wDjfrreWxehK7zOpyOuO40UP+0Hs1NTtW9g1oPdB6/qWluvkwGpqbPN9yjp/WXbQEGY35W
PVf7IPZoeDC04aNaNBoY8B3alACkyWmmZIzGBdFPr7CbqT2wEpmypuKwhUk8su3t8m7ZsgNuj47U
mrfBTLLXPp7kDd02xpqBhXyR3dKF8HByj03x0n+MXQwqrClsKuAptokTl+mvlqarmqHFg1J98j+4
0i3lBP63v/LrJ1D+W35VXcearqLpP+pw5WLbGchzl3wjVUOONTibxpxBrQf1rLH+Ndse/o1ZBje1
15iX1WTy1RrXr50wzXV2j0kmNx6S+SFYhvFqiZzk2sRR+G6kufZUtY44JxJhwkmz7IoNNT5+X+3k
2VL7uzjpSL8Iqz75fvfQFxbRm2a6xIto3gOg3NEK9p61bvv2w0Vy89e3+zEHHvxsm+VL27qnTmAy
vrpt/4f3v8EeHEc6zWh2XUYvhvr147o2ng3Tnm80T+8OQ2Z1hzKb+o2dsHpcleAEt4KnydU8zPpb
kxtKfHGm+RQDXjhOteXcRZJ/a8n7fZhNbVzEFEKfksE1LumioFbLjx4RY0xi2kgleTWNoZsX+j4F
zrRLtE7b5YzM1zDX+82il5zTVq+PF/pivVcurLPONPb9EDl76XdqikB0IJ1lvpmdydzoqAwMZl4K
yoeOtl1P3ym4sNhGW9N3WiOsgyeLbt/1YOWihAVpMw7bPp3mMxdlfu2NGheTID+WW+86wwQcCtD2
xTrPeATD+i3DlF3HsE5TXGc1M6SdvnToFCnqjFcxI58rfiWFzsyuykTNHf3CfJLYkT98qifxbGBU
JdDhQJNhfmVsq0SIPXO09KKg5Pbqq3fMr4zxymGlAr3RGuhmapMl20vstUFIQbV51tJ+Pone4ICa
SvRa/GU/Oera1PLllhYY8WQnon0LmA1e2hAdQx2l7Prvz51f7lnk7H0TbDQrYsMC3vVVBfTjBWNi
rY/i0dPOCTzVWywZ1U4zBCraPPnrzhuCkFwN505XL9/xx+Fc7UUjQ+JKyXvW1PN145rRse319slr
7WYNqE7fwUZ+njFsrtvBLR8grgaoAp2DBXMEplLw21/WtCIA0MI+Jpx43rA7Nc+zzv4AwjJfVQ6a
vCLFkYbcruR2JBOgbqh1zh6dRoaN02vmJkVR5zXncb7u8nq5/TptmwwDWpq68qprHePSaACL1IWv
P/taKZ6gzIqniqKxa0RE+Dklfr4ECkqVvlV6vmvrjv6ZYQ6GhNTXgNtVLgBZcj/xT77eIpX9/eH/
ioz++36lDr8K5ZNJcqEgMYlQl/YPc4OpNQQL/Q4fUdfAEepJFaxk12p3kP35BkYGo9ZthXafyXSk
62NuguZq7qpk3vl6yuPF4hpEFCra6OjnY/Oajy5O5YAlEdQUo4tekK34MkrzPbTpoG3/+y9gq8er
4WL6JNqpDO8/fIFqyUVnEAg5Fy4AoDkz5uuWZpZtS5UMVRUV95monbhfmC63mCpxtA1k7uaV+nTn
wpjcCEdVZ3FjlvUrvS5gjyecC4mJw2fbFn50X3gts8OkitmR/v1n/3oe/3LwbQ9aFUQAKqIgCPz8
2VGQ045KAedcDw5+rkmI6JOzOfL3HZbIR4N2xKtsFvOp8MZq12NnYLRRVe7Bb9LxiMk7DSc0yUPh
TLgEICzd926JC2QCQRx27VCdFl+kl2w/5pupDArGyWISn6B/0FSC1H4T0TQc/h97Z7IcN5Ju6Vdp
u+tGGmYHFr0BEHNwCpKipA2MEiVMjtExP31/UFW2ZWbfqrq1r0WmpSlFMhgBOP7hnO/o6+qhS96U
aQP61woznOjCJkf+NW8Dzx7x3puJbPWoeWiHCOYzdzFQib1UFhlPMp2/oCslMW4aY2rvtNuRT1OR
vGia8w8DTlAXmKUN10c1prFbrcbfW3XxDd3SUaVWBU2qaJqTtJl4VYJbnZpgfvx168W+lnx0sZaO
xJnyhwPzs/M6d+aN9olReZlbY8jYKP3QG7Xucz2Nv3DljT9sWW4nyPbW5CImoKVa72wweAS3lZx8
zWaqXMyyeNEbE4q73brZZ1Hm360aXUWbpPOpmEwVdttgULNpExEIqMhhIHsPw4tnyT+/ECgS+aT/
dCXgDaRmwNDl/CoH/1I2cFaXgyrG9kZX3otwQdE0B7/OZjnNjEQwVYSCgNwMVnea7CnFmncX6TNr
IM4k6PbqlGoEFKUylwirGNGh89WzIhxRuJTIHKt9T74mt6sh9G/LpMtXjv/+m0mz/2PIhK1FwEJL
Eo5SD31hRTl2N1a9sysF6RjBbFdgvqQlY7mXRoz0wF/L4ejROUXL2ogT0tZX5u0G7g5UxDLUzOyA
GFN7YhKyIC0e9OEDMS9HZFHhF6kRZ83GimeXu/YoZLaVnNvniiKif1OoC+B/sVSZzWzd+dbyZjSE
ViAmtAJeT1oGjByqA2wxLtbcVHboEhvwHXNeGcFZLc416/QjMZKkkzL6aA8rY6P6jhw0GyHIUKSf
eA5kn5QGKjpYm8mCVJWV+ZtixcCWo2jd5JhSt7C9tzgN0Ic06Qf0VOMGHH0rcBAHnXUPhJmmSjfq
UK4DHU+Hfsf+pdT5daEPBLLelDRq6vjvuB82MUKKwyhE/mnbkVxBPSdJr04xomc7WI3c+pZaMe7q
BK96cdHg21D++MsTEqxa263MYr6VsuZc7dsSJwAnux5qFeyyxJmK88KFwPh/YhGm2UvKtBHL9JYA
ibV80Yf1CbtEzD5F5POto7Y8EmbsJ4FS6/rTdAvvhMJSI2ioLAhdZrCbBKiupp09joTaKjdLsQbR
2QLc4irMWqrMYMZO2ftYwwOnifUIOZf8CZ78RutMCK9D2RojXRMVo8OivBeiTB/NUkwhDwOmGMpf
1qdfN9J/Ott/1dlSg/Pk/sdMLeAM73/qa//2BX/va339t03sZ2DytARN4997Wt/9DciEy5MV4gQY
la0Tplfs0//zX7b12yY1YGAGOGAzh6Km+LuwwUbY4G5pCCicNkIrX/WXrIJ/ml1g/UXZgFJ/w2m5
5nZAQu36ZV3/wwN+Kft+rESGaLUt54uWK/TlhQnk03IIFarG9cTsyoZIJx0C2YolLu4tq+y+5LkL
YTQWSns0EsHsKW2W8dG2+vhTseL0uLTZPH9P+yxPTqABkRnF1WBpIYowprrAAXcxlIZPC0zEp4Gd
ugo6Yo1Rj+ee/BjHxbmO7eB9SplBdyjXOq9khmuYCxFhYEjpFE4pfqXT6Ixyl1PEE8FU+Q4lSGm5
Hywa5Y9KF6cEhd197s8jqsjWvhWxNqwkFzbxz57Ut4dEG+8KObCHWmgGvqyIEN+B8I1vM+uA0FxU
+pMlc8O8NnHYlnezeERB6BPGsFgKBnMy362iA8zlU4b9FAQHPdUVYI9AjGVyP2omLB97MywnyiP1
nQLWvtJYFxBoQDkDgJmG9H3Ft36Ubqx2bKXSLwQ4s46zvNI7KIFhluw0Vz4vBhYIWO4npwYMdMwm
mRzYBHhnALvjQa/nxorWsnSfyzRBY4xZVIpg4UREYIfqD9l+AX8+quza/1gMfW5CGjOhh6kchwuE
7j4046I9E4Cd73JloPM365qhfzv7l+0ABqEOZJypYuPdo5rG7oZYfLiNomyPCcfhEYmvIh8i9vrQ
zzhHQxub8nMrp/6Mh0cLa2R6T7UvWRBqTSUfDBELHV3cmj9QzNcMqR0xfpYAHQN3sHvvwhRTsIpe
l3mT3An/TJRM3CO3nfKdRMT1UKUD3so5a3nsuoRN2dOM/pSquT/3eQlk0E3n5NHrm5/YaJbhqPdr
m0UaG/Gf6DGljUBmlZhB7bX/XnWWqx0pDeWneJjzE31Mu6NEzzefizu+N4ZP3MPUjRHpzM7eJyaU
FHurtfZG7cPenaEyPKy9SvJPrc56fHxCcZixUjBWHjQHYYzZbVpE+lia/mLIDz5daoMQsxF54Nvz
P9XUlUp5qRFbuFvyZqJaPyqN2gwMux+/TM5EXQr86jXx+BnsliLYA8+2mslXruAsh3SaY3WMK2Nb
fcbkkHGHhqNvivPS4xhCN1lye+Mrp2dHd1xMCA0R98N8rXdKb8qw7Y14n6cFeT2ip/uiSwq6xCI7
vDAuZu8bd7VuIHKo7RvD6aOcdOe6NnbM46/TWZtUC9FULe/7gL65xJW4xFHldVyBdtXq9xrZQC6e
vgFoZhf7eyjF/dksu3KX5aDxrdmfrkQxQj5qSzo1Zxj6AHdPe3FVO5zNfChvUKPtKshq1zm4edXf
NF89rSk3ZlHnPxmDvzL6IgeMNDSAk3aEDB3gBNrDF20w5T2lnghVBVg5mx3jGc8Ap5ZXQs73Fdgs
khzZN5BgxrY58cLRZGc6DsWjZVeffLuTxLdyY2u1dcz75Oa6VYr4wMjDmK1emBMa6AQkg9BbrC4R
p4W7vdv19EJrnkb6uPgnAZ4GGJY7Hkj5Nm8u5o+I46nYIUJ2TrgFS0xK/haRaavhziFBYNfO+Xxd
Smd9s6RtU0M7eQTgTQYzjqizGHrxwjBruDSTu4UsJoozRdScHaSKxNp3Hekp/soiWR90LEwBm9z8
cR05GwsSZY8107TjoPmsQgzNn8n6SOZ9bK7QqSq9DPEm4f7Piva+HJC4AND1LkVnvjMHRdOVsMsg
cX4NmJL0u1JtOgiLN+UJfS9hNitI1dBNJO+2aeXcqODxCTLDqct7bo3s+LIZty01d3XNWBc95Mqb
Pkad/nGsCkJz2YzvdI+yNLfFsO+UV34mJ8J7JOuW+UTCx/+ZoLq96QzavVPM1YMxQs1aZKK/QJKS
P9Vi91+EkdjPAhjuU9vikV2MVt/Lxh7uxrX3TrluK8QbZM7sEBBKDt00G54z26rPRCpa7xbB40fL
aqfrbLbVnWc0ij2EYzyoLZN27lkbq3JanhOj3BDcmpHhg/HJTCBG46ocGR/11MnDMVdFVAPI2Mcy
eTB85OkZrQaD1UF4bEQ9gdjOSjYAjklEdp+uZ102KLkJ87mHLRm/ptVKqCdKfPUVMP+WDKqN2dUc
C3Vkj92yoDLmbyVgxZD2b32xRgtnQZyLjvVY1icBuOHXlinldU3j6bpONRtI6eo511ub3hx3MJ4Z
FJnI4/IGsWBLgAUL2PStaRuFAMFl2qxqFt4cTO2RJ/r8nmI7eEHzxryZkeG8myaL6HmTIF/2/D3S
9P6pH9hcYtOzjL7/rLfuFjuwuJNR6J8XlI3VscYkmb0x+dkUO33tDjyJCt3LH9YasvCWfkfSrOES
iGiNMxIsfV4/vH50d3GxEFBCcy+wRdoMCbtuioMkXYbDpJcv00xLhxMNi3YCKJmPUkYonuWTtWX8
OJU4D4nWRC3C4v/ofX/8j5izDFkYrvyT+viDiPE/F8i/vuL3xY8BPBamKx8WgHGXNc//K5JJKmC9
w/MLECSDf6rn30tk4vLYAei66dLVAzlDBvx7iWyQYgDogbXP1u+zLfp3SmSK6r9MD7bvgIUdgC2C
fMPy/gKgKYy4HRwRu/co0rVTEldze6lwN+Gb9bBbCh7/DDssZIYkMsjnlQRH/xt80B8ptKNnWxSW
Exq19UIWwfxWCC27UNYRzCxND6sM9QXntb8qv4401D481qSZwJ9Opql91as21oJqzEjgvhR+pg5o
t/L8XgC8RSzHCG2P+bA6lfHCcCAf2pC4ceq8kmBPgG3OPs0Yj+1yf3gqwFYTKqVP8VUiFLqqwewP
izu2Z9Pvpg+iRb7apKZ/ECCkf5FTLQ56kzVfu7LQQ1QtLnZD9W51Oa0rJm/kZcLs0su6pPNRb2p7
zwel3VesZzAwinGf6h7zybCDQj522IAHoxz3DmhqxpnZlD9oaWq+jcu8YXubCI5gE5J8q98WoHG3
fmirCBbNm3Qy/3V25oUVFhjvxvTf5tlzd6O+hLE1lk/sg9qjPXTmfVeWbEKQoVJcEyxYjvV0IuMo
u/M1+e73VBS812zb8LNeKDH8g6y18ZsqRHxaYsfaUyDLH6XMGLDlnvFjG+y2tOZdffTN7McwmN0O
P9L82TG8qQKanRMT1nhJ2JbS+2qaA08RQV7z7NVvZVa+tRo/umobyCbpNMJs0pwdg+h6B/lOhE5D
skwgpgpBmUQNZwRW5pfPYp1BScV62py2K/K1HZW7x8mGDwftcXFEw9oypBJkxcp6FFGlobw46Kxi
FgAhtBOBWxjJzS6M4pHo9PWBNGiK/NUm2MoyNcRr+uzwU6wacbSwD3YuGSeXmpU9T66SVweMxjVF
NnPHQxSKH8+Lx6lru32l1Py992ziuNk29OFQaM1PH8zFwEzENg6lyKcr4pzsODuVuhKUjJh7dqfk
I8U4GsoGRyGQWiInlqERF4MNUB1kvdDvkXjrgdv5K9k4lalXYUuHFSQeJl6Q4rDy8NiYeNOLFpWA
LrLITNJxP6Ymfnat1HKKRNO/jGWJkLPn2Y5yhDH/lud9zVpelGjdhnDXRb0mKCKoSynxftaotnee
R4KtQEp+7Rztw10dUHBpmueBFifYEDttMgkPYJ1k4Urfi1z335AiEzPWiUsTI3cvCcJEmuro30bX
kHsT1eb3oo1XhqjlyEBnTN3DRlAPEFBOn/3atnjoxwJGlhfvhx7Hd1gV03KpJ83uQw+Hwdlzi6mJ
CCdOdwuAlkfKwnq3ktIWui7Mun624E5gvLpJjKoH8qeHT/jca0gaFeScPGZYJPwku2iNBZuj9IlZ
8nx+JZcCBN+Z9BWsvgk7ejcuNCdjjrAmXnbZ5K2v49zOwcjOYp86Oj4pf+Ej6e34LvWq7tHlSWzE
XvfCptS9+dZw7CprfZjQioQ8ys/OwG2Np8CcT1lcIuua3PoR0I4GfMNQM3nw3vJcKNncUSyyMDXb
/CsW1ZY9OLLNYeom+pssjU+V7gtg/y3kfsRi1tzodyiOEE/W01Nit911yZs85PDU7xVJ9CECb/Ko
y8ziUKBnSqxJP62t8WFMjnvf2G11Avxjnko1uEFmKIrzqjHZrMfJoYMQG8VZ86KJZoE1Y1r9M/K6
5UepN024amI5LjlSKkFgNityA/0wE9c0NDKnOIhhbqIs5iDXzbW/ZOkwv1ZSt/dtUyWMTEf3jnA3
DUk/B5EPozGKMSt/sWo9PS7waUJtlsAo7X7RUMo67hceguuRdB7th5G3GsMBgrQX1x5+5rFW39tO
Vt9Ui2igAVDIDFB/T9Yy2bWGlFD/R9qKUWm0dgyzvzB2768kYZEzVw/n1Hcrmq6uuWBf7h/XCv3X
NHvro25k/oNKO1LBWNauOztxSWez0RCiTfIiVXhjNIjU/pFsmt5JzN+HLTij4MyUQVxM5G65jnZN
NRSwdeNMbw0gnNA2mvUG2dhHmF67X4CncW/QooM58TDgZ8V8R++ucWAluJedzP5ayBGjqmizeyOu
qsOq18b7ROYfCvv1FeFYHJrTYh6d0aWx1LXYec4yY4ZKsHonFi+3VTdOVA/MzSk3txTohQ+4Mh2f
vPrxaWqK5I0QDRhqAxk7zDHSx1yqpQo0quJPeuK2Z99qxTnxUmKhuRz9I+cm5uBevyqhWbd1HR4p
JvFlSxghkBwKIsmHga2dWW4wkoBbgrG+b4AJWJP05HvarcA3gEqyIwnasuIkBA/kHbPZJa/b6+VO
Ud6GuhdfMfQVhxpmAZPq3EMMjJ18arC2c0Ol+6FkX5D0Qx6YswR048Ul82hy1v0pnt7TTG8OGqld
l3VU4rshpPzWqYaOSHVPyiqdZ3BGr/pigxf24xbJmyVOXa+tB28Qw65l5PKqynQ4O275nq95f0pz
2G9tQWjFiATxOKyS6dWsJeqcoeDD0pPYN5VU9eO6wUM8nlwj6MwnrPPmF0AH0xUjL4tMRP3jm5Fl
2lGuo3Mtmyw/m5mzr628pU/AB+7an2ZtsgMdPtAuq6w4EMkoX3wvaQ5D77UPWJONcFYNoJg2/uFh
D6GfTNMDymbUdhT1RwXA+Zra9nRpnCL5PPqkAgo11lGz4lO3XWf9CVLqJS1p0M0iF89FzEvojQKX
DjSNwM2tu5FTddekxtdYIRgra4IxWXtfJTw5PPo037Fhv8qWIM8WHseOxJfxAFGa8cVcxF+7YZkP
9px1X9GnMeXzB9ICR3M8iSkf9tJVXyeDc8XXS4OU9hGwNHpB5o3v2uDgVyEwJhBevp59OmpRJPIy
9xdRMzUGhFaO97aEcAjlE/+1LuRrrrnVM0VVcalaj0e9Y7AwyKaClqmue+Pgi6S5h0+wL12rOXis
2+9gh4Damh3tkOZ2uddTM7kKNhW7joEKcYZ5hkYbRM4jUub5lNoSwb03dNGS5w6+q+mrIsQqhOri
NAeEnetDg/8nLJzOONdrV+0db5rfB4+5WaBa+CJxoVwnKCQpNIG7tITA1uv8vSrS5qsLW1WnzH0v
Ez+OeCE/iTtv9zkK1TpcKq07LUr3wjIvtCMrc/J3RFuUOeOvorprZhMnTmG7u2ksWdZBGfiAuWDi
DV4nHmkutlDH1zHuFPkDdW/YZ7rcTxhq93rc8ASdYuO8cg6gcKfaTJHaHGNL03964BCDfpFjMPQY
WsiNTnbwz7qA0qPbwRZ9cqASWWiLF0S/sdpMXyauVD7qrzBHkyNbr3gnqqFRAQYU9AtqUCFuFRW1
k8R90DLn/Nymekea9iA2gpX+JBoeSAEelBwoUW98nxshyedhrq2PpsT3U5j7uFqBrD17czzkIMhH
L62/E0004ntjZOWXL2JOi8I+x46XFZd+9vz6ZVpG3jVM3LNGlLVfUSkHeQebiQmlNMQYVlhtI2BI
hYiWNKkirY9zplx4/X40QHY+Jp9XSI3gfOZr6q8azJ/9Yo6E3C7xTFTLCIUY9Eh2HkavvWsb/nat
3PqLxZ1nFUu35ydCpvORrg6Igw+ZcBpCjJu5Ys+sM0DMZu/kQmDgDqaZuxeD+7KC4wla/E4ftmxU
HKxibS7Q0acdHpDu1pXkCuUuSUla2ZRP+kT0D9yTBfl9Og1HW/aEi7EUjaj6TMYslDDmpLadbFYc
3U7aOzYX5kWvFBQBHaVYBktihxVojhx3Kdl4avw8vWhq0PCj/aawi7MbzhqsCcrQCGjUJaMN3rkb
i0xkZLJfmMbGD0kOvj7QpT8/Y59KojFn2hD2w6rfLU1ihnmvVNRZcsZlR3TWwBC7QWXCUxj7I64W
AAMslwPVkGM+l3n+kniy/9JTetIzqfF+qdbkmdGf2nvbm01WU34grY3uyzFLCOzxOHWY52eW90Oj
n5Zctc9xXOp9RM5cfhiwVJ0Qb1S3PvEBjrVG+6lLO1RjkFs+V3XyKWb5fLVNdsKYd3TtaJmbqrHy
0QIPo34Rftk8QzFSVRTHTSXuMO3bT1Xavou1w9bTrDPRdlqqr6EH3SwLszWx4afgnX8o5CLfch0D
k5dPMfNO30jQ/BjmgVaof0W6y6wPBljYQLPAtp40rHVYoucdsmESY6sVH0fv4OZo4cD0LZqICJb/
9G2l6qPi1xzWRfW8PLbCI7Wq8mV26xK4KTrBVJhx8sHcKU8zdqYApYiHMjul65pf4chmp9LyxT1c
BxrY2eVi0rVv0qvX15T8JTI1WR0xyVw4NHSnWN4Kjgpm8OOkh2su1geN3NNIArY+9OYobwRkEwG2
cl0hNekDBowgps0CEwaVLzolvz5WeWyAQYH3Sv+5FbKG010di+I6q/SNbrDiVF3aiW2HgkzZfq77
ySsfjCJXFhAyl2asNXgKgIhCPhAOqYvRAeSHu35ouHSmR8PHF+SSRsw3HLXlra/mZn5ZJw3LX6D1
NLz946Ar5D27YRCmaALf6ubpwlvSeSDREhILQ0sZNQ6d/13ao0ptjGT3azIfYk20L1KW86c/jH/+
G03jr3DFPyoyPOIfdQfePlUZ051t9/lHXVHTzlMuLWO6J9PDiTSfsbtBSDr+xZMGvjJOvpqldRhz
82wVzl6zu72TGjtPkMM4oCmr+x2/6oFIa4Bc2eGfv7hNx/v/vTb0TqTGC/j8JsvXP7620hjbSo/N
6b5punvRUCvGx2z8V8q8/+aH4CUHt8uyRBd/fQMIx5ppeseJCS+JGfzjanJPlvTfBFz/Wdn/i5U9
/cT2uf3jkeT9tmn/X9E7LIk/re7//oW/r+7d3zD7u7pjQGkWcCVYn/8uSddthpYuWYMmwr4tcvAv
s0ksvzYzSC508YfZpPPbr4QsJMx/Sz38tyTpAIH/dBnZpLiiKXAtEza84zGc3ATTf1jfo0NolDsL
RvtAw5OVcA4i3vHTcUGVi7rTetvf8Shj6zp6Tt4STGitXzS2UAZ6WOOoxka7xjyKdwtm3H2ytDUF
xKruOI2PUF+Hs8fBFNnSdy/1UGnPbaWasK4S7UKmghHQirrP+FHm19zzewzcda4djKatg1JR6bsK
TRTfD99422ZEs2MyOSDgJCGFrwlSJzkWGWgSBAUMIYlMT9sY1kD7MIO7F5ahIyhrjGNLF4BoxoMp
Jd2zYVMPDYUfpUn7MTjGBNW0oQYcuzwkGWS5w6zHUrTXo3nUv6d0ZrRtxJrGeW7sF+R4BxiJ4HgS
80A6XfXmL2O+U02RRSvVgpy7h67Ac6klRf/emb21l6L0wAk2GNJLl59fGlutR3HbV55/XNSQ3USS
4sgyjPUI4NGHWEfVPzXNiN0/f+gWn7JRFeuubDMjGJh0B7beYCfVHYug7M0fBHGc810qQrLFXWr4
cWBY5Y3GYQIvLQ4+crAG9WAQSxOxgs8K17YSPTJj/aBBi4aDvnxy+nEJx377JZqij3r6ZmBFQxIy
3gJn6Q3fSlyhFnXmuQEYfCHZeQktEwLlKvZaJps9nu8qGvAEUiUJEbSOe/RjH4gFFkhvi8TN1lj7
tFhZHVg62ntV0y9b7Hv3PMd9fAsgLkyqjxeRN+tJGYwPECwRMj0brOqUtkRq1m2e1w7yai85zAPl
bEs8ys43YATMDbIRzTtho0J94VhUkaoj9QytQ2qRjuK3rPml1HZF3r5QeH7y5vWam3CgEurivUa2
/c7Q1/QgmvJ9BauUQ4495HXchVOOS1P3yYFvTf+HvWp5xK7OibgmXvBkBO7EJQFg9Mmv83o/JAVm
8CTG7UzE3IjrKbSVJDq+d06tmRtfF3s1wqJTF1wH33Dozrs59Zpdzir76FSMDNe18gIG+WiVK9x/
dGb2kTEsHTS421CX/FlhdJ811ZdRIeY4ciuFhLNe2oPh8QnWFjAxl4DQfWzlr53pJneVnpZ7y/tG
1Kh+nhPRMkR2tRdpGyVeRTe1I5R+2Q0GkIdV19WDvMCF2WR+96JXVCmG8PGJCM9mCb/eKZC5ey8v
QFnEqbtfi6GMiDUTu2qmxOzxmDxmbrfu9LUodwa4wXBwCjNKe4v6i5DNkwFYMcwSbzyaZnLqndG8
wO6BWG+mzetGdN7TF1qRaeeCxt2fImfCa607m8PeyfXXJbZ1jPKAjMqxBXOaNiL0h9WgkCqq50Kz
lse4GfSzgagWNBS7fOS4xJbu3MabNvSCGw6yKnYWXdeel4o1V6ss/qJ2rQgmONSFe6/ZxbcMuGKY
V0yexpZVzeCNWiRW3s9mVc5RIOnE0a3/hOTlRWgsnTPuP+Le3f5Z97LTUI3u2VsF0tbOuZGl1u4m
nel56lPXr5N0I9tmAmi2/vehl7cMNlZsDI9yqChG88w4LJn2o7TXZS+79dL14ppN/H0lqsMEHRyW
UVWBxmJuB2+R5WvMPiAVKCYNO3tvawZkibc+K9QzR7HJICX7I3z9A4wD3cNVmdH0dFXLJcXo7m4x
BRMj891vLdKfs9wi7FNh9TAJAiuFD7NaQ8JjMPS12x+jQv0i1iW+hyTGEkEaxplGvtgzwx13xUJH
C3Frw42W3jG19Idaml9dV13zxM5Pypk/EQsD9i9zSWFcLPcE7rl68f3xTcbdFDWN+OGm0xSOMU53
sGovpjFchN13941nnjPCYgLQcvJumzAB/3+UKYGlsUWJG7ftz64bkDz6cBucdagPts12n7CrfNcS
6HJd5NQxeOm8wLGY1kk4d8pKv/oLBtHFXo41vfMFVMSwH82l3fee3Dy0/MRqXV/a0c4eATNec4OH
EGnWc1DAtwsp0UmgQSse6EzOsPPSHNB7XJZWnZKuxSI5AuVlGGcGEjtFlJat+0UW8+cpHoajWMRH
PVDDpolkbmf204GVlbYn1dAJRTn6D70cgYxS5rf4WHjh011DDnDYOyYMufhW5+wkJjfbzy2DdA40
ZqWp9jb4NIytNn9YGW5zSw7DyRvXjrOGTdUSx+6R8zc7p0TMHBJGcMTRgvodNsEcthbrkK2Ws0/E
ZO1NCT1ithvjkIj8bRoxvaJSell6dVFF2wWEmf+0tEacZSXjPXHEsKcbEAwOOJqdYZf62WvohWqb
J/nKqbrv3K6OJm9B7PGNYVfVv9pZH6OpSDyNlcVxBhVpb9TJljC4T308loJbsQXQBwmXq6/0HmKn
86cGXIpZbDdZnZeOso6tCafZYGmIXP/VGhA4uQVqNlQgyc5RNac3LHWUxUghKjN2bpZNAFH3pR7n
iki3zmIY6pOgg2rZQQclMw00cdV0a9fd/aoZ/1Ne/4vyGi3rlrPzj8vrE8oSjln156X/ry/6e2lN
liy8EJO0UgfsD8t9vt/vylgD+StRSVtqlk+m2Gbz+33tb/K/qKypdV3Bi9iW9ZSnm2jWcn/bculI
y/A3F6iOffTfUMYS8Pin0hqbHSt6kHyIDKBYWOKXLe8PpXXmZmxHDZWe5xZsEeVcTagxKshL0wo2
qcts2EDxcY03RYtPaUsBYfVMmQ2sQrGfOXZGSfyVV1Ozrquw450c63UKel2fn0ChlPbByMWiPRV+
3r21kCKdED5tkodLLEkSGE01MoguvTaQMcuAYCj1FeoVQShXP3cFs6OpW09YFHqbq7z2dwzrrW43
QkBPQ2uqwcmruMEaz934zUdk9/0XAaf3fBikq24Rz93IXqEEdUwnMtjjmlff7NNI+aV7N+FKDMpx
IE3a1PZCEXcUMCfVLeZmRvbc5PnyNKd6f98lZnnbcE7VTsy1xh3uzQn3naMnLFPy5iadBvhRMrUs
HOvlmBC+eDYpPpF4egfoDB3g5zqr904F9MhUKfzLfjILI5odKKZ2L8w3uamHMquTz4ZJUoWf2l8T
kMMPaAr9CB+59TiYeXca68WOUsN8TN0VQ0nlip22QBWYG00+WkKT91Y13RydkbEjJTq6Zhbpdwi8
zcFGNxeyIC4uRlmC3HXn9jZ2zEyCIc2SO6a69v2Ubj4NRnzDVZ92HFL1fdx05c98dP39SIDjXjnY
Adgzq5vp+t+dGByAEQOidbWUNHLFv8CQvvkg1YIOAUDYSOc8TjX0Bxjxz3mnrBtCyPliNWJ6zJQO
gLxIv+UEvL47tTtFzGQubH6XyIGPGnA62gzKGu1pRBT9LLuiZKEs1b1pFSkGIdixsV88dTLv77W5
GMKMO/YVG30MicWc7xdSAqJmdsyd4fBKNWC/SBXj5GX1BHRL6bXwQvOqZpGFmhQgTdMYFytt9TOO
hw/J339IBls+YZ8C6gkwzr8JchCePDTJbJjjHHULaRj3toZiIG8Y2BQghw+rNlQ33eSKFu7QX83C
ti8L7qmms+w9k3G6TyKIv7BmJ1cH+Wx6tvPUiODey5Zd2mhHbVFMB+biyV5rkS8T+3zWU/duHFUL
5tRF0olWMA+9fGasWUkktoprkGCHBWZnDKXNXftPGgMXADA3Un30fSwu9gjcE0YLmJkhf0yt7kHD
+WtgV4x8ad8Y7cld5TXfVSPEqcxr+iCE41ilvpaCWhqgJbq5MjMvjs1yF6bSRS4fWgK/pDYIfVsH
/c0efEhLix8fm2nU7ibPRwY/NEmEFPELh6F6MJty3muITgi2TpwTpYf9yQYhTjaGUOgCOrCk0E9c
GhnBRDSA4/oFDHW7G0TZHTDTmcyVz2ufXfuyp9LoIe8BIatiJvTQEgNoGyVBp3m5m6Ym2xcToleb
SeONWl0+NZ6TnMhqI6yBpceJlMz5qZzleqj+L3tnth23kW3bL4JHoEecx+wzyWQvSuQLBimJ6IEI
9MDXnwnavlei68jleq4X22NYSmQCgWj2Xmuulr0/BO16P2ejd3bqHoQvGvx6csJsQ39/uMUV9whJ
yTgYenKv0ITEJS9Y1TiDAO6EzUtutEnb6WYKB7u4ZKd9VdTBK14ld+t5s3xIKbruCEvOQMwn4c1k
B8k1ytCX0lE0QzWHhzkxXzzVu6Qc16J9bmp+MrEDalOr3LpAU0iHy3IZ0iLK2fk6OeXTOL+ZmHZX
8ch8RzQ6MGO/nJ7nThIjFTI/A1NpL9m3T+weR6DTRSL0va4hUglMwlFQFtcV5DViViRl35vIDYFi
KVoOiJEcaqm522O2YT90VFkP9j0pW6JlVSnv2tR/UxXyiMgC4jrEQU7PDh+AJsWJroXyyqIK107C
2Z++VOeipVGJZ+zMmdiHwGqL3RTD2WVyRy0wdo9xPjWmc5hwjp0KToMda4uhv2bojCe8/inZQWNM
z+s6q4MKZGE1Boeso794OTq1dzuyYN8jveYVyQaGHo3g3v3SmEl9imeKRSuCed3XltGfrM0Om97a
NELfIY5A+XeaNBpq8MBLTtSWgpOeQmPXyrSMDqFuj1NiR9dx3uX3BAfgWah74nNi7BbDWqJdfVKB
02yRVBcHM4nil4CiulyR8UF2IfUq5zKya/wR/rtXYh6IQO4VjaTB7vt+BUcA8ApT+1uZOVS+Ccgb
zm3fNDdYELXY+GBpsYhADwKv44IdWBH9130Wi5lD1yJ5Yk2GLUiJ5QwTqLgOe1e+iTHGCRLnoY3p
LOs/GxlGkQLHCE5YVGCLicR995Mk796SbrGZRIvhxK36Y7FYUHB04EbBqL6o90LuIn3wOHjsFusK
m+H8m5GKFKpNZ5Ez5alkuA214z2yjlCRezfBoCDEF+H7KiSlGZPtsV4sMxlNA4fJKAIelZX9zejT
U6CYFxs3ybvnxqJa9kQGC0acHCsuo3jx51iymIGK6uybgxURpx/0ZbbYFm2ZMjyiBytgmcW8rKpq
9fX87sjBrRpMK4tInmI7WVKccZsOT+4wDd/DINbP+JL6XWmk9I+MSFLgGfVknHAt9zfENtEktZva
+OqIqbmeAH4TvAjS/9D55F8cfGNQzzIacapOc9gdlYlnZ0OBBLuGxAz6WQeJ46yCym7vUgdxG+xz
WwPyUvmRdw5EcGcJlN7UVvSKby63tl+Lp1C2obOl0JONG7M33H2XO8ldKBWudHvy1yWKII5LgQPt
ycZLRJO8R8CVWf7lNLT6ZMatt/GUIzZTv+jvLQ6ffq7mNadDZ6sFrDAvtdot2VDSWZmNujW7pt00
risvc6MHOeNDw9mMFLiOje/U5arIy/opq9MFPBF1jYm9vKm+ZBNkzS3V10mTZ6Hn7wRh2edQIO6y
Le/ViWL5yYfV8FJFTbWzseHkG6Z4fBtTn8FhIrmKGRHdozgmvvDPcnb8596t84PCaBVRnHJnCoH2
ZL/6AzLMNjTtRwnJKsHSYI9U1WoqCWVlVYcoGPnPbO6y4ACifboLslD36xHP8Usve6TipaueaX61
t64ET7ZOR0s8dcjEw20kho6xJJpuBRPU/CY1sq1tWHiRcQLuE36B6FN+AgbiNTsbU+1F13QTbRvD
gMhfN6hRCRE6plF2I+Yu+aJL/yqaMNHERU9ZzeCsSo50ObXy1mmluOoAKm0iWaDyc2GyXoMyN1YB
/rI9FmJXrdy6d14JxbYooOLUfCydyUf1VgxoN0zDNqe12SQCTn8UXTWtNW8HHKFHK80hfzhuu5mV
ne86IbpLE4Gd19XF9zi1FhtR51GtSFF2rHrYj5vMa+tPEaLfVw+X5a6vBFlIPM15YarhH4itMYN6
YmdAAENXUBito9Qh1slJvym4W+WK3g6UJA6eTC2c9CtUWdRFxvyB/nO8F4lrcD4Iu8sayRQiB5Lg
MVcUch0J9ojFEFF0Iq1sV+IzPwSJxEdBAnn2pQl8TDvIMhHZxIkLVFApy9siOpwvMsNUpwF19SW/
ML+0nCT5Gs5JCxa3bcn10f0uknZ51HlEXS6bPysoEN3atMz6JUL/dGNrjfZMJPXxv6fkf0cXv8jF
f3lKvl9Orv+iCfXHX/z/TSgKQqbnBhJB++9S9x+bUJ4TEM3MKdX6yUNKp8mxCXC1bQgy78bTPw7K
jvUb8CKyZNkYA1Yy6T3+g4MyLKWfD8qI8E0XerdJvqKk3WUu+vkfDspSUPkJQ21cOJgxbmEoFdt5
sTQVi7kJ4XezEdAt7+x369NigjIXOxR0n3gTZVikpsUsZTdWsTZ1y5bl3UtFt6Zcl4vByl+sVhme
q0jZBydrgcIsdiwHX9aAP2tYjFq4PYK1sZi3iEjCxsUii2+Sc0Dz7vLSQAbu28X6xdvi45KJiitn
6JuH0pZ03f3W2SD3yb8J/GMYvz+l+Mls1Wom++52kmjy08V0pgcX/xl2puIO91p3ovuhL3D19S0r
I6a1frGvpXmJbGzwOCNE2FbSxebmLIa3drG+pYBMyAzhdl7VnoE3blhscv27Y85/d88BJ5gOs8BS
JxZznXK1eynq4JDn+PcXAx6oRPNc4MmDzlls0sWmh6LQ2mYx1j2tkRa3i52PAYPEebH46cXslwx6
HWXY/3hYxQUlg2znu4Z/QnnircPFMNixm92NFkv2YXx3FLqLuZB90b12SwCGU/yId9H6NBSuB5HA
75/KxZ4Iw0ZuxGRX4ZWqJ1xbeRUntVyjfzfFRV+Sv3KPvTLLOlTG5BR9JUzHJCS4yjtj3nUUA4kA
KasGhDgATBx27F/aVUul5U7bZXDFvkMsC4VmY1dPvR72hdXUB8t3xz1HaJCaCUGq12OxGAL9VrSE
3RlF3K6CubH7FcnJ7qWf1WKdmmOSbYHvAIqi91OAlumc7IoCga2MjVGMI/3T6vcqYfVH0TD7vYbI
By0VRfV7fdHHsLRUG5fKY/17FVI2VbIUJcloQMJCyFJW7EvOoKSR2f7c98NOhjGUgL0zq7q9k81k
Td6nQXSNuDf6CcDTFh8eEDEWdo4D1g7tRDCC7Mq8yhXjeUjKSekd5WKiTMxcmJ8rGqi3wCtmdgxp
qa1FfZ5WSOKjcUNqLi1Wo2sauU2m3niMMzfJNtbsA0iFYTKeMxN0DVof/c0FfDBvKm2FdxziISsx
k1DqRpUaP4ZuCVjAQOVKBJWaxPXcD16/yw1/CNedjivMAG1JmktqxgdyPIxtMvt2tGZVn+7rMKbd
YgNz+Jwl1G9WrvbsZx07oCWjIrrW8aSvyYkKtoQsqrUXm+UAWQq19ywayBiR5jhD4swhmUp1A1ge
G+aoYX362oQk6iB4ylfkwdWs7ymoeqAKgFvYdq7cpvWpQbcjRS0DMuFKmKXPI6eTxQHBbqeViX2A
7mvT3nW9X97AM4r24I1gp/VE9qV99BDmarxQuYKVryH4PP13Qfx3FkRWCIta7v9dNr54KZuXn4vG
v/+VP5dC5zdWQTytgmXEkT/rMazf0DhYcBFYLOGk4Uj7s2jMivVDkZjqsYloy/ZYU7Ga/YO1D0XQ
x7UPrBb6DpvV2Q4sz/vgDdNEsedpNHoXhaUCNBWejx7BMzlC6XXXGO9rCHtQbCxZsUyRVTnh1a5d
YVBWmlsccfc5Un6joFbrocraGgB4nPAQhB2d0c7uUbr5Op+JzovZGfi7oqawMVy1BKjAsKHhh43c
aSgoRCwweeFd9o5uvmbRcAsw1edkaRn+2ok9f5djLaBCqaONsubp3ghm2CZzC+57rVGus+9cPD/z
nu3gEoc6mjk5kY1gB+7XMPkPuQ46fYO/K7uvdSifmny2MQDgzjbXdd2n6oKUxJg40Ul+MejpV1xi
8ubtCBkp2VM0E6ydU1lsYTMH15kuvSft+3AQZTU8I73Emuy2/q7qJlSWSBUJqCCxDhO4HRsBhgcD
nu5c5McUD8Kz17j6i9XYVkVCQSK/VjL4mo/TVSBqQmb7DCEC/wjPfefZ5CEm4kBms7ltU1uuRxtq
HAxRqW+7lGyztZgmsWkHkNw0vNA9rmAs4J11Qm9aDabbHyCKFTcdJ8FHADQcKOpp2FPSn25lY00n
Zm66ZzhzR4PTgJEc6Ckn3xgP7m2a0TPc9pVlXCNDp9rtemCZqtG8hKpRPsT0vPYzMcY3eLH9dY+i
EnACi/nZoZ/+2UAQAtVXW/Z15UTdRiq4CoVP+bFPzBkYnctZKulQFZhW2ZHiuaiKaWfu7AEaZO6k
I8rqUM/PxlSoXZDkxh4p5Xx0AOV8FYXlH2P03fezoAfcGbq6rEgvKlijDOx23ez1JnLw3mnh16z+
/DeFQKePzwZNS0VBWXBWg9fcS6esT8hwoqE8EX825Oh3yKpO5Y7y/h1STDSiKM0hJyEpiKkjff3v
jPpvzagSGdmvZtTLqgN191L+JHJjn778rT87ccFvzISW5LgQOAtRBhHZn524ReOGRJEenIe4jJLW
/5tUbfs3YQUWltYAgo20lv7YH5OsxQdKmnO096gaCU4Z/2SStRe95Q96TNM0KekxE7q+y04OoMnP
5wuSy4cOfnl9dMuQbJw0Ncw7EesZ7HSidpVOA8T/CvBWY/jhAxROrARFGZ6MOqEFVgMZ83PIc5Xw
yj0Q8n5t9SbRtUGQGQ+BKpqNH5P3va1EK9dmnBKhUIJpTBeMITll+aNjQThQCw4u4u2HguEgHife
oSeVhA21GYl6AB9nzIdKI4frym78G7Hoh1WGO7CQbUF/WmiTcTUv//+HE1YKq6Wv2CUdx9ocb0DF
yH00QV202nb5XXzvH4bIv5DnflDAvl+Pdc12HFZT4kw5xP54PcuAEBNlmToOBvC+McpfF/jFgtX8
wzL/dfyf6DuzVk5Gcvkj3HQ5G/78bB3ftkxavAFtYNbkn680Qw+YGyLroAzpZsNOjurghF0FG29y
jxnC2U9xGt7945/n03sWLNoWw1QsP//H2ymsZijKJj+imsLPaSy9tEZwoiCYzsUP+8+v5tKupmUd
oChe+tw/Xi2SAbv3IkXNIQY3O5c1kcVofwHGdLl8+PW1zA9n8eXJ4dHgIr5N35o2/c8XGzERxRi2
k6OOxxzSSkwU5UbrotoEtUkXBLf2dVd3rD/w8A40jIlGJq+m+ce/mb45uEt6xIuP2P/wWGmb+xMZ
a+lRd4uMZmymhuSVMHyQHh2Rv7nYX8eQS/HBtayAQxHxXB/2YLUm6LGtvZQa8zzfVkHdbFqDN5hK
aRbjKkqgpvglcRV/c92/viVIez2TM4bnSd9bIs9+fLBZlBIw6JFRVw66p1/P0xwQq5AUm+DX+/WD
/XAtB0UkOnHJsYzHa4IB/vlaTmIMHFpkckxMNnDEFnDCUaKeLiJCMT79+lrLZ/3wTr5fy8XdTtHJ
F45rfnh4adF6AH4ZQ/M0D+amCv3ilCd2b25+fZ2ftcvvKG0EriioF6Qzw9X6+Td1Xt7UXjUmGB+J
3UJ8l/KjnKkEgtLb7n2cJAWFFY7UGFRwzZCfUkTx7wKef3f+WX4r6CYmOuQkcL0/jp1+MrNEEwtz
RHjHxhjpv7WKZiM6h/ZUnKooIE7Ss6e/mc/fb+GHW2wxBeHdQORCv+zD4+wjj55k6GNLoe/6ucbf
dCJEcbpS7Ef3ta0Il2mNaqRrNaH0XMMRnfrj4JXjN9pTGsA49YsTUUfhIVrODiEdnFM4p8btr5/Q
v/qeLg+GvTG7AyQ1H16tDHXdMPuGcQAO671OU+fU2OtzySPKvcFjY5wqOGOp4aO0qIbsjIENY4tN
nsOxyyrngoZCeByTwL6Shtf4OzzxVUr9X/r9/tff9a+jNhDcTc52KIe8v5zEhCSvgIYX/h4pCM/I
aHtk6GCbdvvr6/z1TUR1xCPzfbxGC9r351GbGBY3xWgSmIAwiWWyYE/LrHIv2Ku797++1sfpnOEZ
CCRN1ju5FAHAh/s/BY3bOGPKdE62yiYKwn4DG4iAUl4VUE0LBHgEIGB2o/9kFCWK6spt/+bGmsJd
3sSfhytVZMj80mVTwNf58JvzWhkWb0Z48PHpT0c/t5hMWzna6hh1ar7luCde3QXnnOBRXGJBYyLq
k4RG9Ip0BveCmJLwJLtuuqHyBtC40SkB5BoYCFbzrJjPedzA/sPndTfndvjWj13+GEz5fAb9R8yH
1LW3gJyyk1UE7kVfCyZc4EvWHZko3r0XK3FowcVfxrSECHlTiYGnf5hvpyi0u1Vexv11gWbgJQ9J
j5sJfT1zOAe9KscyfIP866pTWWhwViVwwMNMn73ZpT559CvajsseoaL3vKLO5rzEdHu/ll1hfxps
W+nViK4RrziN+re8b51hU0BpiPGfpfE5snmzHZepxaz75LWLmbyrJnLfoop+OtQCto3rMhRgRIZE
Rh0OXc/ZI71iM1T6ZPIGPlY2FOT+E0aMOrijIM544+2Psl1WSS6PKMNAcdMwd9Km859mXGybMZPR
2V/+buNWfI3JxbyMrLRB8csx8EFW9nRmnckftZ6G6/fbG3rw460yFrfK1jGU19nP4yOkUs8+Wcgs
zhmdOUzjMPTV1n+frdB7oGmemaECczSeyypjRFZihJya55ghukRx7yYsqtB+hYgf8Eo7n7tagASx
IlHeLI3ZBfHF5wzx4gRpEcMg4kleayGhrIR1PUXYvEheWFHxce/TyLY/BWVfWyvD4t4WwNVfqSda
OxPk20vqakKHeGmAU4ekqd+6gzFCl8oI3RO9Hq+TidPrxnfM5Dn3WqYmsDdofARaEXsZh8Uimws6
EHDrKSYcezOPJhsYs6jmHbFHjCW/aOdzNEyge0KOXhRUmx6eu2sQXLPIKDZd3NC3TvkBzQomP0ja
hgG2FWBuX+IhEoCvAkYvETbjDUXSsTp0oCOuPLcyHjxq+DzHyJnOkZGnpyzIt5KCNZ5IZ7wmUAkt
c+qbaOjQClMNdteTUdUgbOPkKIK6vBhQ8a3hLyYbz2rE2bTL+dRp4R0o64YPUetvK6fLXrRXZueJ
q61pX/rXxezvs4R0aU1PgeZkaj9RfibG0ilgS04gGzPSe4QxzmucSNbapNKzkyO6NTrg2GO5q9aj
TPrrJCqnU2rKXRzDRoRuWUFWQIseG52iAjbIFbSc9JRnQb3GvpzThV94QEs8X+s6Twjn7HNUJNf1
iECG0sm46afAWbPgkCKlk09e6CFVaJR1kZNBLAiNXquWunEmSe8iVnIBRgqPQgkV4kTGd008vdJI
flGd0WxTQuk2ADXKJaLaOhoi+IIWmTCb3lb5ehoDVrVOWc+F7ZxmdKsoMJOr2EuGDcbzh74PL6rS
j760lM+2sTONpzgvmICdZY9UWNOVl9j2uZ0bfWuCiD4ZPYSEefYuM19PATmqBRIuiWJZW1HzHUyk
OkxmheiHbOUQxVVkpyezcipzFRqRf9m5OV+oyiFmrfrJmj+5s2PvxiEHw9D2IG9a09TXbJSceDPA
kMdGAnYa9Hj0qbPEcD9VLvuHqgFRtMLSMJ0zsD9L697f0UQLvqUFfd4x97D9a1lwUXbR5zoSd4E7
DHf+ME1be+667bL+gDasFESbROnihur6DGoKtMLRMajRrqwMGVM9sRfJgpG1sPSatQeph6moxL/g
hKwIfiT9g0o5+lCuyjYF27wdoeTOviO4Sq1rZRXXjWgfEZ2DmRmwWzp6RsIX5Qj5Ni188nTnphZQ
RYXdo0wz90YgtNh5fhd9btNouMCGtGmTcDilIGlwZMAfebbBu2MgIJI6QVpbG8dS1vEJoh86L2tA
qzL3BQMzZe/AESE3bsl297fFVGOQhp0lirZ/ItIyeGudkeaaV5qAawrX/zwOs5z3wk0MbM0DgNKq
Yz8GGOyg5llejYb2kF022KuqSq2NVvswDQZJiIRJJLUyu/q7soJgq4Z0OunWPvsEqJ0lvgkam9K8
pN1bsoUp/X3n5/I2DzVxCqEd2hz+09ihTFGbDwbZWWuzzeWJhyrvRxdFE4swXj+wUM7XkT7Krd8a
VA1w7W0CejybwGMIwM5Uq4kY8/2AJHbnAdWjv5Y4n7KpqW5gZturIjTTI2YXawHkJxsbuYbuQ3Pf
uy4DW5Znj/LBOiykdRPpnBwU7duXMiK8qlYwz0JXm5siGKp9Tmb9Lp+b4KVbpCVMNHrdN0NirwNa
ZYBT4Bfs4760EOgPi6+uCZF1iNG+6kRQXYsZugIM48pbKXji5XbKjMpZJWmf7/Os9J9czGoP/LQI
J5YbVFjVsU1Mhpy+txzHL9EcdRTCDUAIgPH7hh5xyZpOrGlNc7l3rzixLzFtlFTD3qxOuTlBGe9b
dR7SIr9RntteB804HmzdxHi5ZHAoxrk+DgFgnx4c0kWFQu+cdtR2nagvXpdILgA0SurPDszgneel
2Zt0C6ThylfVEekrtSSoW49+o54LPnpb68rJ19KdQT80xDW+0PdNByaBBticgsLC4kq4nibIcOPQ
dr6AXULuX5VueeLJNiusr4MhQRFhSqfLJm2SO6NoOvuyq159s+zBUaXGJpCsgeQ+zvvJpeVMkkp7
Y4q+eU2xO55SkOJ0RENZvzveHNgb7qeWlEu/+QqPJADU4pRj/BYbkwau0eQxL3ZbckxqjTftxeV5
dJV1lQxu9wnNa//q1EnwFHUShVRZQmBDfDsHi4RnKvBT4ooryoPhOdPJslL06IXXk8ACQVNkBUio
oM/NVaqJfIdvYq7ZRUVXtEz9TZtrqhqWDhHi5aPNt2rHg1Om4uwMSQ6qdmDNIBGJQD2cMgTkMjnF
YNlT8p7NcIER14XqNq2DTZFlC8RCYKcWZDECSI6uHFlGTKpDjMtcLtnCs/FA81LsJD7irWJR2NtC
tSc1J91XxdmIE0acg2EruAt1kDyH1jKUqSiJc+wrvJpA8saDJ+zwcXIt+8WwlPFmed1wGQZT9OCW
cwobkI8dnVF+Ii+4X1mdWz+HyknYTgr66E3yiY0xiWkhnj7Am3eeTXLgov6amV7DPGRQFY/CLQUw
HePO70Hqp35JP90PdtTyQROUKJMRQhSrkc0JlkwCD82yxvDIGRvQJtmZckxes9yKy7XBORnNe1ux
VC54E8OiST98Rxwq95zlnbWuLbkjjtZfZ4V3spoCuiFunVXhLjGaMM2AqWKxCxnOIh3Ni8ktoFGY
cK754Ljqgj2WrGxVFFO+J0ljvNceSC2rC6IzyZJvdIBtzD3Q8by+xydGYXfbUM06JfWUH6SgPGCN
PcxnVXd7hQ/rNWvB3nLGZ9VhI3RyusrZNjLRu2JooSq3Y3qZmeM+Ax+0IlN5XHOo9uj3jNcD6hiU
s6N3cGuoMqLoA44mpNzArGKBqMKb0WxwKeYp7ZO2+d7WRrVVRjXvTQ8PbKHlcz3hm64n5V20itrB
HIljOjT4O4yXBE9qRVgQ+xR5VRYNCYf6aSjm646cDYCnn8g6OjPlUjAC03qB2/It1dGjKZHRW+Ve
sZtGdw+7UCS0m5AYrvxWvpquaNZzvbSDDNP9VC3AQlFZryO+vlNOftgmiC2C7ep2g1pnl3bqYoz9
AWKv9xUXmiIthKr2yjU4EURD132e7fnrCBcDt5y103hIhzWSl+izoJsDh6MOMvQr2Egm7IoYCOy9
OW97nXwhlwexZxtfuvqTCPruQQdabuMmuUcDEB98JIykpPTdF8Oqg+0I+OOAeqO+7Loa7RuAN17z
SZxcO/G/eA1ZEwl+OqBjMWkrifYojw7pcpwgrW/cVyCKtyjT3qMcSMhEumzUu7gY7xA6yW/Cw0hz
MlROQYdAzSYQe6u3BvuiDQoghSsd9+NNbtXL51k6I86XovNA4cIM22MEbFju/CFT9YqqpgMSR+D8
2YH3AVKYsR8iiLDziW3tWpSJjVFhpDckRVOvGThyguVc16TSPwVRFr41occLyFVpMbj4KWu2Ihyk
iFCrOBZFDPtuQ4I2fodo6WmAPg+fyGPEn25gg0Wx6V6kyUzMDmvcY6DD6WyAfsOtDzqknbQnrlLD
JWK0XfIdis5nWhoanJ7QKzmdwNHsv6czWV6pNyEENLN5Z0Y1kTsZ0RpRYVDkjsC53pmN2249BJWK
elcvXoHUee65jfvlyCtbEj9jVzXYknq2Drnhib0ySY9hb89HA6IytnHFAX3jkrC5802f89Xgtc9e
XlibpGb7t3JidePWM7bKvjwizk7XM0v+0coaFtLGDk927FIUoI18hkZGjWDp1Lxfr1eOsZ0qrz6G
HoFSnBNA3JM+8uX9j8A0tO6Ex7EfH7Lc+647H1BiqpemwFq1HmuLKkFgD9cDmdQbg8MmvZ659O5l
xs2ks4y/M2717r1QDDSTNspYBdjeqRvnRaLAcSSxhLXDVyxioj8wi5R7D2Pi5ypp+QEJQp0V88h8
21B4uXGT3PxSdIKnXmaEsYXDWB9rtxxvspH97gwi54C9miw2NU0tDEt+l4Mz7EG5HPt0HyvCRKZU
79mqcbbvutyvN30WDhl2e6oiFC+ZDIDnwAVFNIBGyiX/OhRFwfgXs3Epq0i9UPxL9iJLqSgG84Ws
6wZqTS5JKmLtwAlSRnO1axH+O5e5JlnZNQf3AsspHbLZpXgVztnpfdwZpPns+pQnYM/4X3BJzbdx
24AP78FK8f1i0hOMkuoaIH9nvs275Z7kHV02dDm3PKvxqsKrfMKpQboYLMCzVZrlvlpKcU1HVJCP
A+Qa9H6wIa143mF0nc+tI/hs2S8fmKfefWRJA5tXH0AJrKjn+wp3dumLL8TuzKBanfrol8v/rVru
luktEbWm7U/nng8iO7rG268HQ3yJoSoCiWnhvSYN4z422F6T0oLI973wBOIpfJtNh6JSymiyZz4U
21D1QimxRCZbWv2n1qJhL80hPPVxWL2g5BpxscS8OmjceJh2R2+SwOtTqMzqJfOb9ij1aNirqelz
AZ86D807Dgf8wtLyKH+FEVK8dRCSpSfLxLrk3FJ/JguSP1CAmzp1Fbepx/V9N2Rtyk6LL241Wfyt
mAv1gnKeS49d05+AUYXHlpIr8r3AaF5mpOGRoCKHhi6FhggajMn3tXOBC8QmAEPVqq+lCCQhDSQa
Nn0dnkTL02nx7X7WI29g2E2SikUp923dt9uo8qazTQn8rAoipOrBRZ4xe7N5kUeWeY0zNzy5uc03
bzn5uJuS6XAvbJfiB23RYOMuo2BAG3PpKpeSArIeAJJBy5lwkB2jxJ/FayRSIsPgB2POiRXvdFW7
QEw4naLWZn6UDncqQnT+QCBv+OYTCIzpol3GYC3gyoEZC08JPsSQfcA0Hwx/ifoLfI59gRf33wOP
czL0M3P8glBvfB77YMkOYkNeU0pVEVqwErqFhVL/0mz68ioe2u4hEUPwTfVO+JZUozz1LgYcaLes
TA5qyt3k+lDIJArLYy91+JR6S8pYU2Ox2fgVBe5NrpI/I+X+6zj+G8cxwmLnl0KH80vTvHyNO3Zh
bfOj7fiPv/mH2MGTvyF+oGvHumDT2pb0Ef4QO/jvqTtIrGkkeouA7Cfb8dJSRViG9MwJ3ivgf6qp
zd8wMUsYToHtSZOO+T8RO3zsLgRcgRaf7TItcaz72BMjjMszMmUoNP/5W1xFrEMBMU9JgPHp172F
f3UlZMaUjxZ+EOKOn/sYOeQJh+ImV7IwJQO8fVZE65BUja/sn19p0ZrbSEksmorLN/mh3R61Rkj/
jnJXO+BBDTtx3fSAHT09P/7jCy3tNAe5isfP+igU6f3chIwzU1drsrcsz94QY72l/Ps/ucyCW/J5
4n95Rq0XI1kgqvGAvU1uZUAAySJhWGdj8h/cOsYqWhoSn9BIvPfnfrx1SkDjjflFPUW0y5GCJ6Um
K7isy/RvftTS1P2xxcPAQ8eDwo/nhCzyY0fS76lRt6AYDiA7MiJ4prspGh8J53xUPUvir+/g0i/6
y8VsmnT0kiCsfdSzcG6peDcrdZC6YaJuyCpM2eoC9kte6IVQHnDQnYBObf/5UAw8h3jpRZVA1/7D
oIdXQRJMXKqD0kl136HfoWBiZI9Gyn/9+jd+7Ee+31CXJiFxXZgj/A+tu7lLuympCnUwOl0fKDNO
W9I+w/tfX+VfvMWB98NVmLJ+fLcCDuS90eVcRY4ua/342BdI8Mr6P7t1P1zpw60jYi6u8HkzQPJu
2nhj+jLTj1j/G6/Xu/7m5+GBY2XhONB2dgjvXMbqD6MeM4IbFJUqDqq3oPmKHsX+pNrxZnaKaStD
gate1uZOS9c9iHqsMF3YGAS1U5567VL1Ib1g3IIh6NZ1VQ5f/TjBYp+GWJp9Ye46P3ujrWAfo5kQ
X+VTI6ZsSeSvJSsNyJo/MsV4IkWGfxIBKZgg/B23OMEt8hus6uhibX/uCyIUh2J0DyGI2FU1sWUa
UsYzPCcvWpOgiYeemnAAmjRyjvjYy22X5bgC6Xndt0bqnODhDl91yCxvth7f3TO5SupUF9Sm+3Qd
+1BfiQfKxSssJ3CSDd/HAJT2UoT86Iw65Q6IvLqOrLna0ECBn9DbYYifDGnRuNJYRfZkI6udFuG4
TTW7IoNe7roQ/Lq5YOKiJ9Gu/ba01qHP5BJHSYkbmyWA7qO5QJkq+FfStE9OQQZQWs/VBcVI1ESg
zPaBpHtJZrj1OYp792KMgHhF8C4evSFL9rqx1ZP2CutzyG+H8TKY6kkVDi4Ij44HceQ+iRRr28ZJ
TlSAwxYSzmP+2Ax0eNnMFrfsh9vnkFtzEadaXXtd+iZMnmmXetZn9HhvYzOE9603V0esFHz7pqkW
kkCV7epcQEtypcxhfSfeeJfSeTwyo7dr2rXJvo9ykHIuuYs4+LuSzSPagpUD5PsqolLM6Tkq3zzO
Cle0aLiJXe6WG8sYgmD1PuzzJqJJJMLgkgZRucWzxM/sYs64AL7WBRm5D8Fs8ZMiAgae5czOt9Cw
TQkcT0nUapF/rCEoe/k+IfRAnc2uV3JD3kL/JQ6VIbeW2TdwvCracitPlPWlwVnpcwCx7mHElfFm
+fTW+I3TtmyZOalbEIPB6fyx+l/2zms5biXLol+ECQAJ+1oWLNoSjSi9ICiJgneJhP36WWA7scgh
Q/08D30j+kY3s+DSnLP32qZj3JEzwftjSzoUa4mWOFv5BGmD5BrJqZeExa3gXvIIVDhmNHcQElRY
fDONip3jP7QNXB88srO27i2WuHnyvb0SdY9/PR8whqhSi/p955Xpkz9AB2ET3F9CJIEclviU5ts+
HL8MWCAfZ2hee7uGjbVDS2gmu7QW9rwkbGTk6SEXJrFizIwfs1+3v8yZb8vSQgLn88Fu73vUad/w
VdrnL4HgxVjxY2WniQNiqWTaUPLVsE7zJOw4yr43kUkGSxiVWzm25pqC2W/Ti/2LELjjgR9CRScq
po02tc0AvMmJr6KM2Ksuyv19Csxi1QmWPip3+Tr2JEcXOv23aS/pV8X1GD+XtW8HZeZQCnMAjFxY
RvdYt1O/F0XFccYnB3c70xk4DNRu23DRRWtKX7dGvvdl9Kw6SYJsC1igMQNV9agBpgQjvwOWNaR+
yFLoHuOOj9Io+Vm6kfeXvZL+FhAhYARPhRxQ3Oyrx5H6XPfHHc2UJZVsrNW6GDKwS1mC9l2onJea
WZHUprwmLxFEzbVgU7lrNL76rMthJSNywLydTttZMrtRJwXQsqy7tcV1m0X6lLQasGJw0U/52HpH
0SvjChqZcYdXWxzGjjcqY0L93vlA8vR8qjZ9yeXb7cxnBLIG2lXZDT8JJKAAFrXMObGVeUfDAc9r
6fkTfSTyxyXzh0MU7HEGp74yafZvQpce9MoWnXcMq0xeGAPMDJohvIY0ExoaSkW3SVEcrQuzqzbO
wNBAHWSQtEQPmoYx/IztktQ+kkoWUh5vsG5uZZJfi1pVu3gQJFu0RX3dNsu+GoP0eW7UvExDE3cc
vw1rneHIXyUhyLrC6Qzkkcy6qBO+qYxYGH1gtuqXd8TWZ+MqC1VyhU872vUIVZnj2EmsNE3ZV2lk
71r6Neu+Inzexhq4b1QF/mN2qvtk5A7NGMloi5AGbWntsO54wukq16WEGumUd30dLWm2+KvCuSuO
bcfco0XMHoPPR5/1aDp7v+p2glbsKiIi6EqEpv7DNzp1jjOe/WjVXXskbgSto/f7NK78feFH2qWS
ybVAz/eopSnO/TFWl2E6f010MXz1ssnbeMQQ4gIwbEJ+SQiG+Vxc15oMb/Lsm9vIgihaIlSiJdRA
Jfd8zw+y1+kVgKPYxlFBg0gX9bU1tbRCIHXvmdx/EP9Ho99l0UOaYp1pSYz2pGTmlSUzjl54Budt
0typLQwTtJRlb+FYbb2beQY7zl70ZACdAiuySHiZ4GEEhWlbcl/G/so04hqwUguPAkZRzmSWcsjD
fU5vCVdppGeLRhPkBAaxRa0FOATlQTNj8qhFUqxEREmMai3RgyvAzfdtQa7D0AgUgDgKAZ56XXMQ
edttSDGazHwTNmPlOufTYFLiY/HJJfNfgS3uS2MOCAYoxMXa3kr6Ij4MqS96qOQFEPeD1VPbWYVO
J1xByIYvCSUBc+7+bifoESsP08pzbTsRhdyI3GfPrQ3aFb5s2d3YBAK2I/P65LkZLUAllbqBcRSt
ZGp1fgeSIkq3qo6ltZlFt4APWqP97mU6iQcUU26HVIwwjwwnYocAfzFZ1e7UH8o8zTbUPX9YXkeP
fgnAmUSxsmwt3plkc26YOPqjbafaoidZyJluMbJWm9Oe79QUUNuQwXS5pwKzIaV5bMKnLLbx/kJx
2po6xVXS06mRUke7wpSIwoFoY31TWmanrZEdzFd8rtHPCJV+t8qMVlvlLmXZNNe0M7IadQ9CYsH8
ZjlM36ATOrqlLqzxwfJzGyxNLOGcDAVRN5P9maxwcTi8PqvgYODsj/DWFuZizH69GSW/ObK6Vs8D
egjMN+bQX6qoo77tSfYJiq3l1SQIs0JUwr4i82V1zgdvnytRRAkGxc8OaidqZ5C//B4qBIZLhYLD
7nLu+GNz7EZmxDfA75GF8dDpCLAy5tTBxQOSd1/CiWXu4yPGm5Mh/m6doyEa2UUGeip4bKk3F9FQ
53Rv2ISVYQebtsxlUJbxSxZ29Q9awP8pyTXenGmWAV3bXyAwQohT0WMp2eBYTpYzoVDCXTFLVJuk
RZi3SWXxhC7W32aIqa4xzA83L8sOSkzD2cfmQHSRgbYszHL7qZqbfj+2rOsf3w/x3u9DH40NA88a
laST40k9khfuoWIJ4qKwiEJoi9+VaPimBjW0NFlRvIzbnDJ2uopTQ10RuMlhlgyM69pgo51wEWxl
yoNnNuSMm5w8iRsoaVhPnX1umYl/UcpUXmQO9l1Fp61ewnls0jqYlQVwSCLESIi9FZZuPeGzm/uV
zz/2mKzcI3klLMDhNOYPepKQsLSsiiWRSt56mDP88R/fizcCVd5GlPcOunTHIWvvjbmhG0JaBW0W
KIc8NFtrqxX9VtSMwnpsaFkFGtvGFVJIcwfp0YaNpg4f/4Q352xfYEEySfdY7COYAF5/D4pMSeg6
RhL4nLf3thZV50iyPpsG3lQsGIVChekI1zJd9/SZd0nXhw7Aw8Cx2Dw7ERNXCVd/DU2Yc4aTVRT7
CYC4ovrdP358geZSKXh1HPbZooAf93AaYIU6PQ4jUbd6mQ9xYLVDFOLrq/wLLQz970XH1pj+sT1d
+5rtLziUhwziDD10G2701BPgqqoSJgzzLX7Khr622EaqZjtpZTJg/+1fpFXZ/mqA1KkzLWw5uL78
+v+vV39Sr8ZVYPEg/2+r8+VTUj7/Waf+5//jX3VqaJbCgfYhzIWECa3hP3Vq4390ZOGIw6lio7Ng
fvqX0RmmJjB6Gsr/wsv/25NnYdezF+M0BQ4fATt2vb8wPr+ZAl2Xci5/B++ETyTGySI0+YKk92lx
vIXbyd/a0yUhRH/cjZt/vN9/OsPeDrEgT+ChUQVijjFOhsDysIgZ/JnSp4BexN6XwC7P4Zb++57/
F6Msv+KP1RQuxzhyzpsDt/zeat+r8VnZf1tz5MP980JOlgs3qSxO4wzRzUdXP07Jppl/fHwVhv5i
lHs1SVAdxr3pmiZvhmGc1r7bXKvTqKfSaGul/MnmFEIlDSyTTRhD26yIX7A90+3LO1rKrd7txlaM
W2gpMKrHftgntZQPZjwLA2RYm26kco/A9Hp7g3aCXC8JmRiSur4RauzBNIbhLUUP1AJu0aUwXJB+
uqmbnrdOjxy8QtzmsWB7XgsQxOiDDhilDcYIfiF+qk2mufElqZDTKmu6auUkbJsc2dG+1nP3XPdm
Bz8DAeXwMqf4Um80h35jPq1nHSFvrNn9uVpAGatshLYH2qq76ACg3QM6yjmsx8TvuM1PxyxcvDEF
eT9a029ad8bcbLYXVmaq+7GcrCPkZmOvobEEuC5T2vKkWOedYe2IvoP+MtbGpYcibUv2F6RodEdf
hKv4IzQwL9yZ83M1e+aEPrc1LkNIJwHFIjqwVRcfw7QffvqqmI49m3G0SSGnF7dPGS+Zn4fSCR/j
GufhhgC7+Z5FjCyAYTaepRyXw2Vrqd9aY0FyHdNcPRBBStbk6Cjr2Pc6f2i5wbgOLytkZWqFjwCE
xmQ7m6IOFfw5dHkk25M2BsPDrdf8voxNs3JhpqcaZ1PrWbUabL9Jdb/Seby3ZvPZB3j3bTRZNKxO
Sx5VNhJ0NSFUXsm4MfblYD0vCg5/FQ/NHKSNPhL3WPMQ7BCcZqfz94qR35GObnYofLt9SDSQbCQg
ueeF18V0kIdwK2xp7Lt2iI9DTpJWVIp+48ta7gb8NvvKNKmlUsKN1j6hU9RwJ52iWu5FBxuRecA+
jwHM2Vk3Tar20HGzILXT/hauTnerSL1GG+UD9M+8xD7m0VQtiUTZgb6RtbI0gi56nE7Xns/tpD5q
hJsC7fGGHqJ7pQaSMs9SbAW7OscoD9Qngd3aSbr3VhdGmEkS/TYtu2xcwZ62r80clHocRfregPDz
IwQjDCPP1MIrc/DRRGcxFoyVZZTAGBGmXk8xiWVTNDlr+H/WAUxec9FoixinmPszx6+dm1AT2r6t
Y3HjGkV0MVg2OU0N/Xw3pkQw2r0eYCJxzLNGqhytyEhsOSSI8IfCMbPy66FSK6F12r7CvvDbSjPv
N3JMtW6pMJxL1/B/xGyktlHXWMZq2YFvtVb5NJX85X6ExMRvjHn8leMtSNdtP+Yc6PHWGK0xBQWw
5gvQatYdWpd5G04e2dtCs42955Zybw/W8OiZYf8d4nl81ItGD3ryy0HkdyMyFKIYKQ2hyv1pZK06
NMS/XUFrHJ4ksbiXZRf51yOxY3eIVvBAtC2SKMjL9vnAgedG9AiZolp6VHNl+TTF9nCUE7T9MY3V
1dg2zoUxIv8ARmSfZzWqIaOx+zWJ385tDUp0ozAzBhwnvJ7CjckAjbFMXrkJ9k7OugvSXA8zd1Wy
z93gV6t2fTjovy3o9sUqhml0C1EvBZfjtAHgwXZL+Gy759XAbOP49q6Gl79X1RAVm7ZOWtjFsbXt
dKs5zwdn5iRQNfHdTBEgIqwi52/axC5sUh9EB+2A+cCvjSDkV/NhyqbmHK37tM5tiojr1CnJvLKL
FGYWO4ZdBbEJB0vkn9lkRu8U2pdtrUfaXsYZtYzSEbwTqFqRZfm62uqTlGf/UEHFjTftwjjUtnCt
QsnRPPfB8yvuw1jNlChQ9dxwtGt+DI1STGN9dswJjiU8UJ8oN4CEBE45E3HougF44f4Zpse8M3FJ
nr9ofAaCFyhiYAp8arPK+KHckspAjtbkd+vj6Jo4jV1jckWgtUiCzNKxb2GrooIbsfCsZttdVFs4
8OFSqm3vZcgneIdn7q7yNhblW5wEy5B4VVACohrs191kojUR+SIEzVT71R1Vu0Grwf+UJiJIogQB
y4v8zGwj8wsqZqQaVlw99ElR7JXflXsUZCHoIuJmUk0v1kulaK2Pizil6p6AsqkzzyV9ZhV1xOd5
YaYH6ZBlTJ6yv/IRSaOuim1tKw0/uXSysb80NAUtE3fHGFRo0U3qToY4k6boSYzz+uJA9hsFT5e4
wW7RdM+BKmt+sD46c0A8n3NrjK3++OIsSkgeWapSWO/t2iv37uDQVpjrjmFJuQ8P4+y1K0MiwKLK
ot2BkMWCrI08ek9AeKlcZHtdLuJfLwqmbFFXFdKxz0ODgmBERM/GbCJwggSNe3t2o/IMHlb2MPiJ
vy/LBt1c42hbSm0+mn2UcBTNaSosi13ro9jXUrR/g4M6URhIfSof+0CMBvJGAAd+MooGanLNC+6E
VnaYeaPXmI7VFr9D+Zyyhp/hU2rviGOYH3iRohvqwdG1SjsfajC2A2qAKLdkXe49KZxHxYZUrTrC
SEGjl9H0D6WSGWrjjVLZfJw1vX8GOqbdFwtXdVYqNTae5vzzOWVqDH9POj92tMSw063auEK/p91F
YcYkQ4bhgfQLUCr2mHwrOyrfPqECO42wm6+im6yvvdSsr6ldT1esVM4ubmJtM5FzukELh+YV4Pfl
TJrHFwiX5daU0G7AP45XL3dd2TjJqtbzrs1M3+llWbHwtek5ca4GwGrQL2U3D7SFDH032pV+7qL5
35Y+sazFpMS2bgoSUaUOZzx0/enQofu6Dj0jOsOihk3g5V2eCas5+prlsa/wrPPZS8Yrty3DLbL7
aG1YFBRW6JSya71JizPQuc6jH4b9XoVYwckMYTGEMs/jnwFsZGQtXBoNgs1o8AXxlBMaNHs2Fhkd
Fr1sGq+YFMj8IQ772pXzTPag3cGJxwH3oONFBQM/D+l27qYWkWgGQ9UnOL6jdXANolzbdQKxptUV
aF6HebwxqJ9v6VeO143bsnS7cakAc1VI6ca5cEGYESkP4dQAB8va1J/RV0G8ElInviQWpDRoW5bV
XYdzekdBFCdMgoHh3LBMdd0gc0Wm6/RQPBAcTnQjDw2exx3iGNIyiXjV7lpdRxHmFT07ZkuQzN6j
WtUj9AnY04jhmF9YAl5Pyaape1RzFMIedKTB26JGSSn8xPjxYt6zCgxZ1jDoP2idIfijZCSomC4e
V1xOWwBtJq4M/Kkyc92DM1jT1lOTJAHbRNonph5jZ+E7lI3pFDLTlZCLj7oz8s1rIkfrGPJf7iyt
iRTw4bi/6Ogng/HLrJtUGCC0KX6FQWuk1p6y/nyWeiFR5LRslyu6duPRXCPWi6+MOTEJD0qKW4Cm
covXihZWTela2ZWC72tP5vepnDzih8vmVvRLamGWaOc4PG5QNLiEgaCbH1Lt2WtgNxlW+Sg6rBs5
fOILLiPb5JR/2dBFrdx5nhy2FbLBfRjicwAYrM4xq0rszA3BQ+wQY4wVxDSreLox0c6tSZMtfrql
9hON6vUI7mlnjkOx7NuaMy+Gze/Oyd2AQGYtPS2iItnsuRH9GoBCuYmQzODb8B6JBZJryE8VbpK2
CTfeADUZFKLa6J7CE2bXJGa5Nddb1rbFrsoklcqrsbTUxA2WZOdkPU1FJ8khEVSi72A/pfH3qOvt
IAOTBWK9I4aTQO3qtrYcc17lEQbeVWHGNK6d+qYss/qR9mq5YlUvvuE8xjzSuziaDWydm9yrs7Ou
n2Yikv1sb+VxF2gg+zCyRI11Y3lyvkkjR97WZJpucay5+FVG2jDO7Djb0SWHKZQkI+fEIe76JuNI
rufJIUqNCUG4IvtBzsU5KZECHXJu+3IzVJEYsDR0Y5adt+UPtvfGt9EpvUvD72hZUr+ujn2Twv4y
q264CeepOlMTquhUi9ud8miJmgWaMbT2GmYCKXmKmzG0f1ix1RD5E8/TtWWo9FjaNN06ED7fHMn+
ajUasXlFSo/6luWxeyCZs/waTq4eLmVe8aAvKyQqiBqJthfDoSy78zjxrMu4aNXXUtGsJE1mOOR2
1J+T0Zz9VFaKNS42eLjAVsObnuyvX0Xr0vhzDAvNYFqZfCKk2hiQqy4IBSTjE74N9bq+tDjrtuCz
JnLy7kXp0h4NbQPddd/HV5U2PWe96z2albtkh80kO0T5vMNcnK7THpQie7yZpTAmQXvV0UDeOJNk
JkvzNCDtgE4LyiAeL6vtYeJUAfZAzADFPPJB6nnTJsWdluOjoIFPqxLXAYUbj3A0fBaZUX+VIhWA
iNEh43Jym25jszPeV75T3FVZUV2oOTfPpMRxxH6+wM8n8PjUXkfkQTtoRcBxydGeJwW1fjWAYzU6
x3tQGsnMnDu9PaeYYYVCIbxHvasuWBTzG7aK6dNoiOo+bbLmse7Ix9jXmo2pIgmbBMJpZZORmkG3
5jClyqNFhGe5ftHUZtIh/KiTQ3roze45Gjwa6pR3LkbfK88FO9ufZa07AMkIMkDkeDVXfU6GCa3U
vcIiu8bFUF1kPWh97P61usJ1Fl2lbIZWqZWn7dbz7AaDqoOfWqbmF77/XwoK/qpjTfNXnUvkuwgV
YdpV291kOkUGCxjOwyhbwcIF/M0oi/DY1qL6IbT6u5W2w3dcvLdzh/9456IT3mhIhMknnJnZa20J
z1qA9r47qDV+ZklwSN4W6xDWNQoZfTf3iyCCNz5Ao2ntYyB7hFk4iIIJuIWtVvicTVMz+oFkGhY3
MyF9bS3CJDW6dxx1WE9w1H9fcng3deR/tUaizPWalFz+ignkpVG3VmL9cnNPXveVmqAwhT1BI5g1
uW9TeumjH9r3kkgpH1Dpnh4EJHzN56aI0P3q9rF1l9B+xgS04D8lrNuhZE81xeSV2MDTlYjNG84g
D0zI2fVYz86hwRK9UoNytnVehk+Vn83rHCE3sQ4ivXLGEOOZrXGKMQngDcYWYHrUD+WXcm4B2Jva
sSgKdaa8qTiGiebcuNDrNw6CnSsj7sVvIyKMvUqHeiu7hKjcMu6uS3uML3I7s2+tGisuzntSBrtv
aQlOL87afcF0uyUZpwaYOOrHMOycABlKt65UVu2nXuS3ihl31Y1lvSV/TN/LvLuLOmJORho4BxFV
014N8nvsl26QEiK/RlY/guanP0EacH/BVs5FtYHJsI2ajP1vVf7uVNonKHXqHwJYxTf6KMD1yVGO
sx+Vnqb6uVF34blH/2NDtWTgZWvNu87UxmlNnK3tXyU5yThkZTZEUgtZ1fauKceZo1kssYNNMr8r
Cx9+vD35+5jczk1NCesO2/7zOGKK1+Hv4Z8S8qAjEnNtTg12DiOZTRWHpAYH3ExE8FmR+MaW40Sg
YaQ88P3bj27hPBQ4QNdWWEUBu8J8Q7njZ2smOI9g/SHyYX2dhiHoRufJ5QgykhGBWOjIHsqhckaZ
SOs84yft1eHcqmyxdRpBISUr5XUUGkHva+HvGF3cDRxL89iO/u9mtLSHiE/vHj2fjDekdDX4OSTJ
hi2S5xW6pWqPaKUjso6MSUdFdIWAaHwC1nnTqyRKmtahg2LWN7w3ykFnJB6z1zwZDBb1u16jGJfU
Fe9ks+c8XnxCRnlTon4ZDfWbjgbTQTL+unjsjvbIPsmVwVQReKTD9VglBcLDPKrzzccV3veGor/l
+p5twgA/7XLprVNTfjS4sNiL7sbUYslIe+NSVyhxPh7qTYOZqyL6CuIewClGPKlXk3+uT0Qz0+CV
ZXeR5WrJUU/ZcvLywpIei31FYvzfFskZFBG6IajD2fCGTgYlOgtQKelEwUTszYo0UVZpScmOM6n1
yfWdYqdQ7/t80B6cTMT6lnPSMMyY/OcaOUtApoYIydYiPVtrvPQsM6loEgvV3NSTQQUxn+PLLh/H
T8Zf3orXlfpFZU0fkbalJ8xTbNgUWXWMcK8NvEKjAF9ygU4z3H/8EN/0K7lI5ApgclEL6LQFXr+a
o8FyoXxTBkpRunWHmF1E5IrwKjf1OZgnyOM9wqotKYxy9/HQ770/ZFjYoCGXjuXSBfuzpeLb1mgQ
jYCke8gmPNO2IpdlKQS7mr4EOEXswKaY5IKPh33v06flzd6cJ0tHWrweVrS+U7kJw7pNmh+Mor93
cEgGkcNb67u8vx8P994HCdgSFhRaee+NfSKSjW7gX2W4Vtl3jdnsOfyPBDG4+iezzNse+/Is6T3T
z7eZaPTTGzrP/3yWzrxI6l7ezSnsfo2Kd1NrcwO+D/5Mx5v1p5ggCHwWlOI/vtz3XlpyBMgMsATM
xDcfjSvUDLuGCGQ3so52B1SojphiPx7lvZvKI1zaVzqNz1MapAVDqbMKpp6XWaAn4AsaxjSuDCut
P3l+712QhZAGmTdVeaB6r1+XbCTZdSJFNBiGJt/g9f7ueNX3jy/nszFOJjXiOUyHhVoGhqkuZ4fE
Uq/4jND2RhzAy8H7Z/BweD2QKb2+Dt9PvUGaSgY1e9dLhEnmwQQyvZ77IXmMNWYYLLX6dUQo5oZw
Qf0M4NxnM9rbT08A0aSFwvfnU7pY7sMfTVQLfa9AldMEkUHkl6oUAnwjawjMSXGq1n65+dv7yngu
niv2UbBDT61LDccqbwJSFRTlyAbFmY5ubLifbCXevotCxwgGdRZ1CWCHkxnUjyDHSxLnggS517qt
yS2GgXPhIiT/5FV8ZyQuwkOy5hhwuNyT18Rvk2SeJq9CW+LhstXac5KM7mqZPnx82955TIjGTMRV
MNSXZvHrx+TURYbg0K2CmZxsmT9pHvaNrFwMwp9ocsy3a+yiT/vPUCdrLDUqZyENgbbqfQr3pUWC
1eAqcI5+D0KsL+f7iZyQvU3/Q24ai+q+DlT8m8ORdatmAphSur97s6WMVkhBAZwM5exge2l9UGIE
jDLE82WYcw60GlKfXwz0nKvUNjdVqg5un49XQ9VRwZ7gTK4psyHPcpL5kwt9Uf+9XsxZwenr6XwA
Bqylk88vz2dN+AjUQMbF6iuRI/qV0XtfJsdJnoq5cw9dntM/zXHOwmbdodukZjI6Zw4cq8SmM2s0
dQb84r4IORhhLUPyX3ypB+9yDiksFVXWbNtsoN6YEKsWEtQMN2Co8BT3pnvQUq1bj1ZlBfS2h41S
MOUYJ91QwnMvMgstQ5oRBTEyX2/8aFjPLvEQFtsVf+tFpsa5cW71H+5iRP7rd415CW0cphOPLf/J
uxYWfcPuY+K+pFp70Ru+OOOpj0GUSqAuYyiG4OMB3254hACpadkQpyBOn254YOiQslEXVeB7yoI4
WRXbBrHZhSNqtQ+9SF3ElF7vLCh75x+P/M7ny24O/RuURvxsp5+vJNBKizunhHY3TY+9MxjfCZQw
7gCrps8fD/XORSLwYDai1sF/TreO9EU5b05dGRS9pCsCgEhSriVgBzSSPHPajPTRlgY72HqTov3H
g79zneyrkNjhxOUmv8jU/pjl3SzqKDuVZdAuQsRmKO+ihU3qpZP8622AtUxSixMWfrB9ag+kBtRG
gA4XAaj3dZrKYWN6BH/IXIi/fk3ZbiCYQhjF6eMN37Ruq6qL+i5HV9CRrupQeBXp9TDYzo7C06+/
vYGWLrgwExExXeTTZStK8rq08obLsgsRgJ8sK3qI9HTafAkS+3iwt5M9g7G1YWtg09A+Xb4atCGx
0xVcmWbdxUL7Ck7tVzqKu2hwPtmDLN/y6zmQoTiWogI1mfNf6KF/vBiFiIlo0RBigNHbCmqlfmXn
pOr182pe6FO5+dlu9P0RfbaihDbw0Z0uL1bt4jVgxMbo8RPUT9WE50liKeow4q7izrz4+G6+ffcx
Fes8vWXXwYgnS7QNHRxapJth5uwOpCAH6CevE0f/ZJi3G8ZlGI6GYgEiv9F2954+JqQiZkGvmQvA
tLTO6pEV8eOLeTuLMAqSboOZWXfeQGUhOo3E+RpZIAUVLSo9MBC6327pHNNG0VD35rWYqk9mySXn
5c1bskwc+O7R6r7h84bFDLEmppjg23BXhxxDGhLaDCyKT5d+LmlitxNRISsAb6QXuzjCaHvp7l6N
TXSW00feDWyL5sluvgCOgIZb12wOlm1Bs0BzkMU5974JlBiCnf3Jr3/3wQCq5o0zsNSeVnqQJMQ5
nQ3SFwdasunkpwdtpM758YN59y1DV+n6BDSgGjzZchZWwzISVXlQKhfnTNUHembcee5fS6aRptq+
w96WecjhDPt6I2i7uSjrpmQiGmuBkCWMz0ZHH3cfX817M5DDFsAjJcKh2LHc0z+mhTnVTQy4WoZ4
CAJT77JMAayDAdPmP+DL/P0umjMjMlGWjIXpf3pChdXq9AiuMs6O4a/l3snEORYy/PrxVb338RAe
5IBoWGTnp0Tssc1KUsz5ePLE9m6yCceKEdq/aLZUOxnZ3s8hhwhPtbD9ZKl6b857CSyicPTOoYfS
qR4Lq8+CKDIx12kQf6JdnT7U6XzLh/jJaO+98Bx7TF72JT7w9G4C70VCCmozqKM62xdY0I+DCUXw
45v5Ips/XTq4iS5OLUMgcz6ZV/3OHDubknvgdYP+kMR6tdNQHK/CVPQ5vTl3uE8Nr1p3leqvm6nM
rmwy7vcxGae4UmuHxnJab4wGJio8IfQYXZd+drp9yS988yNdTth8mZg+Tjc+Mmx1G3cRq81o0SZQ
zZOhfJJ1hNcSzup97UaqE24d08QoRfKQDX17FvrV9xhFx+wstMChsM6oIvkrZ9JqrLhcx8c38p1v
jZ42W1DXFRQXTxfE3OU3JCPb7aGcf9WzoXZ6jZgyzNGvTE8fj/XOi4g9hw8bUAoF4tNtjAktGUSK
YmsfGr90Cg6bwtaf2ikvA9cvU6Bijvpkh/HOR2cYdOzY0bBivdli434g4jmquLzUfoyTCHo0qh36
GHJeCWiC940cmg1qjD74+2slUwPfBTsb440VySLaKZFeWwWc1a5g0kmq0vmRanwEiTF6mMhL//t9
GwMuZQCTlD6mstezJt8K0EKrqQJNj5r1ZPSoEkqhjgOQ3qBwOEh/fIXvrDmMxx5KsLC9JYyQKG/F
ScWtHfuIzoUlMS82VbMRKGL/m6HgpQjPYcNIvMTrS6tdK1EFmeeB4VfljZ030AVdzP1JZxifTF/v
vaPQeng9LaaVN+XvHklcOVMZCNqiu4NC/WzbzR3hU5KM5uboAWH968MREximCxNjGO2T0w/QGOm1
me1cBrM5o/Fzhy+yk5uaOsAnA70zMVNSJzcDmg5ZJ/7yPP9YVesZupwecgTMI/trNI57b27uPnkl
BH/jZMJ7NcbprEySZWpZjIGg31gRI1wfWru1v5idA/Q8H1ruog7Ka5A16RhpdF8NklxSm15t58mM
4l+HGhI/+LqyiEAlmNkAMAy9MxFKHmbLio8m0eAEP0MUC2u93Bct4ixOt9MaGSxhjrZHk0LHwm4b
C30/pX3/ZfYLxFalAf+5Klq513tS6DhAjdF1muvsDqsFZpol8joe3XhPit10lttINHsRF5e9JvvA
y/y7pMraNXc42xXUishSRigYIE4k9W2Y6y0QBxuxcDZcVJZIoPKn3e7j2/veuwlowjV4T8SSqvX6
CYLqbjCt8W4iE35qRvXk4Qy0hLYDIwAEcqj+i8+OPTebPcr3NIROxrPjqWxENJWBauKl5nSFK/ds
UOUnm9e3Jb8loYvGFrVMynSnaB0A2bGQo18GiMiPdZ1INIPezya7pwl9iSBl3dnm90iWnxyZxPvj
UqXljnK4Pt2Q+TWxDfVgUxOppvkxHkkZ9KSlHTG66PkWzQxnnMYu4OdmfbPJS0SCQJiZyBuzP7NR
+dvpoJ0JvdN2hsJbHiIM5YWr9/Q76WD76Q/b6Dmoj0gBQahHG1/hNU16d95ERnhrZnBnvdluVpD6
LJJlZ3ByKb8HVHH9jOfDuEm9fN6T09HscHTx74vZXsetSrcurN2HRoAr+PgNe29OdwhMI5WNMoMw
llv2xxyR6K1dAAgoAwIvJtqhq2nQ95lBcvLH47w3F/0xzunGqK/7Iq+IaQg8O9fXJfWGdRHH248H
eW9rg+uS0yp2+CVF6/XF6I1ZVw0xAwFNJ289LYg9WCtVBm0hbqdPTGfvDka9kjMLTuc3215HMhmV
Od+KFjsFJ9F5D51+hwIULbVKPrl9700EDmV/Vgsse282v/k0CSdFRRXg9j0S4OGsIXt/rXL5rBI0
C7HzyZ18a6xekGWckjjAIiF4w0eb2zrn/rJPS8cc+vVsGqTMy+HMpBa/qYSGw7RuIJTWvviS6GEc
TBGmhqhKyksv8rKdX1nTvYslCHtGGBGx8PGTfu+15TkLykjUb2lfv37Swxi2WhazzRma+ln40UNs
9re5QEfyX4zjepwUOf4ulrnX47S9NsU1eryAk2hNNUc9lZM2bKpOfrKQvrdtXaLYKLEs/3BPvkMx
gCcI0V4GCs9I3CJxHcqjrOxD6hnXxL7eFbn/v+ydV4/cSNql/8pi7tmgCTpgZy/I9FmVKi+VboiS
o7dBG79+H1ZP79cqCdL2Yi8/TGMgQVIxkwyGed9znvObQsXPBvDfLvn2aJ8pUaDR08uDNs37eKi/
+qJA3O6cunr8zZnD+tn4XYMjqUUTD0kt6fv72E+eaNTslkwz5vIRxNO3KfUhUBWGF1K+jcOVZxuW
zMjbtF29BpqxKjM7RH+g+N8TT5q8j1pSGAYTxwKuNnxGSd/dx8oHMFUVRUiSqLeb3cl78mxmTQIY
JIIpTc4bspwpbdbmNx3+0NYFMTE3+sesHqDU2M22Z8uXeiPQpcVKtwPMjns84jaLPYHOvx5NP7sL
/urUpcTBuH3bgC2KRsoKf8JBNeqoemUEvS7e2419pmb6vk+X3/EHfvaIV2cWQhmXYuvb295kRry0
bIYOaQsjd2wG+F6vNF0rBgYfyFWT/uuv+KqdeLMhRDFj8gV5XThmvnnSsbYUdEmL8uCUyg+TaXDu
RWKMYWUt9jmpi+KJ/A64uQLl5KtdwEtAB5eDIkwBSd9em4iC+ef3nc3GaoGG58lx4s1ByXcWD6CI
VRxWnsw26RbnukrYNi5ZLd9nhB0e0EV++s2N+EkRE1UCVZ911nZ/OPvGs62aaOSNlipCymrFYocg
1drJqJN7MgKtgJGCctImtifuknChJ4PzQvwuOu9HBoUnVl84cgwyHmm0vZnDdKQRTtmnJb7lzKI1
svoaUgtUM9rqyj5zZ9xjn6FGxmJFqkZBEdnQSvqo8K/Hm8ma9N2yROCRIUcQI6r0D2yLq30yMaRw
TOU7RH32Hkn+V6KDA6bscSucLNmiFRabTqv6Q+K07nZOBnfjxWeQa9Z9blXzO15bTGgLL8L7xBv8
U6G7zzohFr85mP9krWDJ9PCgu2uH/m3hiHJbVkgQKwe3yOd7YrXQojpz+j41gNb8+qH/7FIIr9Ea
4EZn2XizAaHpRH7muiwRmpVsmtZb3Xxzk5/8pIjf//par8/t7Zu2Vn8tTq8sg2+P/5XmFJBsUg4H
I/D4gCD7BbOXEsY+auqRTLDCOBu1Ht30szldTFOLb81eg7NtFc2+qcCPv36g/8Y3/AbfgAZp1SD+
H5TA5qV/+R9fXxOZLy/l13//6zr9TKHppfo7weE//+ivWGXzD95LkDkGal/3+1hl/Q+0RwZSOJ9c
T1s47Az+Qjh4f1CI4dGToEO9iwr9fyEcjD9wktIeWrdxFJ/RLP0DhMPbsiZgUtSWgp01I42g37ev
UDuTjNYW0jhXjRh7YnkI3poPnQ3nEcJ5xf63ThZ8BlluaBPEMppREOwTQhKk39gv2Hkr09hgz17p
VnbmKPrA9DdFdo7NNYXNjyrQKEQPMTX+7U7f/Pk6/B0NwS34e32CtJlVdbcuth4v5Q8yMU8OpGB1
qjujZ5rvjKTSQhvK1tUyuvoFVwhgw19fEK7SD5ekJb0il8Ayr2GvbyYBLS0wRQ51fAYqewVzHrdV
MSJ/2FMoiVsdioHWHoxOb559KnXtHA5idMXBd+DG7OwYf8qRuM/VuDnSSMekG4HBNHtskl6Vuta2
JjT6hvq+8VCYCI/2IqrqM7JuGvwgOUH8GHnUOUHbkVEY2ojX8h1R69xrzRnnO0KzwPYZyn7BR1pL
knM8LuVDk4y3nRutzDgbgS0KGA2opMMTgY3Wy2HYseVeCIJLzYfOsBgEkwU5qbMgWS0UP1EX9Dgk
Ow8MZejG6RJv2eJN8RYm53yjJ6JAvJPE5oNhADUIUlfy3XBntM9agjc7diY+xgy6YMb2bzbP5jhh
J3CI4EjezUnJJyLs2TrCrErmx65d7TQwE03jwcwSQ7KqUCW9UItxtR0BH07zwbSGKjn1nWT8xSRH
QENFGX+nusp8QHRkzu8hzZNEaJk9dy6VaG6Cpa/n+tg1HoCwEUWXwsGhcemiGfnTZoBcscXLDIBp
Vi20fg11f3JDHBRA2BoHZ4KRz+L7I5WyXwgGjJ6GBWTdOBCVFPgTgUKbllYTp19+tC5bbhJ5eDwF
R0Aq/5BMkKsOQpHXsOU+WkNopysuPyXMb6Ij1rfqflE1j3Vc1W5ndr9FclLrI3HXm+Pju+H5YVs5
+60GGjMtes1F3zdO1wk5gLeapyeQGGZeXvYjuItasAW02UimKfBew8cMOqrK7qYmT3srIjfeFORz
Yemb5uXB6c3+AjwIOEWZYaTEhD3UL3HW29fLEjtP2ugal2lsihvcsfGLOYkUT3MhvDA1K/elivPx
fWMR9LMzFEM2mchGGKex98IkW5FsJfQFQp5mx563aOX9J40CWH9rkpvqbOzRZdhgYOH2TmnpdO/0
frbZTtmxVrH9H3D64a4THlgSoI9CI+qqnHl2qQXj6duSLUPzzC/L7Bv1lfkuLXUIlQ5bkLCOGSOS
+IYhTGrfeFjM9ckXOclsgRZNPNt8UgUUXEgaz9wZXi5CIXgp86aeop3UCZr7QMDifIcBiBdBUy43
ODU5OO5zrDxn21RAbaNZgmscM5CzWWTON6hNWwgNapmvLEARMR7vgavAOM0UjUIJ2XWeM+4LfB3S
Cga8v2ciE8zuIVdK055gkaj2qjc7rbtZZp9PUkCXmx5VCQXwMRV6md9FY9Yd5lLrWli2lnVUpGaM
gVpK7iVIQO7lrE9Qw3w/5kY0OnTtqPCKGegTfptT01LFC18Hcj5rPDgs6rzHzri+FH0n+CnzZDGH
VqI2H9JBM4iqMLzE+TAX3mC+yyKficKLjbz+7FqTQUSiB/uL4wHX1EjFnvFBx132sTO6KSbxa4j7
L1bk9fn7jhnCgGgSKbt7V5dV5XigqbTI37oFrumtmXNsDJBhZCfZEldIDa0zLhnZU/N7b4ja/Kvt
VqYJQnRpYyzN+mia70rWH9UG5oBH8hhVJvEw9M4dXT8mpgXiEZ0RSBGNkvXHdFbUrtPYu1TsLD/Y
4xCtdut7l97HFBLyOTwu9aJt4QgQElo3MrSGODlahR9t4Cqn5PqkHCopYSxgcdzSPoDVcNZScUa4
BxRkMcidaGynysBIL0RLFmS+NY2nP0ni0UKr1D9qkDqDntTMIF8qDMrJNHsHvInxp0JG7tc5xpNA
pkT1Di/O1TB17bLNycC9Rd0ef7StsdqWLFIbqF3WHcz06qMhknJnVjq0UAA3+FBIRLnxYwzhbpPj
VAaoUlynTVw8mpl0A1+X/U5pPdLxcaYGj4MaT+nUvBsLVV7ZACq3w+QWt0zrzcfMH5L7URQ3k6vP
2b5rccq1C4YmHWzYfiQO6j6WTvFIg1PGu66vqiskHOB781YRRuXnOzTD5NWiFsNN7bpMe6NVP7Do
NB8qu2ySTaZktfNSvX6fOM56azE0gXmyhyp06GpeGme2SEoaS/y8rvyWdsS9FIMQB3Ptf4OQMS+Y
i12xSUhAw5K5sB3YrDlB51aW9d4r2mWFlFv1cXU972LbuM2iutnrHF02GLSaD1neNROr1OgcK/B5
43Yp3eHS9iK695vE2WtS5bjlqGwgt1Qe5ybHuWhJ356ZsJcDBcPlOGmGz+E/nwgn7TAbm2II22HJ
DkklnYcxHdUXXS+ys+/56txVnf87f9CbKgRbIjq//O8V0UjH/s1puK1LywPGAw2ib6BhViuVd7JY
hIQG0TfTx/pMwGf3m1PYuuv522nl9arrqQh9B44hdAnfV4BEpBI3mWz/1BbMoin9vTZsepM9xq/3
X2+OYK/XQSSAioTd3hpa8f11yAx3BunH0UmAOWZO1Tvm7Gpunu05YsL45xejjENaEBtkztZvbqXB
O6zFbAJPXgF0uK4TcXyNd9DSwd/++lI/bmRBXFKIZC+uU094K3RsCUVtIHVgUSSs61INbL1tioaA
XPv6LNeq1j++HunoqEdwEjsIc9/UcVBS8NoWpQ17IIme/lyCCHxmxbCrFYotU4wXv7md6+36fozw
5dYCKIYyHt7bY8ZSxqL3u16cOjg2Y4AJiM0PEyorcDWviT0rAs8KtXLk1zpI4vkfD1I47jb3ebVB
mT/YZ+pKQKoqcuc0DOlq99Cs42xMv9O3/fgqcBVqET6CKtvkZPL9EC0ic6qiVDonIgjxr6RVune9
39b+fnYVDpQemlholGiAv7+K0xN9aWt8l9fgDCcFAI6G6/9hmMAbJOrd47TDcfPNMMlb4P7gF+yT
GXUp8BWkDiDOJpyNJHIYl76ZR/WbI92P8xdzOnMYX4uOPZf9/ouRexktU+GIk1ZHzgdjgPel9JGt
yECHaVsRFGiC+1EMkV+/ET/OLBR2SDxB/Itw5oc3Ar1gSkItNI584O2OaubJ3iHvRGWO95tO5U++
IoODWhV7cIqobydLF7MRlyrN09wlZYjutz4rCeC+ECu/eD3Bzeuo+effj56ORz8fzdkPmuNRJ8Qs
geB4KhzYgFVJ6EWhe8meg85v3/S3ai6maZ/qBJVw4fru6jz8/iHWKzVfZz4Bti99L8iM0kYl4OrF
HQHU3aXOiF6BTcs2eZ7Y14FuX+RlbMc52sGQFRwuanjzsSm/0C2x2HWqivgGL3ea38nbfpx46e5Z
NJmYkQhtMt8sKFVqT+miRYzwEgJxmEZp87ymvskAZSJDLfPZ1v/6SbwCK7+fCFdpIvtK7GZ4pd5q
iOOCeknEGnfSPI297uxZnB+w8PVfvM5gySRXbx3vWWpc2qFon8cR0s7GSv35rpVmW2DvH9SaKDyl
+34xiJT89Qf82T1Zg68QAVk8u7d9Bb2ViSIXzT6VymPTrdvZRyMmawF1epUGU6v/rozzw7vnwA7l
baCUwxBFOf79cGlJEWbTD/aEiDVIHXoGQnlpK4bpvOKQf/3tfnYx6kZo/FE8/2iiJIzDR1AFNWlG
NHOTVbCIdOlxyrH1hlPSry/2wzTNN6M6LYxVsMZ09mZfVOaa0chIX4Be2Rws47RnZPEickr89YXe
qqpNpFSE77F5II6KJf3tzgisVzo7jTuxg+gSeaNzhhtCzZM9ugva1/LcZCOVEBEL7yqZErjtRQMQ
DBTwugzW7XyXpDl1Am3isBRKQzXPyiWBQNccSllUvaydjjuB43lLhOX+lcXXV7Vfl/90In7V7qKe
Yl1DZ/l2K5QCGWpcUlNPpiKBYMJSdS4JXdjHOnzZX9+0HwY6l2IMCAxqlPR+EPX1sW7245x0pw4T
6tFD1lqA3yK7FmF8fV4Bcb+rH66r199efSx9zIe4sfl/4nl/eEqVKiEWdbY4OUhIvyLjHE+diPyn
14KI42LphQlbEOY7z+ZvFgDz7RARa8aW5TgWV4YizRrw/WsmCiIqSErJToZBJUlt9MxzUGotuIkt
gi3myPvkGHkuNmMtDXnxY8I0ICbF6cHsF7I44Eosd/pQUkVU+VqvafEQcrAYOn6tXMZRVzoy26Pi
S29cqMAVPwk85sEHeUTQQA5M8dbOpHqiKcdyp7EY7Je+g781EpwsA9ORCL2mmdKYjMD/n3MKRyRw
tGO8NpeQK13Dmci7DWm25e1EteHSOb1GZHbq3OD80NQeQg/xAGNfKbR3ramDs8l0wDSuPYArJb74
qs8J0SSsCAHdpqZ/ygFapSdIKkYoxsIGnjkYSQuPY2jx7VL71sepfrFUtobiwfmkeDQ0RmF8mQhE
piiuZbwv/tysxdAlzpObcZn5tUuIb310gGfRD+xAcx1QpXMqqlrs01vVuv/ZfJLvSuXFL9Z9Tdvw
riVVYS/fqJYTv5yT2MvBfUFOlR9jT5vvGvBnyQ0CsQJETtyO/a20JA+EQBje7toom/yuVjrrRTf0
RrtDJzXf5VifrmLHqfM7tzHkF5CCfIuJvBD11XKqQVx3rbGWoiZIL8Gsp/xDvrr9Yk983PuGXDpI
+2Ymrkbu5khFY6A2l5KlOu+cZuHy1EGoXPUqoRDulYtjbYmf4icOBBmR6TNZ1bGds0G7nwFDqrDN
FasWEd6CEk5SWNJ8V02j3d8ZKVipTc5wSW44r8JgMxZ3akICoMRxHDsJ+m3oRy1UTdWAWTJXZaCK
GUEV+cTkdrlT6l6JMTKmYwI+N2JdNQhEqbuCmpaHQ07tZ7qwZgBhiypjPOhz92BUdlfs4cQywGgd
g6jR0o614XUfQM2e0adiqB+0OmvqZobjWssZf/+M7x0g1vzN71V04ymipf8swdnFwIexktl4EJlp
v6RRkkRbCeyWpLvX18pZQ5fAD1rHybUy76VCxgyOC8DSgwEaC4g9q2JLQ1YwjXeOzShqPWeNKyps
7qsp15q5lcnhE9ly07ibU+rwf7ZmMPy+RLa1biRiwd7Oq11ywoxsrcR2lOeDBinzYQa+qcLX5c91
BoqMCbUr98oGCKqCXE/njFzkXJdnkmJ4TctGo9NQLIIbK6JRWLvMN+P0VlYtH8TQqZ3AyjUl+B+j
nT8Os2tpI4UeO8/vvBrPwrU9F8aDk2WVWEG66fLV0+hkbIn7M8XtYjRUgZOFvTEeXmNyS9Zj2gDE
bieUKxgrgm4OwV6it9z3bMxzWBJ219eNFRSE4GpZEEXEboRM4Tbp552kWg+8hBwIKmjKoyRBXtGp
1HUgW0D45t6jQKaGMZv+XPH/u0/62z4pb83flt+f9Emr6quse0wGf7ZPj1/+/a/VAcm/+qtR6v/B
MZODA+3QNXuSBNW/Ill99zVcFTfPay+U2sV/NUr9P9CQE4sAL2Y9urksun9Fslp/rOga+5XMY8Ow
+WeNUhTc36/fQA04BOPIWlVpq3/zzU7VItWhRBuqnytdq5N2gKPpaJvZqCLoAMbcbHNw+HWwWCMc
6xm9M8SkprcAORUuHECVVvSZFnk9E7rj1/ALM/V+VoUQT4bP7mozSeNT7JnxYzkPbpjGjv1+FKK/
hp3V3yg0GdEurTO8BjW+7ut44g/B281+s9eyBB9fn1VnN5vVgTTC26LrrU/aJKLlTDdq9iiwmP3V
mPmierTyaHCvJGxPHRK4Mw3E/JTWigBfm7emnOmN1XrgZ0iKFokjNpfLxup0iyxCa3jGfjHRaxrG
UrvOrdRe9wLIp3c5z/Ye9VHphJZJZh0KmCh9NJIFShH9L/CMaUZ5VTi2/IL+q713xGAepdsne3PO
oE2TaAUfOg2l3qZ4xSjr7zMzhSpv5TdORgfzwF+xrhcix8pNP1spwFwL8XZHRs62N7SXOQfQ7ulZ
OR1ZLVgoKt/aYkH3CdzyILtRqGztreKYeWfohX09+vSjjH5wjePg+y2nfuVHT6r03PvGtaOHrl9M
70iKpqVtMtnYxbmQgpkZ2GL2YZy6BFW76YY5qmTuQTMGLfSxk+PXxblvXO7lUELcYWcT0Rtelunc
D33shVrcJFs3ddRdW8Ui1fcRSONDbjgIhzuqRWY/IWAiuJ706mVMIHi12c5bougg6tL80ChrKaGQ
aurBL9xCBH08uelBaLpXPGFUGarHeOUe6duBNXbWtgC9fCn39EYWXR6T2K4gKWSFnRovsVRdzJOD
1mmjkt6WUoRm24gLjN5pO+sRxEty/Y7UrmHtRQ5p7IJMsbyesjC1uzgQdVuGkOR61Ee99IIVhQCX
zjanbQGnDhCBh4NTcx/y2d6UtnmMh+7aXlmialIBsQgX0aoWWTjIy5lkAjevdhU700dNS25nZOZB
x2V2sZrh24/Ls6FPIK3dNNpF43JPNV0CQUdurJw2u2pLTT82tsh3fdSaJx+FUpCznd1KDaFwKeYU
zGxR7yavTs9asaijDmKWB1SYjwCaP1a9J8LWiN0AnrgWCuBvu7py+/6EwDo7siv71LGbOHVA9c8A
SIaNUiUUjWbZ0z4LpWiGnVAN90drN2mpVWHcar5G2FaWAJxNvtqq/eDOdF19ug+Iz3VFak+XeyFe
qmlDdk18BQcPcXOK9LzF09enGljnOjUC2gxRKLrMuOHTZ+fMXrSOxmPfHBF4DF+bNeXPAy1JSlYy
HQDTkkDKAlnFqj/UbXusJvu+tYo7kPhXyojYlw76ytB/SB14krr0T2483Uk/PXJQMTeevmzjjLsf
Q6PwRvEo23bvLfN1Btwu8O1h3nVNAZ47opkWR+LJIdtuBQvKjVEWXwuhd9BiJ+DmgEzvUw3xcGsY
od8DFmxpK89L6l2LBqZuVgIw0mGVBAiyxS0gbZpbc1fRHB0nxlaDlpHn4cABKWWoJf5w8Lris3LR
RLHJ908AcSFsdHTMIEpkl8Tvs8NAXWXDW2Hcxkl7OwKO1Dy+lKqry+yJ7KVYZ7N8iNyGWCKpnZvG
FHep2TqnuumTkAfGlgYJ9LPbJh9Im2A7Y87fkr40DrErOaKkbQGidLWq0Lg8ETpkbSXT+m0PUjWI
leMf88y9i5zulja4Dl7Y9c51pk1uCOS6f8+8MmzM0Y3GoLH67JKZkLvbPu/3Og9qp9ftQEfLTu6s
efavu1lH3aD1UMIBx8YmwRb+QGZfuYMrCLY9a1xM9vJOwhHjDiVBNOjZLrNyi49Xi5dEpJfcSlgd
WjAguQE1IusfClIsd2apovspn64bre3CGVrrI7KWRzv2qc9r44tU/gcnNo/mYDuM46HBMFPMQWJO
O4xUx9rJ9r6ZRdzFVlxMI273k9d9roBdbu1OyVUV/NDgmWcA53QyyqQYz3Y76ZfEsO4Gv7kqZPLk
5OByzUJtdbTlATPt1tH8j8KfaL0KO8zXubTRvBtPWnuZZvPdzKMDhz5ijmMa9T7mUWx8KOBmbTrL
5VXTBCdWd7wm2G4LC/fE6bjf2WNrnjsn84J2bEDq485MwnwpvD05guqY1P0BneppTKN83xd6Gsa+
1tCq1HYsZkWoIp+4t0n4HAvFID7DXe6ZsCEQXBali9ukFBon4a69LgYSSZdphMif2cknzPsinMzh
ak5b1oSpeDTEeKiAhPujYmHNfIJeu/6e/JALaVnl53GuAJgsHzI3L7Yj3wfhQJ2HKIHT87hYR8Qm
xk4kEZyXGGr9ZYZXPBIl0DabgVPY2U7teLdo1hLIIbaeo3poiH0xIA9rNGebrZczM42lVd3E2kii
Xt0lTtizrjUpNo6ltrMNbsFmVw3NcGXGVYTKw+TwMuhpEFnaY6JN6/I8xZva8QPNsy8TOexPiDWq
d3rcjMBllkLEKQLQbLirMs07+jJXp3m0HsWsN59wYQFqjkq0ETto/9ZK7jew5QlRL+OBddbcjr3/
udTGGyNxyTgUU38n7epmqjSNAyR80QVkKFHr72VndTsIlvWpVc57TyJ0n1OSBTTELxQux41ZFe1H
pldxmEg7fMmU0W3RQcG3B4Gwzeox2TuFA04c/nJY5oIvK8dnP8btUemedg3XNH8iongKkKt73xyc
ypuBNn5gJ1bxUnvucu9OGkKSwXu2crsJS690n1yY1BstcvTQdJPsoYorHT0FxVPfRX5rWQQ3z2J9
iXhgWWDNVr5r6X/zXvPxYk4w2zL70nT5p0XX3Dvfr8b3lhzhDw/JhVBjm+BKlmw3awzyDlPcmxyK
OxE0elecCSusD9kwCPYIVXxtmMWhz6M81Gy32dLgqO8QR7SwW71kuAXo6h2U67TvNeUf4AXODyOp
xjtSDAD8+ypPr6q+/9Lm3mdm54K0bcffcIYbHtPMODuV5e8bn8RWG5HXlgBbFggO1xs02WOYQAes
Qq3OTJQW2OgANLRXmSFBY/dyuSrF5B+m2pg3btJ+LmIYKCSZpMZN04zGPROkRDA2WGRJOP2UFHtR
xegqSpGzeEmtem5pXZ5j8m52BXvBJ33qrIWQzsJD1CAW675MLOMTBRXnE3xpkg3UGscQJSSzUjaH
Rs89N+FPoHXy2B6X48kdlBakA5mUlvku4qBi8d5WHVFJCa36kp0HkcDpGCdYEgzqkucOjcQuL8f4
Hqw2taxrNlphWY1Pna+Ojjl9oY3l7NsGl1hJv4yE33gVp8CiVrPtByySe57ayc4EAHdOspuirrNg
FsPHsRfk2EL1gUYeWUCfiantopb1L68PiaiaYImaPkDnVhwshAZB0mVkeBL3FHXWJUsyC5kQrLmi
cbxzmpTICHv6TbnrIzNLdsUIyBgNuNjrxqehSNgwoYcAtxU9UnUqg6I1N5EmLLKoG9yddhd4cPho
3i7V1m3xXFSMu5KA5YDGmhHWWtWEqRg36ItappPUDhBQjoFs4buqPPk4+TCY2ODvyHTSYNo3j0Qf
1lvQPyiD0vIMlGvZ4PFHRDezNUTbBoE9dhvWxKI+1rW48xGX7J3Y+lxUwyOqGvud5hCIU3JOMXt7
2c3oIMOu6TeNWAAfN3Z3rXVEVHVKM59ouoEzLsryce5hN1PLZKlbwCNmBnBzq0YbktBQDcysprJG
ghTR3Sii0GmFaR2lX/LO2BAsQ7AE4s3tXDjBomMVdWYvenSN4orQYHHpBDnmQ1t9Y/MrgzyRWyNT
dZhouckjHZE6ygSLxlA+diKDKUzM+I6sen8r8LWx6fYAYmpZcZ3HTC7LlJc7X7fbi+NFn3TZ4TiE
GLZPpny+bRekkL50jBBHBrsegwhSvcku1bwMF1Ovw7IGv65kt9ZM9OVC/u1JAwACh6C2QnccacD7
7nRF1/dLzXmjMLRn01MvcePsXUMOVxxzF25GjrJGHSMvH7eo0vZF8k3zWkgXjtSvDJk1hzbvbkCS
nas5YXokWCZEvKDvmobjLWI6a2/1496sbYNqVXaGn8kCmuknPfcebTfBJpGql9kdPkdD/Kmuc8ZP
bd0O/bVbR4/1qIj4mKv4o6aZ8GhEcexTpcLYcq+U733wGiKffb/e5yyOAaEhzSWKTFJrK924EqK5
zTAbh5rM9LAfiGwIci/WSWquJ7Zn2s3gtKMX5OWsWBKyiK/LStAiPWiSHW5JeewYwR+XLvlq5cSP
WtG0BIllyi6YBMHtJJKVz0WdYdZNU6MESGHihJtrq2CDVxPxbSZdBUnZ7KH4zC2QAiffZ6kWd2Fj
dnoS1sR5P5uTgUyP4ieHnKZ9nAavoNCZjEd21fnRJ/hiL/xK7JpFxedJH5wdMN6HpcNcjpXqne8N
2U2VasY3O5XDWSWpc2osuMdmseSnoY6WHXFM3YOoiO/1OvOFM3x2nVeCA36svyPTdgxHWcdXFhW7
cEDBfk3JWGxbhaPcqmckQ8DZd6MrtF1PV2PTpTEbgArNV2WJTYxukDx7+nWp7Fdw9aLR3oIyKYAJ
OU1mbc2kiN45yIQxaCyfvJIyfGm6iHYL7hibWvKe8CGCFT7i0Ea2OI0X5HdsK2SCEDX3P/q6TlCe
56L7LBNEuY1dsQ3q1GbK+fHSJy+bdycGSM5wLacdhhCsteRa0EPJdkmtF0f2jUe3rFBqF+W4Ww0e
W2Zz4PqlXW2LPCUSu3nHYcq7GzJN7DkKU3Gx5ux5zH1Q6ZHQ82uWalahidPCZZH+Gf+ZFzS44zcm
aV8EmZShRsk7qA2zJaRe6kSDFulB5iQLdB2JISgJ9XOft/1J1ta3Vg3XMI4IMeJsYar0YjC7bwkD
K2+yjsdYr7B7Pze3RlFMoYaqLHDqtN/k6LnPk8huUhNxY16X17HjPtWeL/fsr1scmwx/Oc+7ytD3
oBFHuOU2Zxm837shp6OgIdxE+Nh/VXWDkrC/XqjfB90SUeG20AQTCkA/owpLrayCqU/4egXlGkuG
aIuZlW09OuDzQg+eNzabluU08aaGw2o404eeORKjPkSm8dPoZp9S1wZ30t7MKK+PqVzMDUfIM1P0
E+apakcc2JajFiOZKn/Yj5IkZyPVLzDYzL03T5RRFIsuNV9U28YdWe9HLxu2anTysG2Nyuego6r3
rdAom0zT5O1MaszMnXcm4Wp8o7Hf5q/BLt5E4CzHwV7TMdE0wUBFYGNE6XRKoC/B7q8+VX3t32ax
xoP0bKh2bbJBcageUVTcwKDq8RUa5saS+g6qlBsIEhIwftW2tnEKdwk44GQPZZR89Yz2IpV5zj3n
xTJMquIvvVESR+J968aFPAsvJbUd6D+JRf6mzarQyJpso9rxW9PDTCi0/GPSasm2XUv/stHC3CTT
olAetRJFquCmqqgFJIZi25JFWB2zmy5hgg7l0DkzMl/hviuH0Txp7OkbZLWgtKaRQ/nYLh1/iZUc
wXuJ/rNpt5Wcq26T9C59fefclMa50+2QMEh6N3NeDDuqOChwioGwB2W4LSv00g5XdJSB2BLr7gdY
JLpjWrQ0QJjV+oDeYWeTakYiEppeduT9gyacUu5KD7XnrtPyqQstWmzkPHJGWJg+zCHdZcI3WjOo
uEd21FBzGLRFvxqwwHySOTmC/VVk+JKKRfBahP7/Xa/ff61Xu4/8n+sP/szmgnku6f/X97+Vf/4+
/lqv1e/vfrN9dQzdDl+75e6rJHDoL8PO+jf/b//wP4Xz31bi6e/+uhIvZcp/sBe+r8W//ru/avHY
j3QkGbDmbcxHrwX36avs//0vYjn/oNllM3jRVvzHrWTxy/8U3S39D1xJKAt9E0Gj49reP3EnUeD/
vuaO1NMGtUdatWNZPuqltSb/d4iBm7Z2DoHqWGaEULkxKXCaKXk3VIngze4THaCFbXCYMXoWIqNd
yEkaa7NCjV0vjyoaWjaksTSpmudQewLfWGgs5hHyI6p4+caFxfSsmrxTZiCzdFDnKHWXgXejMcky
69W178b6gU/JJLckAC4uY1KReZd5dKpboL27LrHInsuQaNxhzXDDLosAskwTDUF3Ta2zkmXvom45
1fZMB86p5uqKjwnDAOJq8wI5Vu1QiOabaqAluCAYZsJPBHvqw/9m78yW4za2rP0q/QJwIJEYbws1
k8VJFAffIGhSwpAYEvPw9P2Bsvv3kfu340T0TUf0xVHEsVRkFQrI3Ln3Wt/KZ02/9IuIlt44+1RZ
ghoRleXHEMvY3Y+BR3VrDlGc7oo+nhq2msRwXhMzmEkpCii7k6uqkwzfNyM17XhXWx4eXC/2x/hm
IbXH31fQy+IHqN4uGg9V1DZYl8JkNW3pW22NxJSExtjrv4wJ3PJepkYRw0brEkWLoaj0XQItVRiJ
FkuJGP1F+qFQrgB0uSncyPTwK5Xxb8Uyx7eDN1e7ylxyOsTeXOsN/SL/ZemnzmBVHKcdI2fv0LsL
FKdxWqfvzbuT1cONR9nYhsqM5TFH40AdblXbkcSylwa4lR/kh6IpzAsCKka5wV43g59hQXfZb6gK
arvWd0R2WNww2jMJUidVypiD6H4g+uwrm5l6MRMIM15eJqHE+hJ2qXK+GeWUPaCiIfAgmGoyeYxg
n5QiJdgkkK+ZQ+tkZEq5Tb2mPKVB2Z3tCJyeEPlDkmfqfpiQwqN1hY9ajvXBEKNLAVCepmB+9Fjs
1pSWoP3NqUT0UECt206ckk8qhgpsjl1xhWau3bUYW0IsUTkVsVtuakMkh3iqgnc3VvQgG2jAdwN2
mrd4YPulCJjNm2D22SAIvTPO8Dh41WyW5n3T0qce63p5klb+mBnaeiVhVcehZav31HLFk+vzUNmk
tu/Z0u1TzNGWJvVUnBo5fouw4b8tdA93gSZAZDMkcfdGi2+XLYyURTLaG6XHq8FOnNtctfleEnnL
IYnE+mPDMPqEAce9RJVHyJTV+zfCK0fKtrE7BZnKT8SWB1T5FSmAOOxu5ehURyULeTViIrvBucJc
K9YOUJlE3PSDzl7qMsle+UbzwzT18qqvlvzYl6W+UfAP3nXcERIUNbF3Thu53NVON3CwQWCJQ0UM
m0j7HlVFx7DZMGibG3JKL6D85X2wmC6caB6JYz41Ee17P03PJYfP256mxPXQyPQZGcVE7ilMlYtW
Q3rpElU/kkA8fsE4rc+4pMqdMaXBKx3N7KkZ3O6KlBB81TSrM8JcvMXaiyIpCE8JohMEhfGA/zpG
lxP4+6YenO/O0NQHREXz85RZgC4DQsqULk6dE12wHpVbIEXmZvwcYZXxyQr01UxoB21NSXFq9x99
OSITUBAeTdRuGxLOKvp67XBoyMPbWwmpVMvk1r/pyOmvzHpM97k9p6Fb2uN9VnH0TEAxHauml/fI
cueXvkqXdxyEwz0XJLqdUII804UX4WCPxZbnpNtWxZQdR9yfB21nLul1faW+QgHK0eYInhZjxd94
Sn9Ig6nD4hd0EKbIlDts2/amLpruzhMoJOlOko+bWQRS+hynvy9WwhjFxC/JrcxhhqbDo57UcEmi
4k7TK7yxKit+wSyeHxYCpveTnJEgmHNqXtxUmZegU8GNwfTsnpjrno0Cyuh1VYn8EOTTbV73Ot8I
HlTk4bG9XWjyEvE0dhSuyHDOuuJYgRuAmK9elpe+pl3jSZYaOp54LxEdWLUtvrgzA67Q7AzCqWp3
fsf7RhITabNNStGZZcd2buvfmBYyWMtIPJwUYmOwpb9mHJtPeeug7oSz9SiarH2ICeC5QXtFM6tH
FrbBPV9/bcs+oN3rLZeB4vBNVz1jWiHGhzyt6Ojx9HjX5TjOHzNdtzlEJOSQh+eMZyMuhkPUCjhY
XSPPFgk5ez+t66fRcdq7yeEMMNtIPWQ6JffsbPrVDfrqN78rve8zYh+GHV2L0TGIP+hAZDv8YfTS
Og1vy++v5ql1toCZOpp9vM8wMFqqdYKJRvJw8uGN3FKR42zEVxq6i4FGA4zqE/yybld5eKPgeqRR
6LiZ+k4aW72HDFI/+zEpvDu7iovfZBz7h7KeoksvIv9q8Etjk09Lc0oCn7a0svLNbLG/0VHr8pvO
NoPbzC/aixIEyPaQ+4DDGt0l6tCZZLaiX517nCaHsn+Gr4FySNPbZXxnMCdv5djf67j1rxdCW7+Z
JBn2m6BP2a4DrjFBvp3xmCSO+1qnADcnxYCFuhf29rpoA6NclgjMlOlXt8wy5Q0IHaDgxExslZ/P
ggxoxz94JGiv98SYytAKDHy4AkzkVHn+m0IevjdT+YYDpboYcel88WlGI7OZ5PXYBTbL4GzdIV4z
wzgqL+sXiPNGisPS9eEwl+k2yGrr0vsdudoWiZNNUlZ3VWzJr57fDUQFGrRx68o5GG5GIxF17g4t
oIVdi8Rio5IaK67Z3ntObL93SUN+puhIquvHIfgiHEQBZd1aexM90aMTZYnNeVHbdyqqieCzhikg
cLv0Dsg2q3A05bUfNSNfO1GvKBlokdrudA46y9+h96q/JaS4dhtjphUcdbV3ZPikQWG3c1hGc3un
l1zDV9X1MUss6ziByQoXh/HKOC7BcohE4z1TC1iPkwyyGSel9L77hdG/FpXv7COlX5w693ZGFtxL
i5hVPp/ZUXeMAGcsljxCabosOY+6MU4u0gcMzrRNIzbtenlPdVPUzGKj8Wz109ap2N7A08XcmjZH
mkw5dxG16V5ANLzqXWVnTJYbL9tKMNsZgza7v5FxX3PwbZ6gMhS3eGJtHUaMiw7sd+V+sMlQpNs5
741UeEeryv1bT3gTu4KXvlKguXR8Mxra9Rwde51FTJFVQOKlaIQ6OXksQu5sjHmEUiRhY0+Zgy+K
fHMEcTgGOW49uE1D4Nsix5NrzvgJVc2AMkcozM0ReLQ2l4QOpLIOymRZQfxCMU1mK0PozjLHL4OZ
x19NVeVfbYsakHyzxQ4ZNdW3WnXB1aLWDIPYiU6mp9GRxIAA0DpU7GC0jKNT2g90a7AzZuesQ2LB
OE2kPSVmUB05+8XtN1lkXhvgg0TNjlRA1v51NDhqi0qrIeuM6S12dXmhSTrfBDWN2EClcdjF9XRO
ynHZkdARvyx0uTPbfYxdMth6K71B20/+qLTPhfLErykiYPocsITIekXdSTbai1gG6zRD194MYyK3
dU+at5bLW5PMtC6Me1/T0AuSwd3mGNNpZTOdqbpyPJjAT0Ll5OHEEeEqzUWxy6Ef8rXIfT8jIOCk
2m9lTnFDsOPtYKfy0jr2q2gZSk4DoW6xUvlWKZ9eYJFzYYqRWUBBewB9lN6g2CvPTK0l8zd/n8Tl
fGbocJvMtvUkGyyjoT9VpPC6ZbMXeJ3CxZhws6tebpdq5gxOooZHA2WzpJl8nQ1rovGIKIEk4EMQ
Od7t5CYq1G6J3pHb780ASYV/PnqEBeAetRHNZxrYJmGbebod4tEOF79hm2uT9JSCXN/PbbeEKNud
cLb7caOrLr4p8bHvA5XNt47Jh8v8nCjtruCcoJuOZiAqiz+dWu9+yKb/TH/4WUwNMsNCdMHcDnbF
X7FpSUT7IO399JQVLcc6Y/IYTyw+q7TTk5xNrnT9DnTIL9myTfUPJomfbAScSlf6D9AlvFHAG1dG
yJ9PpSi5mIQsOj2JqWrelwyeoU7z5NZXgXr4+8/5k4lg/VUwWfnfevr9qzkwRQnlAkngV2mrLnc8
I4TvlnNcffv73/MX5sz6ixDDrxQhoCTuz6xnVc0zShQvPvWavjEmHvvk9pO1y8u0u6sbhVViCBKm
4rNdvGkv5kQ9LnFyCzd8PVwzVyt3f/+W/voVr0o7KCdQljjT/kxo680OgBSnDNTD5XIxi2Y+yGxl
SdjkR4utGSfN+9QPfM/kQf+IdPmf7gzBf2mqtvre/Wsv6LO/8/8aRf+b+keY4LCs/f+JNzffxv84
f2vab/O/tI9+vOz39pEnf4Fd43oQBmFzfSov/5Byes4vdHTwPVmA3P6liWSLX3iUPJQYDth7T66E
pT+aSv4vay8J3m1g0ZYC2PfvNJXQlP7cVDLZPh3IO1AvPXx4Pwk5rRqeh6QVegwGgwKsbGS344lq
1BWsFOdqIoRo+BI75HRXZpr0pyEtu/tEG0NxULRAFU39gSk+OzHlQtRL5DZ0Xiw9xWQDR3Z6TzVp
0pMnkigO6ixcJmO8iZVgm0GCED1OVum8uOXwlouZ3NS8eARi63whx3S5b5vgsdJQRnNiESgs3Txq
V3hBuyEJeLn049o38jNfPLQM8zad7syXAGACPAsjtR7KclTntqH3XRU+Z7l14R1doskRj0w3xVTR
+TaEeIgWgHkFA87vLRGuJou4ZMcYCmpqOBaosjic0JoaUFEsIyEyiw29//NCfXoUV6ga33+KNr/l
1aMYmpNDKeEf6KhDRc+K/rQwIAnRi/LC1hlbCyXGOm5wi6AInodsqeOwzH3zxStosrl6CEJI4xzy
TRSs3dg2p8EgJ2ARdNI2aEjmfZt2AYCQCtJZgpmYGXOaEvc7korODMnvVyNEbLz2vaRk7sBrbNxe
imvI3YF5GB2RP80qZ4o1xL14aYoVjqMm6nv23mS69XVufF9An4WTJApLJVPyYeQt7AHkAYfP99eu
74o7m2SdjD9PFvOVclMWwNM8l27G3mz68tD384AMQS+odbnIrc8ZBHbP2nbrUus69gXGiE3fKejC
OAGSBC6HUMvRbTmZ7RMHDMpBLmtOeRYxLC+NSp0XuzoNjd2B5siGft+lsfWiaQS6e6FnHxWBspdj
3xXcC8hYzlnftlt+OwKOtnXSne2hzAUukz818HG+QG+aX2qdtNc++o3HDMPfntlm427x/MpzCavj
Kqrt5BkALhJ76DxXhubL9jmgIXTpnDQcEOqE2eIYO2exQMbRxaD949TIZNCCuqskbXldynE++HYb
HPLckt9HF20cHZmiqCA8YD7fxhbJzvsgM7vkRuUVP4uYWr13K7QTVmhLaiewEU3lZbsuVu1DVATz
JV1GFUpYRNulM6NL4QKsAls1+geA/GLf5Il8ynufvAIfD8dGuat4Y4KS5x+UMNsvXWW/OORhXxeO
+Vz605yF81CTN50h/4CCASejiKOlC1t2yX3qL8guPUuHlBHUZRFIPjQiZDEvS17dte5S3LeGpBc7
zzRzUluc+7gMNowC413BfGQV13Q7IG/LmUOvyjeKY3A45o78OgnX3DjFTH0P1okHdRr7jQ3bICwt
vNBYciK1L3Gp7ayqQxBhRhn+o7E1kJTI9tJz5LnFQKquSmN07jonRjaVDJzVTa81KTOh7mQb3wjs
a/jHxP6Ok+m9DIuRXiIh4ve5ybJvTL5OzcxXv+i1A42HDO6xqBAlzRn2oNDkNW8LMCufeKkGYVpc
FfWXmvlRthsHkez6ZEDwayjC3GgjmLslqxNg2xrEt6krQD/OfLBqz6SbTlMCmXCsTbq90J70Zsg7
ZqjQMdD5lBTsIwuF2PT5aG4H152vRnB39wm4lueAzy8xnyxTdiLfaw0PX+Lm3HP+pJPrrraV0VdI
hFcvzcaseyYEiVfh9Sp1Eza5lTy69PGXcMppVltNkV0NXaZmWFBpAsfEQgEmXd2GTTBMh8SMy5BQ
pjfcVPWuSWfrVEW1d1PNvfFI8c7i31vJsg/GKUNQUZIPTZG8NHe4whAblljHq5HF3HIHVqXW7aPX
z5WlVl30PZgKdc4rnlBYXQLJ1/oUaZdFa1pYo5oRhqZrmCyrw6pJ2DCN4AxfueVhilmedYnUgMdh
tB6Es/4ijujTlqMr7yQfSNIZTUBNm2Q0gvKGbXu+QQdSzduqgsPZ9lRSjS9+T8b5v3LpH8dtREH9
Xbl0qUrAwT/ZXj5f83utxJztFxyZLsIDChxggBgzfx+1AY77xcRMb4IAXLM2VkPKH3zA4BfTNPkr
PNPo0DgA/VexZNvUUTasQRApACJcW/w7xZItf4KdAgwgI2ol1EsILzAE1gPKnyZwGjmCFUVzcutp
HQgm1AWqD3zCTujUrpqPHjSzEn1BnGRwfaS+xFZuhDkT1I82QnDNsKlg9QRPVk+nZKmRFtCldN+X
xsJuUKYEH9uFnq8rxET5c7rY9XXVLuZHJuOJZbQno3VjUgDNW+SggzwQJ199RZLvYR2pg2E4TzJt
xkvDgXaXYEpk2IH8BbuFqy6aU1Uo+qjbIPC4NvtZpxsQcDFT93KxtozEfx16C+IUQpWTPUx0z2dK
q284x5l5f4JdA5/zzY5BHUoK203SC2Tl8URP0DsahDuchqrImFin5XQ/1MbBynprW1nB81hOJNQY
eYdOLq7Wd4UY9nlyWh2iaUSoCxssCQSTk1WRKgSKFhF1277KM3rimLMd2m4lJyt6Qk3LGT9iBM8S
hXSMUPhe3KVW6pztbGnvWj1m7tUoPOedKzJfqTbIouaR0JnlBMmrNewrr4kntYOHu4GY5k760Pg6
yXfWZI2XKrPz1M5XiQ7xK+UePXUxiHC0k6STRwJlEgziqNb10HtXzOrgFi2haAlLYV6XqD5DmAPm
FnTSSRRoywdapASmuFjtBC78T++q5+mttmiCDNKicm3BAqIGNKaPoPR09j1AFPodEC07441Vwq0H
xoXEcu926Woyxt7qvegR4BMjgmC4HmmgnF3UyVyoRkUAdvM+O6VIpSSJpupeiKrZmSlVbJSo8bYl
qm1jpmnGbYlWbDtrdlj4gnDPM1XtYraF/ZKm6qCq5Fakenro3N5OEUDm1jYNaJ+Ged3FZ9/vPJuq
hKsdWpkfHRmqUWjn4I9P8K2bPR3J9q2ydP5udbWQ9ENaF2lXvc7i/MhH0QiMF0tGG4hzKymVbBnn
tH9Q0h7tsv81yeyhC5fKdu7WyBmHVo6OSUuwzas4s4s9vi7jMEgbXxC/7sIkVB/YQqb7surEKg30
s1tbRB6qCp9KgiRzdbVK8lHWMM3dgtAoT8NoOjdpF2WIErvcvsZHvZxLOpLoSUx61H3yxnvEbmSi
Me/z+MZNWnqUve1eQ9YBZDip6NekSQLiN5bhgMrL3qmayqgXnv6Kv/vGKT3nfr2zb5kJm1uOgXiI
anFZMpQySaq70JfaYfqAEI4roM3vFWFCt5Wj4pdYp5CxahuYGnXYsc3RsMypGx+ybFAHyDokj9S6
/bBGvOvabYIvsW0wggblee0r72mxzNtSZji00F5fq2VwaMzUxjHL2vHZqau1ylPTiBJfWq+FMzMW
68Eu0srITfngAuzaCZBq3w3PRy3bcTX2asm6U9/l79ArAixsTEG3Rj/XwUYNrv1Fy3FKEHkP1bvt
z/EjWt7YRGvQOL8hTk0PJRU4P0MbJ0aYsN8AiG7qfshPo4lmXU24p/wsy3bg/Ka9LGP/ODnkq4ya
ImLTu6jYqOsEN3rfpVciSPpH9nuEQlyfx3aq77mt0XNb83UwJgBQVRQcDS/RPr3E2jv7jQFIDfq7
/zG5ZXIX5H56HKKq/PBSM9jmJkDEjcYZ6+7myjYZrolT5GYPXdH4J4yM01Zxd38RRqULmuazxbRF
RuHYIY0yM7ivk4NZyvPq9CaDbLJhHiV/rfIY5HrS440cyezegrZyXh1/DHCK6+WhmjhK2F4zPqOR
pV0ns+pi5Zrsy8Gb3o2pxLJhye57jO6SPmu97Ko8afH5W/LFwpt0u4g0uB0mf7mbS6faixx7pIXO
7orYFPMLrfFFMX8jB3JfVW28a6vafMP93WxtEnAfMpsqFHdGgpsx642NTf/4O+I781gOpfcqwWAb
ZIA2wW5hyQmTbh7cjR8n47asWPn9EcWw5w/uxaqXOOSJlDTFhfUVrIi+8kcnOVdBo+9qgf6uA7DD
lQ2S+Vs6N90XYm1oB9Qc+ratOefY3wVy5GiCRikE7eilmec+xBf/rSgwFNFdDDbSsaoLx6ksNGTd
XIPXHO9zDvTM2YJLjSsspUJMk+gkXUNdElPUW84e2a95O1iPGdkGF0/78xdzFC2jRA5DD3YwoUr1
GW5WU5TSY4jsMRyS1LxtBq2eC8Zcz7FfNneoM6MnraL0qp+g/SWIO76Kxp53JLRlhxm11i6au5q5
bAkp0ebTMsNiatCdynyhBo29/ivMYbQCqd2WW4MZWug6drWrzcS8qxGMyJ3nR9W5JKq+Q/A5zldO
NhcqTBthwUm1JdexG1/sCZmlM+ABw/PEoAMb03IWqXDfLX6+EVZRmd6B3BoRr5nB87w4GI/shY3e
L02gDm3cpnvmwO61hzDqMfKGJt4YQFkU1jU/tbf+OF33ddXsUVvAHPys+P6vOP6n4piqkWryb3qJ
VdMl/xG+NVWe/lQj/3jpH/1E5xfboQGI4tphoAFE+79qZJ9q11rd4iZm63UYQCH8hyrN/YXOjKBF
75vS4mW86o+GovyFfwphG8+486Po/kOS9/voATUfWj/EfP/NKIK8hZ8bioLFh7hpxgI+tB/vJ7iK
ty7jTd5mR4ZW4JxEsIp5lpadF49fE0y7btBmhTPZS/B/oE+1T5zwA1TSCyey0BrRXO7piBRqVzlV
XB+NvBL4oTQ8YnND4mP7UaSOfz1HYAiZt4gbsnXtU2ej2abchbSMz0PSpxSAJcYsB2Wjcvp55DT4
1wCgq9ey9fWrNhegC5ghQbSOpfCvRWLZbwiRxA1NOTxhVRm77qavLF8frNxLGlLHjfUlnzwPlaXz
nVV3wRNtNX7xyEEeiGnrTw9EIgRPRSqmhwYF8SlSK7pF6smDsmGVqkL61lQ+kl6v/Wh9E751WUCn
+IR2i/ITUGtTE84YeXpsmQEfQ2OMZTJvxWCIhBSPNIbBPa/Mj6oy+qMcEvl1Gf3prpSgalppUiii
NBU3sbVyx5lQRE8/IMCQkNdKMcjwQGtKtI+sIcxs8wNsywL5KiPW6c0kG/6ZPQmYQ5XjvM0xryNT
njfgiJF3O+IsujNlzLIaJUzgeukmC+2uiU9tr/gkX0nINpnJZyfzBRpvP5ryxrUxuJQgMm+kMrJr
pqICpXuKUSpKh5OsoLsA/+Y1P6CIaNmBWRZTgVaB+5or/OMLzc0Y+E2cAgyy+vUbHmZg4Xylbfvi
wlCbrkcGN2I7wWoptsguVHpvFBYfoUI7DfhjSPjTbwmrD528h3Y1AjLFyPBJShnBKjtUTeC9DzX0
F1x4qkjMZ9pS4D7yYqGTNozL9yRaccbmUAZPcz4+dEvr7Gc0ZnaI1x/rPG2Ie7SONANxAhkh9jTr
sSQV73XVLnLXFtzoCoNTtEfZyE9aIos/vSTivSXrTdSZEgT6JzLc6wbuBqb2fLOB7OCjf3LCAW4B
rQEju2JG45abz7CAhESDxaMHL6b7YMoFZoc5P1Ri9G7j1gsmvuBKg3fAsBS3NDEzzVy1RGafhiqg
obMjMIf7TfBYXleaHFti7yJ5MjJqEaoFyftOlx7WUaGiCTclrkisnAV3TCR6qDqTza8s0bYASVzv
kzmY9Gu/fkW+RMJeOEhqfNHyw9gm0wOIU3DHNqS/eRiCnbaFfsUpED193sKpASJ7Vm11Va0P+7qL
v0YuiPeRs2MffvK3PglmxWLBqkoguexXbirCvoAL2UFGkaHOfW6YHjnAVV666x2wPhL0V9MDbisu
HhZKvmyThSMVaf2D+FU7GniK27vi0R6r6MkA+YMArs2AsWR1XIQ5JHnEQBU8rsXyU0xBzjhswHbz
cUw4PT9o67W54vcJ6OUGMyRk/lZhF8WbZovHwer41FCKrA00OAmRtwquxyoPrpcau9mGsBxuiQoL
Nj5BtFOYirw2kXfoQGHxGA2HR9pfS7A1gZgdoeOYCFez4Nohy2ArqYIb9AuKzytJCx33Szv3yQ6P
Mk8Yfb+VkS1ZsQqLw8DD3E40LDKgj+lc03bnQPCwJsmc/FIB6S5Ezs9BwG6flKLXlnUoTUwzEo+d
o3uuIEiBB82NDuQB/d+rMqP6GIg2PkRdArl95WK7CiXA3k9IKf3Sgj2zj1PPEikXPvCkFHeUEVh8
UTmW1cfIxKBwjisPLoUsCxDwRZRhUTGX9NDbFtAeqBMNqcMrKi8FzLkjLIx7iq40NzgwL77WpgXe
bwKQxVpUCvEIgRgcuoOCb6saTL+bAvEgopW2g2u74nNHxlUuWt1a3KQrJL0oBO8nKzRw7SFY7xw8
btVMs6Hhx1tx1H7EiqNNmjjc3cjPHmlLBE+4/kR2ZVNoHzkLmvX+8563LepCNHF8Zjxu6/3fk/51
06cD4DPaOnxOc91GhlHUHS0UB6yUmbasb03b+Vua+ev9GMwQjXTtB09INfkifyxpJCOkxRbuHbcS
OSlNf8r8tuZ8hSCx2WkGXXe2y9OV5yrIaJxzeSUA9M8nrhh8+2ksIUSFU+00yf5zZYXzC8RqTPz6
SaQYnZ7GGIT2s/OJ/s/tdZUSA+RFO+mct2AlA2d9XdyLpLdgoZcfZTIFp0brdTOozXVzRpqNxAoJ
yc24OCxkOfVDH/rMh8RmSlATJ7fWnMxHlh9ZjFsR4xVJNjHuSEFEwhJcFWXboavyogmCf5sG+f2S
5d8yM2WUFSIdip/YSmG1dQwSztBpeGpUP7HW8kxi7mCJqeD6WU4WcnxwP6qyeKpi0ZyDiCzpcTNT
+lKHyObRsn0kuutGBEYgfyTmQeM27/07UXpmxLM7SISp9PprIbobxySKAK9DDFklTr6mXu0gwiuj
X+vO2hlWVV+3ZuCETeeFpoe+d9z0hSiM8dh186lNeg2MIGiKaM2PqMIg6J7Lusc52NZ7g8ninbYH
yBAQFCybMc3s5tpYMfooyk+0dwpWVRphkpSq7UJqo7XVpmb+51oL3IiWIzO6ZTsLdWUVRyHqOOEI
omEj2EruVWkNWFdQ7ps9PiMHeA7maG+cB4gVGrPU7OKrPAbclsRX4pmZuPxJcNVJe7n1p847t1nA
NpdO9TGdDGy4xSi+2uRDXgyOQrfpovyzZ0XcvYIoBTfxaTL5mWbOoCeoosrrr7CmmheP5BK5aQ1n
esvtKvs6e8VXOFx1fp3XrX1fK0gYRteOfmgvTbD3Bzl8b+cm+C3xGfK0I0KwhZtsVwMG2PpMcTD9
Z8HRHOqBk3mHh9zXNCdsO1ObHlLcxW+SbL5wvdwPiGDlfunHiH08NYkXGb+ScgnEBzH7wYvGX4do
IqMi835DaTU/JM5cbgW24L1UHrPuzmnuWxQYlD+lu3OmYnqn8/loQOmhT9C2Fz9NlntE/05YeX2x
h6dvH6Jg8K4ZJNq7uG4f66Cnk9y4VEa7tqirCxw1lijst+S4JHoXUzec+6IRZ6ttDBwYVXtSQW9f
VxLpIxetZFZXMzVxGZVOde3vDOzqOOdcA2JKoe7sOgPf75+NRYlbNoGZkg/jGSg995TjFb+PccPK
UpZHyyBJ1l93CDkDTpliGCPYTlB9wYd9bTmgbzPdBLSwnPs+hY6Crt98UAydryuSA7/SRzWuicji
RG/4ZIDjEW3c37ohD6hLLGs5d1NZo8LqqpdslUuhiy7g/2eFpR6tJvKPMBCMG9Ot4TGhkUApau97
D1cziRIFnSLPezNU8TIZ6/xQQBBgbNW0ewP4D7wpb6Rxs3T9wYxUEjq+qkMW/3i7oA8ELZR0p6F0
PjRAuJ2FryIU2szX1UqcZlp9b1GDF2wbVe30QtQDqHOjoRJMzXI7K1PtuhpdXVSzorDyN8UurQTj
vtTyjmZLixugx7xtrRkQygjD4Zq2j0eXWfYQSlhI/IZr1znmAxSFXCAUzJuZWhyHafaQRoLevsiK
tfm8tEP8weIf75PMqreLLzQN2AFfeZxE5DdUJCIcOjcxWJia1CXEtx+fDNVaPtseQF1msiLZ4i7k
BJLUO89tqgvJ8ek2pdH6hAs+Py04VTawCtR+IZiMwaXJ/808OgNWbn4d48nnFoeuaBvn1FkLPxZS
cgjegYzF13Fd3DBbbZ9XAM0V7bGLq0rwJFQDX4reYvA+tm6zAa8QdWdV1zNoClf35qlQDMTPRi0W
C3CNzIK9DGRfj7uMQKVhg+daRrdRR2BQqIeKY4iTVv5rVOcs6lGWjXpm+Z4xCaACaRZ58DKcUE5o
5fCeNnFrmCOqE+YV8pWWJbvuSnlyYUL4Mt4zQHaKq9ps+O8K3w2iKacABTgwe2l2Tk8NSiuXaqsc
WwoRd7DZm9Ja5/PZFMv0MGNQfqQWJYSlxs6EBp/67E8n/v/m8PwXkZdAeQL7lwO05XGMXv/+T+Ol
PolyWsJpdowqLLHbokKI8rzYS9++2PMC6dguAqqRqnSAt28A1fwTG/uvwjfQw1LgMLSJP+dd/DTg
GhNXVIvVxUdnCnz8zWUbp9s+EJF1IxA9xhSbkT6kMk1iqF7RUjKsbaObuOzEo2/24sauaDT/+5cF
lRQEZsp2GLU/a99K2UfM4O34WBqUfijfp3g3pUCmqMhIdUBIQuXTF/BAt8YQ69e//1J+ZnivF4Nf
T/iY71KCgw3/12+lnD2FZH3hmszg2I8ZvjoMEm3tFxlfSDI7kG7k6MtH5UXGSazl94/Qr8GutXVr
uzOT6I0JqDE5dusJWtdxmX3/TNIZyzXz5h/eMKNQ/We2biAcZIKOBwPQNFFIr3//p9toCOLUkIaf
g9UZmPsE89S3YMn+k73zaG4cSbfoX3nx9uiAN4u3oRMlUYYSpTIbhLpUlfAm4RL49e8kVR3TUvdU
x+wnJqLdlEQShPnMvefmDUWTF3mgV5uSNYTq2hcAIvND2zOrOIdWpbWSD2XVvg39/u1Q6C9pmZiZ
qIFcjItuAC7wfNr96R0ZXmssA3UD0iSUWSvfgMXaM5J67hjxwM0Ai8tIwQZzjgLSuWxG+otqgi52
YaFUBoLXNboH48j++lA5ehj1/lAxQGNBjMQTfck5Wu7PhyoYTWTtsk32jc/cmlKT3guHwzTJQFEV
OV31yG4wdC/nmrIVT1rd5Veja48PgztidEzGKXpmqEu3jFWM/tnqaWPPuRikAVO+p6Kj5o7Rpa+k
nvVUkcmVbeCPpjQNpML9zmDw9a0pTUsSm4ZFTwGqmdVbEqf4OJGHqXtdx72kmtFdLR3CCiDyDR3Q
rw+H/RcxoOUHqAB9yKiMEP8S9JFYRpvOY2BcOInHPdCuFyiv4aBbnUrx7rnxRwdwXaPxWNkLwxNV
JrytGavoo4p8jpZwNLjdWwwdMePyjxws/qpYqAroebSUjs3KcTUBOmDMPA1AlWvBBGydQjgRWwGM
Zf8W3ASEluENa/WRM4SG4PX8Yf87if6HSTQuZp3V9+8n0WARCdBL3+k0fv7Qv2bQNmRKYl+JpUAI
oa/nnzqN0PnNJxCXqRIyulCrW/81gwZqij7DQqwBfNu2TMQif8ygGU9zc2Dm66N5PY+nP8ycfzmD
/sv9hu0jyT8Bv5J3YZIL/P4OyEaqrutZWPswnCvarZGcdKlbsKWa20M64bGjO5srUtpXBGskT+aA
9dPVbRxPNowqNRKoSDd5YICtmMRAL7xPdBNIZEtxqitNAedRetnG/SmmOyCGfWhfTAfvdAoZRIon
yvTq2e6BETflxPxntA356ukMwzoR0YEJr/dSma2+hmxy2ZzG5w+d51a9XxvfcfpjxnXwEH4nbC3C
Jpl27nSb1MFWQv4Lhcqu8c01qDHHuDpNjss+HRMy7J2ht5FQ2EltwBvw6MgWPNrbRieSBWwCV12Z
tu4msB11a0lVbGSehF+LvAjt664fQw5LjbvIgt19yBprWGMhgKuHbqfexuhPvZ3Vmu4q7vLf3XKp
roUOVvPCxd14TH4/Y9ertp4VuxuDBFAmoc70bNvZ/MAc2RKXbsecjQVqcx9jLQ0ulJ7i4x41vvQd
FgswV+opMdmg5Sn3DzhVYxs8N12KFiDwFY/8BY8OLIcspoyLz3FuwYIW9A70DgWS4TGsky3g56Fx
9UC6mJovZ9Q/mRfWSU06xe0tU41Jm3WKcqoOtgaUdm+RBAWEEMZuTsEISep5Y+c4OOyDvmO66aA3
I7LQG3lUhEnETcuQLeOjM5vfQliHllFj+t/g6DE7efzeuHDJNkk0ptpz5pymT8+ZUPfiqoQtzmDe
DXXc0OCHh350eTwWieBZc14jvMUjVj2DbmswaJZkqOviSM8ObfxnunsiIgn0CFEEqo+YpelpTKNo
mi9cXENofFS3XEfVrAcwOmHFJqYO3rW7nPcAHBQk4G4GkQUSOUEcM2+A8RMlViAyHr3lGDPHP+Pn
RQwtY+NhC842IXd0VoUB6tTbeNRTva6PTXHZNzqiRtRZ/0ptbqzTfOHfXQBTzLTrlid6kWU8TqBk
jYAk0fbxf7hhRRUEGZB/DpeeqQ3PQK4MOWlGwBkRf547KpXwtSwdtCAfLMbaNZiRIDi3zXtcQf7h
/IqQSHnu4gKHKF6gYGECZnN8s4mB7yRzKn4wigxP3cnG4yml5b6Ysx6puTjJr31TNl9axIjwaz1F
kGGaee7xPBXNnTapL6l9ZbeNUVM7LK/17kQ4BR9rLkPyJOLC/wQpdTaez+8So/Yg9sDC0wrSh8eb
9RqfgsewHes2kkAnV7jDGUN2PtPsNRZzKPP9BOBwB9de56Ge54GhZtXe9nNE4KXPIHxGpd5hbNfV
wdsIHwxJimRHT9wjooou3gD2IC7l3i1Na97pRubHQsggOB3f4LUqUHj1SnhGWF7UA2T/68CCtQxi
NFc8rvN+2vSRvRDr7U8Ppt4tjSigvzicac4aV50F3japSgtBBeDKPhzWNeLweeXZBna3zqbsGcpK
sC+APnzrm0F8nUVz9Nxy1042+BSshyyZe8baWPG/sL3r4l2Q2eoRA7NzkU1huVvwTKzNUeg5Q999
ywwo0quCh85zgVH5MfRB1AQ223Fm2ZPkw3AADr7pGny6MscQsNSEeK37SRZQ4yLyvNYcsnHZE+Qd
QECMgm9tk7FKsao61MyfiSrNhlR0KZAYXZLxwvGddS6YxKpx8FmKo0O2y+lusjx36474fphJOUCK
W5gsq1K6zSXOeecC62KCBZEnxrGymuoBnRzgAVQ8GRLAPAGwWy/Bzpjk/N0NSucqln26z8bQei3w
Mz+HYlDBjhAyKL7ST787rZpOg+fNyH2rcjtnBSGNqfFENS2fWVt2mwo1LWiciCUE6Q/MpFhkHSxV
wTOLVAVprgS1g7YL6YWAsOtMRXcdehPTqxElkstyNMYel2fddQ/ZiZkJ/enlsMj8Bhe3B9BwQiQA
YNf2SQZagoMnWhInZPkdg0vibjHFjQVJgy1rpF6Ft8VkPDDgRBRHze2AGAnHzjoUtIbtcXGd5HI0
o4t+9NVuYY6HJTRvbqahQqBuDPF9NaI96OdgBc6rGR6sqvrsiMnC6Bh1i7gYh9Q5NHll2k9x49TP
4BDlYzG594k3trTpuroUHbYO3D2PFUTtVQFUI7xrSX3ekw/WbJnVmZ+FPalrNw5Pi7D9TwNMpota
ebW8IOuhjrg+oAjvRwIntrkz7cHfsuRs7PuuEzW71SbxtgXKDZY1S7Ge47Y3j11S11uFtBUPJOpC
RMgSocjYM79DxV2ZmyROpq9xo8piTaael+3MchjK/dwWBRE1lgvg1GlrLI1mf2JTDKyfiB5SIFJA
YkPmDmwrjOZy9B3OarZwXxWP92ukgMMtQpOvxHC0N023YHsEGNL4aLHj/oAoP9uwhLQf5wjx46wy
6whdu/8xukp+nQlhaF9UbxbjMcXrS1ePYuhSFHnFikF+tuclPiaJFW9yP2dnFFrqMPbEnxYdJQ2D
pauhc4w7KXt/yz5DzEzgyu9Fj4SkxXK5jb3ZPjLrG7+EqR9vRJn491ETeXdqmBBL5VWCqdikl7lF
pJbfsDKyq00ymMbRzWts9HgqtxyuYDVqp3TTldXXdOgx3dbNUzw05lVuyueeR+KWSZm3AXD3xbLF
ZTZl3cGYPfcz5Aq4G2TGE6CB5X8bQwS+hukJVCOsh5shkPtwmCBjBzivExN9LIP1RrmHKemB5wSh
tbYTouQhedlDz8PPYIfNqYIX6lACnwYvZ32KMzdYiYJ8cGnXLnyTPt/4qig2FvBO7oWNu00UdFjh
RPGyES4Sp8rnEb4j+c1koG43zhEbtc8CCWFULaEhrmQ11nyepF/ni2K62Y83mLK8VTOIJ99syShH
zsaITjEUrMB+Rn1ZPqJ/Q3iWkc1C/KmVbpQNE3zbmMrAY+N77WrukuQeoDSDf8ecTybmresZvcAn
KLTcoHxR33AHGhnlA07a9CVO8d5E2VgNpJH0tttcO+XSMgEvi3E9V920HeoK00ACuvRqcLMBDZ5v
bmTsX+I6YiKci/mJ/Xvs4+0YnpMh+QyvHryBZ4XxSqhRPI0NTuigU3AE28658ptS7ZUpWIhGSbhj
+8r30MtsYitXmqhtw2DwGe7niceVUPa4d5XHZCyF5XpdJBEMNTIzLprJDSHV8sHHRsnHOKuDHRLB
ONvyOJz2cK5h6RVYrcMYXpuSFs02yq0VA1OQF7PormGVuA56k3m4VtKFk27bytnxM+omKFUSrgPu
N69ZO/g/wiKZtiiqvGUPcBvcCiLAfUTWzbbQpVWDK3dVjKD/Fxek37ooM3+L37/ZZiTfrkNAKjdT
A1MtZn6u/TcaVx4ATsvK8ZZuv3GeeL7lN0TkOsmId1kBx+sx63W5Vz8MpRL+QwF0lV0BAeUrvByU
BdXk/p5jbxW7yK8qLiCTWhAUUY4IRT1itFOHKu+67TzkJAJkBH8dO8oArT4EoF3NjvgclGNVs1LK
qLHc6AtOsfphiSck3qVIdqRfzQev87xb2DOwnKO2NZBse8MVDNH+WjEmuyDJXd1bXt+dkqm8AiV3
3YSL2pBC0N6VSBm++dwtL8a+lVfW6MUXUoTPFGrTLujkZgyke8xGnOrI3fKcOGlVIhEmk40wkzRa
llmvFtAC1kUFKba0/eVhcCAqq7ws4H9ENlJnYtOKFbnTHBAnXg75II3y2zyqDlXxvNyBzZPpFqWt
N8D3aE7NMFd5gIR9cGP7osRsb1zGCmxt4gQPEFI+NSxNk2swykFMnLX50k9Rc6M8CrkU6vdwyUw2
5nvO5nwbkt0TPETnnV3K9i6S00qSQ3tf68WetuZIpiReM31a9NrPdWQognthN+09T79L8Op6Rfin
Tv5vJsx/QYiZOBecCI0QXggXr8T7xlhE0zDbgro2kHiaJ4dO1EvZzi8zYqRIWv80UPb+ogYjVJAo
Nhtnuolu7SOzrEjGmdFgVxO0KKNDn1C6A7/zXnKjZ1xr18O3pDBd91aM4QDcULIAmDGbGUl5k3kZ
C+rzLM1vK1felVKLs0DdNlfStsibT9jaQ1KnAHSXSjOaSr97NdkjRjT0br882r5WbLWK9UE6IDoB
ae691N449Y8d9pNut/QAY7o1cBXH/brQTwDvChUNmyA4iFpf6A0yd4xTGSBnmoq5e9WkxR9EHFWP
TiSo6Pu2488zOm6+mEggFKZGFRj63mmy3LGM+LgYHSHYiNhldxEKBFozf1Deucg6/AvJkl1tO4Jo
v5x74bP04Ndfup52vBty6vA4l0kN4aWsxz4miQLstWO/M2sG2FpdxiKT6cVgIaK6/PUL6bPnLy+E
HIgygDUCdpz3Z1co6eBacEz7IkF2wXCiLLf9OReJa0+LNLQgEAMITcg5ZP4/fXW0jWEUoT3XiZJa
GPnnWW5jzCgtZgVgK2vskz9N4QZiwEz9SMpzrQxe1e8DmgBjgnr1T0P3D9YgrEmhiURHI5714P3j
ZycHxojrWNb7zmr47Sh8EGYFeYvkK+tom11L63lGdyZYRegJqAm+lsavEkGxFyjtTuej8d/x5j+M
N20CIH/pQrv9/rt86fJ3482fP/RzvBl5v7HmcV3ClzB84Sjj9/0cb54dah7mNJ991JuZ/w8XmoML
jZVZyPgzIupVr5F+TjfZGP0H00yCPd5fVowvPdokF00tg1OPN/b+xC6cwUBClowHaq9oTG6WXDJC
zVF8tNlcHcYgdWdYaAQGJyCEjLBd5Wk+nTyux8tu6ePHogzjZVXx9m8k7vg7W3b+QZFbRmVF+ODa
7rhPr2xHku6wpMNntyvLWxkGaAZGOxqoLcP01sZdiwVBCkjr42IjKUq6NdEWzm0vSm9NCly7M8ew
vM9zs7rvp2l4QA4BhVe3nM9E+UxXrkEgz4rLv/pstqgtBjMxCPsL6+ihSMLyQdr9sx/my2VHn3HB
Zkvc+623PJhWIR/g5sSsi3n7S9yrrTE57JaRsMKMdvL16Ftq6yYuFv8UFOBpIBnjJQhKVCldHVMN
LExi27bp7v3ATz61JdULY4ys2ThitHdREliPgdcmD57ys+1o0tyvDLNSB2Rz2Gna7gkCDPM3tL7k
b7hYt9ZMe5dT1Q/52rTU77lScNWdMUdtb4zpoU0rlCZV43Vf02rBa6NlgE8FNd1tOI3JzuiT5UqW
EEhWCcXWphjDQKfQgd/PkFbd2xESaqMQd9CdMyYjKiexCeFSR1703pxqfDtJNRwqw0qJDyn9cNWX
0/yIlnFAVBrl6x6M1R2Sg24/A0u5CVpzOuA8mPdswpyXzHXqKwIW+kc/tAuF38DIt5XdkOIhE3Ke
SrT/NwuT3l1r8TSr4qI6GuhRH/vZ7b9wAyx+zIBxTjbdODsaVVHPecatkwY7FvD9Z45VM6+BlUR4
G8LysyPTcWeFTbWp6FVhW+ZEp5qYfQ2a5NcWlcwdYC1SJFWv1pEzpu0KhbVgnAUW8huBQ4Nct9Ji
EG0sTgVvCE7/1sXGc6y60cyR3rRwK+ISTapZg7amSmQ05r6M9hhen2PkCU5rbl3JGGGoTCa39sKw
qxNqpywDVfqIy+zQLGQbFqIJ0Q35CMsqkd2bDZCkNBfLXQ7vq1llXmx8g80elquYMUO0aiefEBhw
NcN1lfoB968kuUpzQDzsdrNNRhDf59Qq0Q+rTB38KDe3CWPwGxZeqKnqph2P0hDLl7bAFQgmqVHX
jZeKUwSc7S6EQYo/kanHGFT3qdn1D4AA7W3uOT2Ir3GBX2whSlt5pOQssCBIlvK7PmDMP+GEpypF
JAZwPr60IwsuxYx+FjmeBc8JJQ+SE5r+8pnbSIOBCKxkJVpzi1Hbo0FpUGUlFpSnYWyaNb6mcMtI
i8pdlOJOJq698Vvf+Vqkuo/i2lafujgJIGaFw/zo+7kj1gzMDVzwVrLHyFVeDZRNaC7Rl8Xr0Wi9
cQcGw7xDXEwckkEVXd4aMMWeA6sCYBf4ddys3baNuZOkUNeWsn5FM2hqM1ipbpwlKLHT5F6ab7J5
NJ7F2DF2zCwvivHmCrVxUiur1ySWotVSIJiJyUEFdkTiYn2SXVwNa9p62bS7wq89U91YmCgUhbkj
ykHZOyxAoozWYpr9EMmBOXTmY8ygaPafRFAir+mdZBj3tU6Hr66WxiaGbN2jnVLNxmXqPD3KTInw
myswZlbrJCjMyXsqyVpsg23YkLKwM4ahz15n/MRWDq3VkpIHF7u7/9YB/1AH0Ofg9v7FmvPTC5Cu
SvR19Wd4z88f+8OQjuucZskjJx6KLctLFuZ/VAK2+5teMOrtJ03PH1WA9qLjsyL1XZfcnnaQ/1EF
eL95LtNO8hJZsdN9/Ude9Pd9lcuQG8UCyhTTt0x2qR9r+qVeWiBtg38sQeYsa/rs4YjrRtNGprb7
+qcD8zdd4/u6/vxigKcpPwCX+HzcD4IS4SkXA0zvHhODFcDZKzL3aJbztNdFtW59hEm2ajRm/5QR
/7cvjXDMDCmsfA7q+9onNXILZr7lHhftIagiqVU/84RUmjEQYutQ8QDtTMnqrYMQk/5DWf++X9af
PLBdVtUh3GS+uI8vbzupqKKscI5FCd95HRrMKrSAmxY0rfXLKb32+fXR/hBP/fNFOVXQulgoHJ0P
h7tqKjJAmsg+enZF+4A06tIufbabIMKi56bH/ARHjxcfrIGWMiFI8dVnR3pRGD7HoSUg4QJ/Q6b2
nSHRrS8LzRePeVqf2BtN63o8m2PSRatSUNbQiKuCUKJ/UJO8F5O8fYzzAh6ZAELuj7qpEEkUa4zE
PrK55FwZMGmpQu/mwo5up0jphFRO/OWvjx61+Z960J+vGnF5BCEXBn9/f8KwUKRW8qR1zKwRuc1Z
MRZUyQ8zUy3pugj5PBcvjBdEVAhn18evX/+vFyYKpxCol09Gqsnk4/3rj8RTYQFXFqRGRE6pvmDm
COcLwhbr9tcvZXEz+fhZYeFxZenGFwnCh347noO+MlHdHd00Ug+ktbCLfvO9xQ42OZibFECmr69O
k23zmzkAWTKJzjkG6V+/m7/74I7pcrcEroDt78MHt7ESR60Zm2TWtFwkLtaY+mD3pTmuUq1b+vWr
/d1FgkRSX5f8L2DA9P44Ww2qf8MZ7ePZGlHNCfvi8wZ30CafUuoF3siuFMMbZ/nZdFCOEVQyiPLU
RTqOCFoxNiLBnldsc9Nm/Z5jkCChBXVnAgVpU53NYl5YoYwH9zcUu19/iA/SwvPJquFvronwk/bu
I3wtK0Q8hHNkHeM4o31amMrtz+eN6ks8ULKE0hCiYKjwNx9KXONo0wHGrwE2t/sGc7Cg/HFbOM/T
gqzMis3uNZSmevj1+/ybu6Bm0DFXYX5EM/pBAWmAKB/92LWOHuH2rOv1otxqWJRb2v7TFvKfzmz9
BH13ZtN2c1bzzDUtDwLjx1cse2hYZj53x4kN3/U5gj2OUMzA82bFPWhfnHR8nDoY7ZjwmWOWkNIy
zdFjSroL5NRq7l+deuRM13Yh0+AiSAFokojOOXE+RB1PDTxuaRIdujFgqY579nCOV6fDs26XGSHH
rw/j26TtXwMyLLt8Er5nltuuDa38oy5pgYlJGc1WuOan1lEzL3iLoPzeEUY695ju0ROus2DM+o3t
GQXL1hGlIN0pMoRVwe821zObSIgbNvl3ZR/s0KUaPXHs3WCxshSzszJijyWT6SysQkzIR0+NUYp+
YwZ1DX9bzIm3Rj3FOse0Ta4MYBBwHtjLNfgAUQS49GhHYNTJddiV2cEuw/qWuDMCT8JaAtJq7ML4
bKGJvbOQ+38z887a0BnD1WVXCFkVpHjyOnv17F/1c1Jt0p7n9xXaq9JZkfIMDMDUflGVRJAdYHSb
Gy/AYsSqLTCa56EqsmnjxEHwCCAXpHubCaTO0mYpsio9IcHQYoCSax9o8u94W3HEEbPa5/tFLT2z
hGEghMVGcc7cnikliY0DY7dmjK9MGudHgihRNAV09/LIBMEi9czrK2+NGQu7QJmIprmH0VMQiRYR
KrkJM/SdIhl47OacI+CnuOTOhr+2TDDxURrg9SMZg3enfbIdTVu6rkIsTpSAWvZFCuADzgl+jBG7
tmZqB2DYxYibyL4tAo3qyLHPxVZCe4xAbTADkPmwg+cb38E6ZKgotHZirssEPEWqwkvSJKGK5VH/
DWeej+7BTkwWkpncRE4pbqXtyp0ksrRua2bW+A4/o8lMr+iE1SakDvh97uuaMTASoSCy450NYO9r
GXXe59oBINL6TfLKiaK+C5BiWj4mqo058PWsk7ivWNI0pBdbwbjmxCrxACMTV8DCZ8OYV2Hdv7r4
KIFBpKI5GV6Y5tdjFaKquKqqIipPAcgNE7AgXok62JQB7EGSQ2cE6Yy0kOriX8ixnuLSIjvYJdAL
u9IM1gyqPkCd5rORsADn7eYZeT0oDspwZ5i6+Fk89VCzJ0I8a4z1tSlCiiHu4O4LBBhUHh1aMEJ2
COV+UkbHNzbH6LvKeUYNM+KIZtagVTTpzFm5SkKLh6lL4+isI2guXyLZ8c361sKXyprVWJumDDcT
pBHc0wIFH65ObtmpK45DgIhpvcy++xKjnFiJ1KRe7bUTFryx96LiJXo+q507Nj+QZVF+GS73oQB9
/7aUSUssMFdouC5Lh18/t1roRcdRX1PWMTbzkUfnMzmGeZXbp9bUkjUEyuxX+pH7M7czlpoF3H5C
SKye/yIWYJerMaXweVMUEcaCxij0ODgSO13BHBBpM6MfK7sd6L2jNaPRUBs9okMU1OrB9nwe6qnB
HfV8j6SGg03t8RA9i4ziOuxedSD5sD5r07pOe3PP7xaJAzIap3Uxq+PJtuGSp/N9ezYq5gjq5d3Z
sycEy52BfczteUZ+luSN1kIarBYPni2STpFpuzlpNYw5mglLDtUjUyjvxSq1voxLklfKk7F7TWtO
BmBM3esoZ5Y0SNmQGeaj9xJqo2Kky6Om4GnbRqL9kuUl1a9Ku/nhXCgseYshWmWF/8LUMzycPceg
iyLUHWH2ihwAiUwaOM5l3RrmrZlwSTOrMKHLFXl94DTiu2P1TvFetzx4CMHbn+X+JsktaN/qNkIi
meNjHgqe5nOONnQbg0V88Tvt6EQtNNeXbac9+CM/g127npBLt4Zk1XQucAZdqmgcz+tb8wMgjEcY
VrxyU3gzseSukbfZKmigN91MZIwfktIj/DhwtFZtkbzBxlZst0KjmrIteVfx7wVbN4zc50vIij1c
3qOSugziydNv5HQM3al7JT6d76iJQ4o7/jUSFg/gyoVOvmEo5lzmSZleWLM222o7tc83fQtGKLjk
49TXDsK8h3QeZpw85MKUG+aHco+8yLrt9enpVYV1awqGZiuI8fzmDBDOvYsCbrhpJmEk+xJ/PFWa
z0hyNSQLwi0WX7yZWDsJejfXKzkLa4Ea0+CU5WFbbHvtMn+zg583U0k5cUxVU/L5zzeBvHAw+KSA
IdagAqKDz1j7so24whpfv3w5IRs8qwuL3mq+wIREiac3eZT77b6NHb7V1AaGVPAg5zhMlKCMrLCM
k9dyr2bhv8iw53o1yd3c2ukCz4BA6+ggZcc7OZ+J8Oqt7vpsHsc7zA3jTVDqilZ095GKbXg7tf6C
stbl1mQDYdxjCIye034BDtfTjnbbhWQKQBHhQA1kT6J8nE02nsz/kHmi9CvXxCHwaFKhhWSY9fPK
sWcLNkOcRThW00gLKxsu9BYF0f35E/IkokbufO5AkpyGi3PDu0w6KIot82kUtKgMGXPAt7S0p6Hl
P9ZBxNfCtJjUp1CLn9+kldonPy9M/jdNYaBUDc9qTq/B02CHBshRu9zIYaCT0UdNNsQnbLLJKpaN
1G8n8fkUuXZ7N0PP9VppHTVCJfVgLrMTbwJAsbuhK1AmekBuXts05+KyXb10TDrpOauEU54QWQ0t
SNKYqIdpRKgxpx6qXg/aqvegJBm3CHhcJLKGNL2Xn8pVTZo4OyBQauF/J2eg3kZROBVXJYNioPdD
YrePlmmDaSo08YOEbG5laXa+9yk7My4wGnOTpxQRuiUnm4MA3ZJzYtEH4O1epBv3MbO5L+gbqxTQ
b98ICTHEOuaqfSP3Kkjn3yWPoeP5/CQaL77IGAQQQ9m6+U0whJwiWLEQfnr5eJWIWYY/T4hyKsMf
TTCSkMcqXe6J6cCbMjfeC6QT/DX6rPBVrlfedoxZXxMZrLaCueDpaUPeGaRYICYhgh7Wr1Y1L7nB
XNhmCCE9uPqrVH+gt/VqKkkFkHjPOxSJMc3JZNnWreXyETjlrJOX+DUWb3hVKGmwVD7YKNKdHbQG
dT9kNfgGhrd3IHCWI506J7VpWAixEXNiqdctnpv3rFXrOOBg9/FZ+QrEVKycYNLDIB5AcAaFM09Y
CXtuCrWQY7xrDTRW22rQ7zYbem25b2del20FHASo7wS706o9RwqtqvAEnxuEccjZjXffIDBFKogl
1ELL42iFqdr3w1hBykN5Vl/iq7JupTnyLryQgFae/DVnu0lkmTz13kARQkwYhqEJ7kTVKP15g2i6
d/FGPQ6hKu/IoPuWGDGsLwgte69ozVUgubODXMl+CKdDPorWFPQhLTXcYYcLWPF4zNKGJ9KcEsrc
M/KMqFBm/5kEAo5z2vCF1t60qAtjyJydWYWYu0ULfjYZibMCApXdOC4MQ/J9vfKSzl7ttWp1XiMF
qgipcuofkSqoF3xNnMEsxxkmO7sPt0p1vXnV6pv/VRYLBpFkSFNTDW5NB1NUxaVRk05UMWUjH65A
YPsoMpuvR5YNf20h4y1AvfA3MQGcwLRNcu+gai0QbVPjlLqkIz0RDoWAk3GmqOAW5ZrRjXKO0uB6
ciIu1QjgPjIuydtDncqwySaeZIOgl3eqzg+TOOG+vWAnzb/X1Jg8XZAhbhH/kiBvgBqJQ02aOTeG
Ap5Jc1UUmfbL9dzTap9ABaiDWjaj+RyphmJMTQReRyFGtrClv9rLHG58R2uHOZ2Iq2DzqXYSzcd+
KAV3q8VP7dPZr3i+bxLzxc0R+4yzndtKp9TqerOJYRThp8XPGCMdPE3Kbb6c6UV1z31PIky/7TW0
JI2N/MqovZ0v9J2ZkHOeQPR2yd72kvS7O/pmdw2WgyuOpE+cB3kbHYy3CqOtrwetji/zKnQvCWc3
g0saNjhoHf3NKhwGeVH33UAClm2H9CoYCkyAm6cwxD7AJ+auxJyHQxJkBo8NkobpJM66FR+1zylh
Yr05i/bZb3E9LJr68FYye2b5w0d/RnYSMKcdmWpBuPXn3t7xyskpkYN6Uom/HBLCt56QOuabjiuE
uzPdDuGChT1A2PNL0yZ5oTHuJfxT8nuXqAq3jnTU3kbQ/m1oHO8Vy/XyvaCq/FEXqqPcntCEUVfZ
TC50ZDNFGSTucPqMYckHDRPHBTvatsrabVur9spDyH3Lii7ciMxPP7HtEY8+Nb5aDyUu77zzzIs5
9ObbyGnip8QI8m91O/ObvApkB5VyFYn7pTLoWBHaTMCXexMwPkhl/8t5rPDfDc8/bHhsx4yYOf97
I5uOZ9i/lA17Hvn9z0uenz/5c8kTmL/BZmPrzTLFZhD1c8ET2KQzBJzhrB4cKMUmU7E/tjwIRFi8
ePiutFDk3ZbH/s3HPcDkiiEPkGDT+U+0H3qI+a95EeY6tCSOw5wIOlDIPPvDgNdlhCxIfF72uUbu
OgsjE9sXz386KPdvv+5/qqG8r4lm6P7vf9/P2n6+SIRqxmNsy98+DG77ejQaahmY+bndrlTQLZsk
GIM1HP1+++uXej+cf3spl8MSaCGa6X2cEdclO+dMEFFAcd6v0oLZAE8DrHQaqVngwNqXhNBfqMVz
V1FIPuavX/4vh1Pv6pgZB5Zl8aX9ZZtDdLA3+Tb5WdV0ssvgU4jI+dcv8X5Uyi/XL6FDO9gAMkrx
P4xKpTTmgaFouweTdlKe89xFVr0eEI1BKm6///rFGPJ/PEGYYSE6Q6PEfISto94Q/MlY7YjW9RVU
1b07Oe0V91OrWROsWF7lHuv2YnSfeAi2JQU4BgX8Z4S0r5Aww5CAkwMSB20MRCMsYdEqycATDxN3
WwqLMSJCuyiwOrBRzyoMLlYDQi+JEEhH9qWdlc7vdjZdsHHvianT8RGyN+3nuYsanSYK6T03CHxL
2gHSaZI7mwFp3vMMi/kAwnaiTGPKCieTIvbkw+b4lM5BjXdJkq8oau+OqVz+4EOeQDInIcwLcpWo
tCxA/lG8IWevXSGaanfjsCyXSAZuCCwfd05Z/nCD4qFO3W+gm4+9ZNQ4uWF5hQb+qwCFxEsgvgZ3
Wa5KMkQ2ebO0F3lLioOsrI3XZdN3eL7tZZAld83sGzCPa7l17XLYornxb5VCbEQUWXxlC+c5MKz4
KkvSngFiwENuHL9DHo1OqkJePltZRq5sK069T0M+hAiFolGAYRFUJVM87gkyjbeZqZIbOM9r8A+k
GoTzdO0J08+3wFV7IlGmWUSErGYDZnKehac2oDJKQg9jQpjiJjSzzLyuGgtEdKWk9J/cKjA+JfnI
YKW2+D2hUvaptnJY1Oia98yR0Ejh2Cj5Vr3kOi5beVMXpre1cRHtyiniFCnb7L7FQrvOYCOycB1s
FkuF+QzeIdygUFdrI0nt4cuQmi2KGnO2DsYSiFOagKiFsmStYkBhm6TlkQkQzYouF0PGhzhO5LFZ
wKmWsjvEzIu+tEvYn9zByfdEfVs3lnL8fVlxLhCYne6GvlIXBNR8SYAIz+jaBrGjaFN7F/rT0fRF
dmEQr3DDFLy+H3gu290w3zALafAwNYW5kxNAyNr3UBIRRYp+i7nkhYzc4Zoku3wVLxhS0qDbxTFe
W0IcAwxtliCEMk8u+bFPOBSu3DJuCT2fjs2cP9GkowwbaejcshqvabeRfjNoWo2DmI7G/7N3Zs11
IunW/kVUJDPcAnuUtkZLsnxDyJbNkMwkJPDrv2fX0FHdX5w+p+/7qirKJcvegsx3WOtZqTYPbI3F
0RRddVxr5Zzcbuxv1lZQdIrMbe/rlXuDJxoNKcP6TDyCXFw/RsL4GD4Y6PkoWNGIetbBXmDmeBXC
GAhklIfECvpJL3q+WyavoSghaa1xay3pPoXVdF6MIH0n+aFBxJyFhyxN9c0CUDnGtAcOFmLJAbFU
yrtfG5HlCGRx6YT2i+qKlqLS583KzduFqnSfll74iom6RBlWNInn5x92ar+F5rbuMqXEU7Gs4mjN
9jefnyuwiewZqIoDkIdP2i6g/DgtY9VUDpgeDJWkepZJH5g5mM/yYox99wi4tkqafvsssmAMMN9I
xsdpNp9SI2MlYYjHZSXeZWmzY0nnErVhpw+b5LfNUq9/GUzDrzmetJHgVGr3E/GOH+NcyajNO283
Lvu+y+wvLu01mxFJKnHjz+PDZHT2B+d2cIK2YB+EmSMmuyqq8nziJ8RyeLtLK8kuwU679aU1g+qW
A2k7mUtIvpvlvg+tHiMrZGKh4fXSJKUWBOMc3XdzyLkAonoWs4qyjOajqs3mbqyDUzVbL1eIZERn
3cQZcX7OEMBWhmWfpNIILlkqf6YLaLatH9E2wCKdhNN9Lyd7vu8QZIYR0Bdo22r17ou1XG5Dz6xO
Xm3RMTFjZ+a06a8tWkiw4qDEIkEEJB2cxwsUXbOb4cob1ZupewHyd3Me7a30COYjxcDEj0J77Fbw
dKpc7QhjImFz8ZbPmrHqPbNQVAJjE0vSHF/d3G2Oa0jaJ3I8XGumsziYiTk9KiZth2nzCVixC91j
lt5mRIGBcSR0yov73v/hmzbq0WsTlJDxVJ6IbvK/ECtkHkgqqXcsLtbYn9fiaEnHYsQX5kfSqXHM
L5N7dJXr3nuFKY+5kWXfAndXZ8V6qNacj3/OlxeTkyuxnJB9gForpCGZGQO8hdViKGk947raefiY
3xR549+W2cvv8Gdvb2NjJwToaBBU3TDcTWan9rIuefJWvzw6ssK7A4Iz4fL8hWPGAro+0ApD/jtx
P+rTXNqcGT15pd6NYhBtVXS+4/RHXfHfIv9/KfJtCmwK1v+5yP/yc/kY/17c//kVfxb3of2bK0LQ
xgQT+hAhruLpvxRcwvsN/RYOI2q2a/wZ1fWfBb7t/eaEHr8EcIGlN9mf/5BxWe5vSL8p9MAsB3+0
Bf+BuBsV97W8/luNj2DYxTBx1RnRaNp8r38u4YQyjJmrVpw0g7S32cBKOFbrjwDv3t0GkGWXGyDv
l7qVT74OLqBw5q/eXPbPXWs8g7Maz9NKhta1Tbhw5hqnNbW99DC3Zf7AKsf4mPxrZeW1oj86Qern
keuSNfpAMsFqPzpOIa2aE6Iy/RPhG4F1RzqTaF9G+HYcuobcWvtAvGnXXYJuQFwTC9i3ZAXIcFY1
HIiUaDMgYgjAGGQznetfqgAAI/gcrFfmOQ8Xj72slYZq5+eCrNicuULH/ZAVFQBAFM9CRAvQNLij
DOTNs9+u1quDBa+XOLjN1o2VA2HjEFg+4RIcCC5XmFwLv/ySsnOcZi4dOfdJDkvoA2tL8HmdicCc
tkYQR0hWW8S8jDHAuJEqNCD5VvwRxoNcWusGZc02xhNHzU1a4voH5+/jC2LrUs67jdzogL13Scww
q9SF9EfalMZWXEhLsNMU5u/rTK8CXyxHaF48Z1XFqHGZygtG1vZYWvq1bDGEl0qTs12H2VHqDOFR
j4PurVgKVsgrcdd+sFxaZ7jJ9TS9jVndxFM1PtjYDFlmziG+kcz7oZYUA9mk3yHvjfBDw1gu9onJ
MKsOxawzNEtiOZzvDB2HnU0G6vMWTGMEh7c+4PqCForBGqutPox+7u8DqzmgJ3uat+LVqyzGJIW6
2caWEllmd1ve+3E9qfe2Hplxt81Rsp9JQCIly1YjuVs776brBBlj/faQZ8SYSUu+duAcEjx27Q6W
wU+mlB6ZZFv6oMPWQ6a3GKRHY7EdGddLdukHZ3ZAf3JRWARsJfPMeIV9EtsrJPK3bMeGS6C0tbv2
kye/LQpK3M2NJiPL4w0C1/disuZDPbvF9yDvl/NCZsCu613jiXmuQ1Je9jO10/beNcgbUMXy3NRr
dYCOWeAt74oj63MQ34XwIru9crwal2OfbuvEuZDvB8hwe7wN2I1zIzzMnmZ2CIMQF1ubpJwdkcwm
yA7pUnxvbSx8s4s7H8IXm2RRj6RMYT0eG4p4eEgYYMVcUdaMMC6s5YvJnChiXfhqVOlpIx0uqseO
pkYZbwSQC7Lql/Kc924YEyhd/LpGNH7jdo1LU0HNZEHBmrf3HKbTQt7Ws5xuPE/xxk+4wBPgnMav
VnmELs50rISnoD3KkqGcN1J96sXghhXTE6sf7T9X7MweSHgljKhPh+Kuo63d2y1q75SsmZH6YCq/
jFhtYyVM/PeM8qxzM2UDCwBb8d14sACckRD/Y2L/xWxwnh9KInzieeaxyMK5MiOakPWz7zhUd5nv
rGcSPEBNKk3W9UHxaNFQrJ5YYkpElwpu1OqX2ZNJHWXknu29ZZryX2jXQ941HfYQRUTf6TsrcMd3
8oQ1fMIc3svenGtxkzdhfdAFaoq8N7BqWy1/M6lP/lp6Bya4nBILkXqtyEjss+fpWqqwX+96eweU
htz5jKbYCravC2S4V1ISlruqNKh/5Zu1FSIidrjd1b06K6N37kphyYTJZEnyXPFJIsqQFFZXvCJB
Q07jIeW/WMOKD7yeNlKJzdp86Ov0pa8sGTAHtVn+OFV7NkO1R1U337IQ7Z4cOzSepTP6H1btFkkm
6ce3OmSAOGUkmEd6sQhigli8X6tVXLyUWYlK1ZhQm6u7ChIBIv6i2bc4hw7D9a2VTurBIAVplCJ4
2+HTyyn35gfS54tdsY7wMEROcaMI6OmDDTkHfuhHba/vEG3cozPX4Y/BGh/9xcl1NEp7pu5U0NaZ
KBSCFDvLnk8Oyzdic8jPYgfbqV9p6zi70lDGzTq5OdDWyUwawR69a5eC7UyQ7ZGVcR4E611BZt39
Zoj5wh6SfM118hOSpIjmGdHwz2wQdsqxskMeOkskNJPpsCzRI5nDYTWygTNYXcKJU2uzWS6HpOnG
AtToSUmHUBxNRGZm6qcp2EBZgtXZEQ2NP2dqw2O/sBpZe2DFYgasYS4sXbwQm3AHV0AYtoon06DL
GCXo07qtINoH1vglLEpmG4Fck54Q3mRU/QmzCjsDo/u19P5LXfjtbsNxuxdjB2F+xatkOCR+5M2S
7wE/LGd29J/AAS+VSqcbk4FLtGn4fJXlN/eozMWttfCDbcRKmHqhxGkj5OxooF2N+g7LMWYKNMkZ
HFS4PbhBEHBFFuSTe9LIvm0bWSNN4Ju7XKpvFsoYFgLoQkx8HhFUpjUigdS85RkYD2Ph5LGW8tfk
VeF+6bZvWBTZkWwhZ1m5uilbIBiQwEI4+mWYfa872KmiUsNDyq4wzmdzvGPOMnO5W13kiey9Nd1f
OPt/Oqqo9pVLwTAvzls9TMis5Ni/VgG/1TY4BDtA5/g1QPTGhV7KxOEQhQeg8wdakvIxZJVzEoG1
3c5S8TH48ttUpyLhMG05tYv5jTkhF4ayn0EPNIRfsuItl4Bz3Suq7xZ2o7i2kFNMTu3tUROscRMa
zX4st/rWQme0Uysp7rO9fh/zdI1my/MjzXqCXDcpd4Kwx9dRWNuDZPvGB7ohjIlyf1oIRZQdf/xZ
yfKd116qi9JNwHzG5WttsT4PU3rCGqRjowpRBaE/enAJm3r3S+8Zy4HGuJ7dOVY7Hm0gZAhQ8rLb
uSP7FHq43HkJXanRUXlDtLJrc7bUs65zJiAbGPVXVixX94s308JlrfXpNkvjJis/58jqzPYe8Yw6
im3xj/7iBt+0HMX7JEATd6m634RtYHNDb3gsO2Xfu7U378ytJJvNER0oBjdHn2jNYR6lrssTIeqn
PgjdJ+iro4g5NQ1KDKuzYtcZq1/jYBNdx4sKtmHDRnAF8Q7eAVOLyyvTeApT7hhiuJosrnm2ss8d
GpDrSuSWsXf5FVOb+I716FxpALdJCSIt7jP7s/JG97lhc/bDZCjCUh2vpgS4Oy2nDjxkj/qV3KJk
IbzqhyBTKunaaXze9NCfUg7PCzEP1QEX4sPmNTdp6ys/mbkOlqNpbIR+zd7sf6ZYeeLcGv37ULnF
m9sNzsWcCjcZal3t3MLuIGd3G5w0wBK7Vtnt02A7A7IdPoq7RVogykXaupGvWFglG0IPVC3LuN43
QVEdMnMo96mv1R61P65J/lwHXBPGAXt7Wh96vyreOM3kG1fc9LUilvRZloo8NWC8J+FqKt609859
MzMLLYwxlTB+dfWaWex4b2ZjraNwy0GYE/zQMkTRckf8eni2+mFGYLCYMlqcpku8OSOPVIzDI3IR
9SaCbfqEPTAfg7ENb9qyVPdOlg8vre3CiPNHCF6J3XuJrK/qMqqr7RU4SQ1owXVH/YWJsRWC8XCY
725hZ8O/rLp13hUl78NNGDjoXAJoWC+a3EPva0YGwZYgQORmDSYn5EUcFhXBzUR77UjHu2N3mr/P
vgZYDST7uYLUZyYjyqpL1SzFe1q7zR46NEPFeluq0zTB0ylh2gWRQ95IANVO128iXdLHmf/1uNQc
r0MdPuua2niEp/69qaFZGLlf7j21ZTdDQ0laNXOvIlXP9Rczx6RpC986wJ6StyUb1T3zO9Q8WV/F
nbFV0LsGwto0lrjHynEHdn1bWkflXEiCZExCdJuNzFqrbFAoLNmD1QEzeAr8cmjvl4xEjyTMFkFQ
JAwTz6JYgCJ0hfkDSrYsgtwoN4sA9Iv0e+08g8b2yMyjwGsDfxiPZZgzBNIY3babanFQnI2luau2
DhmkPeaco0uAD7EdPfuockaXjIfrKdl0RjLEIHkXv+MpShPBuju7ZVSNxZJHeCh3VpDpxEPjjeAS
ax6nD3NzMD9Gd5xYXzwtPeD62iTRcXNhd81qNWB5DN1p4JlM0OIUt3AVijhlO/urHlrnh2gkBsOh
GFSJYKj7MsowLd5NoEdxTR4JdHNwWMEIjwyzYhD8JAEgO3q4DqGVK5wJfTGQX1dqsSs8TuddSILL
HqbY9iEorG80mpWooj9u/U4ccAdNTC579djhvCeUz6mfNIQuDHmFjq3a6RI3N22iiPIaAYYcVcQw
luqgl+NhkbMZD0PZotft6wQfovMyUkXu1LKQ9N2YJXQQ81qc9yvqv0Htpso/GSTSJS2N+5PKinA/
4B74cJmEHdmqdBFDzz6qSFiBINvmhyIDcTW0uHbsovb48Y65/g6vZT4QXntvo4T+FM1wjywHZQlL
lLizrPXYA5inlJqyW5AhwRKR3ql3PDf9HqqNu+sZYqFz3SqBlaHIdzqtCfaouMbTxZDfRmp6BqZ+
fTSK1E4MWNGomryGKLxKjTHUvTV2yqv+JHXqCH2Gca/sbX3qNCO3RVaXBeZx7GaNPVCBGxUyoTz/
2XWec0nTouCg7TMo1USpy5GDf4LCsiKti7cBMRSQvZlLR6+PuRLh3bxkxG1ijT1Kr2DLADYrEmPb
ngthPgTkazJdHBeWZF32MfpNSbbcig25M/vgTho9Uuwa9LpZpYi1q9B+z9DjRra+UjfqIq/fjW58
720cr/kcHBwkB0QOdvOnQPJ6DAqxnVbyqPj8polkDVdhQCdkCdGlzfTBzzzCk6sPvP75buanFVnN
8pVsnJs8Y9Gx9Z9NWX0dy/n6vE2i3bGQkBD2bXvnXQN0qiJkAVQgQZXjwmCdxQ1krpUk4+vMtWKk
yZ0H3YEcV69seFpG/2AK6ZPk4xS3yBPkA/MHIZKJPL5gN3divhsV9TaiTzJZr+OfJRi7E3CdivB5
2HVZGYifuqFFK4k/P9aOIsva6KFsKZ+JQDf8UPmizj5BmpFAW37Gnpjk+dqdgs7ruYARjliQfR43
mWcEffTf6dcoxdamWBNnK+sTWaKzjNnsrW+zSseIec/FRvPzSin1BWwRgZIkWdzknq0xeG8Ujm1+
SjVz6wj6wJA08/QtNPuLNnEjgOV6bQyOvHJ2nH3nodfXrh285YtZIwoemgSwxhyjYnO/kK5Lst0m
rRvsPLcoKOC1+NjXx/x58MxfbEep/1aqoybrmue8td7tnBm4PTfO5+giMRPZYCfYHV4X6Oa/uq42
tn3WBJ5CB4s0ylg6guc3r34ihp7lR5uVZqK6IP02C/S00TLPTO/DVT/1pklYbwUbirETKIO9OyJI
ofivTXqcxT3IyQ6f2LkTTIvYpPX466U+2pkhVwZvQr3zhBzOFr5svRXZQquTJvyoOv8iS7e7n5E9
s4uSBElZmyzMyIOmTIRDUJnjDipCd2eZXnDiX/glZDq/rMx6ckqyOSVZEuewE/K8ulyupq1/pLKb
2GEaEosyal8SKJHVutVy3gqfLA9hvg5cSXGFvz5CaMYssGuwQYVXKY3pzdd3giqvMN2D5VIJZ6PF
keAtw6yPZTsd/bn/lgXbeeGBJ8q4EyeZGZc0HKl1KrfflURrduas9mAY/J0vvercuYz/iEUHrEOp
H1OZWnFKlvGQzY/o2j5FXfDEp6u7A0742DtXKkC9+qfGkRbJXyo/0LswQNxq4x7d3VthOoAJU6NL
NDjEOKtsNi2iy3ZFW5vHBaZ4MrjTeGpUJphcQEIUkpAHnYaPE+HhxzLVRZy36zeZmUzO1GrvfUC9
Uans7zgizWcduFdi26qHuJxa/dMd/fmZs8+KcAYPMWiL6TywJg2EWcKRM5wLxhODOUtRWLtBSHkE
snVB0zkiRrKdKbEKHU4QVM3aj0qRy/N1w2yGW0umyNp9jAiISQF17OuafNt+SCsnYcRcpfHRevVw
74uKnFYuvAE5o78Q8FAOtz5LkRhlbYlds8jOg+FkOxv7wnfqLF6trKs/itIM7lsgt5dN5dMPo/B+
ZYO5ErqTG+O5Zwz9uC0O+LXC1wD+CqFfgsWdHsh8dra7YQlawvD8uj0wBa0JhFCEM29b6O3NtiCK
w5PFQnRxgUS22NZuX3RWTr+QGnck3LoziaujcyzS+cuauS9UCO5zzzJ/n/V4m3gP1p03jATbh8Gr
vpo98CtazxnJVfGY2/eBOaYf9YKUnuyRIAZrbxVJRZNu3GiLoua2ahit9mrOb6gh1LLPvKGNUdh5
E1E/nD+Rp0RXsvXU0BiIfCJ5hFkYNU3tmVFDc0N5p4GUAhJuh9ehc3rMgUFA6htrdYGpjBnfSuxY
vHIuvCMsC+07Xbjiy8xv4CUBfIW3SRI2w2ucMjRiQE04UbOOF3vqplufpwdvcKfVQfdNcbt1XUeS
FQOeSA1TRsW0asiMlqoV1/y1EuKUeScRw//mDDlhC6RHq2MXEC7WG0tP0RrAxQXpDGkP2tLy7E4d
Go5GyI7sh1UE/CTw1VbWSFYIxocsaTJ0wgkztfVpRagmCeSoi93WLysaj5HGeyHaO6YErbtktrtf
mvJ6x4rgcTUo69HYinMnPSCH3YSyA47Z4wIb5a0sqcATwN41/bprPox9S+pJ1c/B0+gO3KecZe1D
tRnzmwGG72znPXOZa9ziZVgN9Sa7q0cCOMnB6vC007yO9uOISOgpNFLal8FMwxvDyPElIQg6qzGY
n1EFMQzFd8hb2jYcq5i/ggbqMvzCpECmwUupHW6sSTMVjOwhzMo7JvyK+yQc7OqmNC2giMrTLj/p
GhClGjLSd+X4sGWjU0be2lk7mzHUF4Fu4QzAUcZNla+/KjS874Q1U6ghpkeDyoDpLg/DIsNEUvRv
k0fMrja4dbPW4TLjkUpodgqgomN56AyNVpjR6M2QLv41YFrtOiQCtx0U05HK3hS37dbqF1UCSuWU
RemZG9qJvcFJOU6U8djJvrsjoSzA6WCS2Dtv3UGPwontDp1LZAxaXYKqtr8yvSUGqtXdF0F9dzsg
NUYvQfXPONNnSmPkT2teznEQZsT4sMsAdjHWl0mFP4zZJH/GrNOjl7sqMdbNvIQzr4ZdWvmu6DG2
4EZ7aFgCn/TqzmfP8DcdgShPoBubPDShHzNvHqDxhdPFGHx5i7Lse4Mdfzenq9iXwfqRrTVp0FdD
XEqwdh6Zac2sbFhfjQKUDybLfNfhPdsZPOiHfO7GGLOOdSLqj5lNK5vVYtCGGM1ezMQzhY/qvKWW
FdvwXlSsimkVtuM6LN7GRTZOD9ComQObJBgmjWvN1dOCFjZZCfNNShe/E/OsWd4aWBm1y/qGGSsU
zbXN96YM8BW2xHXLjf8uQCHay3qvyXKIrFm+hqMFgZbD2jWaXeHYkEigC4UNYvEQhXiidZ4lxLSJ
BOlNu7dM6Ry1Ux+crHzaAkKUSDF343ASKMLhyNh5Ace47N8QhpQPkKyPqWEdKazUYd6c+ZuxsAax
bOMr7ljy/DYq5IVYvUMHSjYCrvJR4+J41FP/SDpptUaiBV0Yodgm4qwy7uH/rTH58fmpb4SF49X4
dAx/urRWM0QD539UsAZj0BM6X5V2JyRVy+3cdctpqPq333ex/11b/y9ra/jd10Xv/7y2vmpTLz+X
4kf79931n1/25+4aaAI0EcfDb4Dc9CpP/dvuGtAIkQkCPhSMit9TgP/aXft8kW1TCFjmXxvvPxEk
tklAcEjlCDXAF79TQ/6D3bX7L3JKEYZ8e5d1mOuixWAF98+b6750KqYLTXlLl1OsHw5POetGx1fO
ThCP1CAq0uiv1mOBt7A2Ti2hpFRTyGebI4l84uAZ4/o52NkEjklw+mBlYLixNJ7/E3EJ43+QIMPW
H6nrfh+FkJy3Os/kELHYJFr0j6lJ5Te0d4Jlgu/iiOOaD+9BAyj/cYZrbtq7jnOqW5/tZkhV7OlZ
ifcKAHaxXpVJ9GfXBXFTn4vAYNoa+CijmCBhbcE16colv/Vw1nTBc275HNysvwNbIE6hmkdFWWL5
GL+Mge2ZuwCmViXeit5X24S9Yw6sOh5F3YgbMkXlxPStx9wxDnu/79YHF38Ey4pVc54G3mps37pG
+MXlvy9gowq1/m8voOtZ9r97AR9+cuGu1fzxL0knGFmvX/iXNtxBzg3ix/cCXigkIghs/5SPBOI3
FwIPc07P4umH6vMP+Yhj/cZ/oh8SvNAIuF00HX+9guFv6MLZIZgBKCAPGcl/og//Q0/8N/UICnHH
4WU3gQ6hav7/iALUAThGO7EeeanYRIHoLZCxVtq+s9KlxelqldC6qU+Geq+V14cRTcVwcoKWq2Xr
eT1jAKxGyGJBVW6Ss90w2O5lUzKEP7hw0nvteetNzUgjobjD/LTVaE9heMEOLs0VWDLigY5g29E0
dj5dgSL+NWXSDUl5O+DZal9JqR3Oa9nnd+QOiZ1Px/OSWgbpmVes0G4IKdt3QAH6Z1Kdl+YoepYu
CWs4/2NDFoDyzCT/C/OG7WnWtKFM6mlJkylvwLlvxU/DNLMfGhrPZeFrvrpry06AVZyD57VK0V34
I+AC32aKiPk4I9bP0O4D+WbVzWyH5T1jH3WZ9WgczLTcuDpTp4paNS87zItgh0Hp0NvwocTLoicq
MI/o0hoMM500m/q5cu2XYOBjRpHI1myycnFuuNZ3jU9emGX12c4K+eSdwjHPegvrB2XYHsXpVj+K
rWofyikY7nNya1lJCNmcsSV0cRlsaSw1Sg0rtISKh6C+NL7JFH/1PUbVjHS3Mm5c8cY1oG6n1vk6
upl6NtHqMbUY0hAhGrY4aM1Ijw/NMNmvSyWtPZLC4ECgbbnE85amiIYkVZItZFy3zXZx3Xl8okUK
yp3npe7ZNrT4NRpes3Nq88mfH+qwapJROz31jcC7hiInHlvLvibETe90m9nLUNvL/TyWFD01ausx
ULFLI0e2taoPdrNUZ/Lt0tuwK5tHVyjnQmv7VmiHdUMrZLJ607pvWMM/szbud57h1kcNs0+0Jjh0
eIhP6dSDxDdGP0kXR58yrz3I0g52taN1DD8efcbWovII5zZlcp66e4hx8leo9Q+6DWPPXjplW6Iq
84mHPIuInelhZV5bHDq2HURjnTAgdBKvcR9bnjb6UbYkIqURCdiKGPn4dSOGPmK/Zuxziw7TXQP+
lCN4jWxC4G1OZoEAPze+kmiXnboq759cDHWXFcbB2Q9GFmP4XHeDucxxRQd4Z889zw2PrSYKBcR8
tyIInxpK2FI4KZxzb3J3yCNwKmvlIgkqnDY7eE5N0NELM4Cl2DOt1wy6XZNF2YR3Ns/y4EmDovcA
cxhhMNFYSVc/u/R6yJZcUlXNVzyZWbkTGDhvPARej2Tupvnb4mw0qhOICsxsYYvAvyIpm+8/F3dY
M6w3fE+toIw12TMNqZ2jkjdbw/1K29yUJ3297BmCM8QnrEdsDtwIwjTn57koHP2sUHK7sIAzo7Tv
QNHP5buUatiahBK98QEZuiMer84L2RqNbMETHrMse6/NgtltmZsFPx+jrXk8dbuK3UIHk9FhFAt/
/UCvPkDNsgmCXV/bSmZHFqjOO6h6NCq+DE3pvfMZhUjHqgk6CW2jzcSqSaWy+YeXyhN2Top99mmT
Sr80cvKghfYgj5keDVbKiwVu9L839f/pprZxHPy7m/ru5/zx+fHPZfLvX/JXmWw6v4EXo10T9JhX
JN4/7mj49n+/lElDZFzmWRjRWbb+7VJ2KZnd633NEYtmCE7Tf1AXm9d64e+STqxhFN7IR7n6UZEC
3/7nwhhS3jI3Q2df/HT0X1eM8afVNo2B4TY94krmxdVP0J49M+zNqDV7ZCaMJXbaC5BQw2m7dVMx
WV/dfJPsuKohv+mX2XZiq+vZIk6Ds77aszN/xQE9JCpbeV+61QKcOgdwazvF7nbx8mY+MB4xnyaU
C+/NnM73JCczZ7wiHyaa4YH3DMWX3hfEQB79oYQtMUj0UH63qoMX8kdkRgd5Ns6YdZSMCWzsvyvX
zz5fAp0dQ8fc2L7LUqBTr8Y1qlYpP3vf6O+LzJ2RQeh6uU+J0yWVAe6KYJpSr8QSL4X0T+06ONt+
M6elOwDV5Fft0e2sM1oI+CC526+nzGjcMkGGvhhnlqAlru8UOSNkG8goj1bQtY+hU2ZPWynn+56g
N+J8KpXovA6yOB3bmSChwT9eb6welXpLiGexKNgCwSSbxHDYQXcXW1ovyFuVvzFfTkWr+mNqusV0
qFM8Pv4hgEtKfOzAKkkkS1kPjYiZyS93NgPqxowV6NET/ul2YqSZ9TnLAOq+ppG7IqiMCipqh9zU
fuJgA65Lp8AJ5TIlXe4k4eyEREAWHsKow6Be7+GTMuSZbMf2stg18pI8XHM19kBzzFFThSjb4sOc
Zq78EdBwnmS98Pz2KEZtpjfWkFcpeqRxvj44GAfJFna3vbGgxwNkj3BgPis1TZ24M9ea+TcTgXFE
0FtHEovsaH7N0pyQ5ncoqGszfCrdq7rGPrxtVfr43wPv/3TgOYTQ/bsD7374Sab9Px14f3zJPw48
5OnQqhiBY0BFwo5w/S9NO1RS17MBnrgYHZgdcMj9ZVr1aEos6Fi0/j45tler659NiWP+FoYhdQj0
csd3IBf+J+cft96/nH+uA6gTJp9L/+OyBv2XwYAcp03qKSzADMJrC2PbFEsfDZC87sO0c5xHx+vh
QmA6awacV2j33UjPhRfLdG71ctf//pIAz0fkqgou5af8jzfJDWZDitjDuxh1cyOP2dYI/aDgJHzW
jN5hCPhjUxD2aObMYS3aIaqCNkdqOR/akIVJzXD6XJcN68SsYdQeXlXExjUgjv1WdmbH0gPbyaCK
K796cmkADhmw1cQOK3EvZUECWGN704SifUA/uFUdwkJWPsaLL4zvAadugooB+SIYuDsvR9tdMJK4
BcWIynt2p2+6nCxGjF0I1azx8qfBD2SOD3NZH/AypiFTfV2j3+74GyOV2VB+jX3VsSbNuQVoR7K5
IAkr0973glnGy4iRpbxzCfxKRigQ98UgKCDXYskL3D9Ezis/z9nvhUvIol2oYoVzrq5zcuxNX9GN
NnDOQw79dUmzZ9+x0zBC6Ea9iatgPpHalN9seiEPvbiuCD1nESdkAfMuZCTTxCzEanPvE0ZOuiRa
qTfmsQP3RV8SUunP9dkYG+RgcMA6Nh7pFtwHUrMptSuW4lG5FQDi/SXHc4yondAXr/LXdzWtPba8
gScrtuRcLwnbnCUpxATFSzB1rY0y/+UPFblKWSGPyBenvc6Qlrl9MRFCk/uP/eYsiOcJ9E4seGeP
kr3aeW0dnFEsXh4NN9S7hs3OOXX81YiGwfU+r0yHZOGlufNJAIQa8wd0LVv/H3vntRy3kmXRX+mY
d9yANxMxL+UNWSSLFEnpBUFRErzJBJAwXz8LpatpidJI3e99I7rjGlIoA2TmOWfvtWcCmyi1+oqK
By6b/hXShkupR2QcEDLHSXPObq+JS4xBadvZHBU4lQwuF7oF8I+TJAFYRKIXDdFSYUY40yIuDd+f
dQ62NYua+PTuuibiu5oM5d0XdckZ14P+Vj/mEk4NhG9geeOFmycvDD1rwKyNcCdqQLmTPQG3qI7i
T4XwRsrH3CPIJvfHQrtCHx8xmfSH6tRofnKlZryfG5Y96uIL+G9mAI41M9j9cAEEUs7RKwZAqMc7
0ubMakcrEBV3a4ytsewvzEFdFt6mjJLkFiugAcxGqLlIByfOkx36HpSSekzgRjFEhsECz0JdTaQL
CA7PNq5FjtYM61WB/ka/YBLSCzLBveATZNEV3jVOgx4xM6QFmXmoGCICxrjjbE0BSYTMkGtectJg
KSr2x5nf4GCxITd9xjqYM+ChDQaBf1Nvzmje0uku6LRX7UKLoKCFHOE76eic2oomyqYV4Hg2EXKr
5wFCHULzGUkxTb5Zbe2wluWWfwlrg8Zm2+5YiUYsZcFQ7ekozWi0PDfdLdoWOE0eQPO9VdXyS6/Z
7y7JnhZDq+leZaaqdz1VV7WX4QiOr9aMo9U0+vUUpuadTeh1OYctpcU6jVjNnE4v8bqIdDsNln9I
0flmK7/XiJkZDEAoHgnV04orAQ/3w2adGxHwmITvirEr/YGVOdnWnQZkHXN0F+crN0jNY+UC/rF8
6B1rLanB/9rIMR6A3ycr3cpNvueM0cVHBI/pS4pB6R3QMPUe+4aSa+RdNs8aJ9yVljK8KQxXa/cy
iuwlQRWkjblA9eWRHyCvztBqWC60w+oRbKJPQvvBbjSHvii8P6fW0RbnNsOpzmVQRE0KN8eVkYXn
pVYMROQcOUusQYRiywEqc12VdYeECfTXg4GK9JGDyxMR7Ag8kmYmJAUMPHYutL8716EPFrXhSGpZ
jJ07KInlK6fWXGOnDaMlTsnhXIaNfcoLlG9kN3qFcU2KZMXofHLTrS8q61m0w3M0DIoRrpuQyWok
YU6ktdLbhjFmOnTXHGhnVqjRnIu0YioJqG2I7qjpQ8QDNMjHadwVFsJTohts3L7hQZDj659sYIab
/5yn/qXzFGFWvz1PzbOW94Tj/XCi+vpL39q8xl9UfSZ+PpjbNG49zkZ/n6g8GrYu3VXqONdHz/r9
iYqycZ5/kAaDc9V3PTrA305UOgZCiPHA4zGBXYJi/o2Kkqt/X0/CCcYYCFTZAmkAqOMtVMJQrlC6
HlV7BSszofiInBtL9vVpygk5+u6o+QsayJuz2+Va5AxcvI22wQ70Y+2qKComTDjl3rN67mw1gv9C
7PR4weMKgXfj99eb/7wfGtgOgy2qbg6leB+JAP/xelIDBIHejusVBk9wjzkLxN0AQLUdbAtJTwin
zZrRZP1MUPr9xX/CZziEj9GEpbUPL/wnij7wRoSHDdbwSbbtpyIv0NvmhvKvLqDwC6czNPU/veVf
fMTkAPiW7dIeAPEyO0K/g3a0TZvK3veKvSyM4TbDc/1JlQUkrCCRgMJ1nJC/f5s/XRBWzTxI5Ipz
MMHbfkSqo3yj7R/gnA7ZMygxOUeQnVb4lvbBCpX7/vfXM376XD1Hn/EnEHL4cM23nOOxMehnhIPa
daCUMpwYYWPeTJPQFc05eybHdYlx8vMS/tSYGWeBc+6xrGuP5q2bTahevMY7t6NpdgvJqRlnaR03
BNoGw/No+n+4CxzvF68XHy7Pvs23ycM+Tzq/+0bKgmFAWrQdUxQrsh+0wnTCYxPlMLmjillEISKj
PzCFGIFIwcOCQ1hG4xn6FeQuPXZd0tlBXxYXlp7VcEKN3Zx7qQlNWOSTb5wGlKrxQekm2sBSzjl2
JkPHpcgcthVaPoBLNZmYCHvMyd9cwFmoKsCCXlh3tQadzmgBk4cITnEJSVU5H31EPOOKCemg1j5J
Y+lR0sa8dVkl3FXiQwieZaTaU0osZngWkoqFU0cqAON5DZ6pWXwYG8Zn7lIEZTRPyUy6bu1A2XdD
OfZXpR4DUHQdWrgqsBlOXBYCecGOD6oZbrWeXkqQCUSdQyjq993MLpykbu1dzDoQZJSq3/uFpW71
poHEgnFvLrT0dA5pkbBYJWzJSuZAYS8x41bcAn8UGtS6tiO9bUoclLmkIOzLMRiQZLWMawk2BPR5
wal2NgCwFZwi9Nk5/qvlhblpplkG0MuHtEvwL7fZBLQ2JG71oQv40iZfQN8Vk/NyIa1zMg7WwkKU
uhmrpMVVNmh0rhsFJPLrvRpDLCIqCKgBmT3ZAAEV/C+zK4c3a47IVrZNr6A5apJQ0kPghUmxz4Qm
aJ9Tj/sX21r8FCtI0mhBcDW0GfaA9VfYoCqhBFdkfL6HPc3DfwHujjJ4rKEywOe4ZFAPSKi+wu0l
IVIw/9At4fQcYdwpd65debqxJ9ObIriwykiKUDTyOA4he993MXTARV/PaQS9Da/tEkF4+fztoUXy
0/mUUQSOrkBaEOklykA/XX6mDcNyWUAQZd2Y4p3Ge72LvVat+igINt0l95BMd7h3bdbXu6ZJw/Bo
QBipl4qKYpWJwQ/OWCoMiR+QsXkHZhi7z6kVboOCH5sFUaQ1J37EsGE1hGqTp5jWQkvjF8o8MTDF
G62nBiQqWhkfGroB2nbUOxjhItLG8Ayg0MkR8EH5oNajV39lTsH4nplu/0mNJJEvSQKektt+1Mye
RpwaQaCUNEYbM8ZyO+mIuTWaCphBs4QqVQFHj5oHjBvxekhG6uYyGDeBBe0CfzGBmQKlpc/MwiE9
mINgvwNiM0BrQUjmFl1FfDoOF8wd4wn8prvEaW08N7opVvBZ3EU7DsaN5sbtuY8FTdE2VM6H1s4C
m/ur6a1lFCTDUXma2jGhjeAe4VZC3IA0yUdD+Ek0LJsuxsIDobvuqdbLgBHRZI9XeFIKvnDA1hXp
o9GMl5zaTwE8nh5lUhclK27u4GATnUbpb6smYCzqhY9ESdMLMChT2jiicpDipTS89JQCBLJ3Ah/b
bK+3uOkwR3JLXZjLscE/oBsG1co2x71shoypSC4gDaCfgMSOTVszYWmDx4KIDSr8yC+QdiviFqY5
T32IOVvUtkE2RpMNUNKz/mWoCH5KHZcFszKzh1TT06dUTjxYwQiNN5wZ34kHr9Gv6YXgnA3LFdto
BT6qWJM1zUyStxFtDIsB9cHJJz14mkg3+VBITZv2kLY7f28VckK2DgJw2FjSkNkBNYD1cYqU465l
mR1yRrpX0G2jW0n48j7ygwf6J9gVW/mCcXpe/RPjERwL47WOzwliC+u8UzPsC6ra/NBpIdUuecD6
dR303j2Qnwwhi+r3DjF+amX1wgBXaXh0sivpb4LSLAnDhku7mWzzsYj9elUNDe4ZBWB+ZY+m8CjE
bYcSxQrLEwIz+2NuWPx8zY4l30ERNsOPoGgTCb6wDqvN5FdEWJlR1tnLrMm0K/rLHR9dEdaLqXWi
59EjtzqxS//Giy20cbwlwvaoIZejGTbvq8HnLFLPMTNWn4AiNWYSpUBXuU7yBkNvbOeRJB+wGRlr
pP5Jm1mpEmtYsaJlgLw7T4mVDR22wcyduGmg8gPBj5CsRoM230odvbdVFFfGCb0Sa6lwTdb0NODP
USavBic7qQxwXAkaz2cye3EBtnrAsRZJPVfhMfnvyOLmAFsXIGaxihhsvtAoIV01VqyDyomaZouc
wWfMnCMq9iuunLKZFEsweMMtwRI8S04PtcYb54RQyYUvOaXTmLLgX5ZADyiQRLEQzbd+r+fx7ezx
LBdd3dPH6TodD7UDSl62WvOpxMKGDs+S3BHmJJwXZhHDbZNgs6MpmGBQGEUFHjpvHY8TAyMhd/v1
ZRmlA5ZbxCkniVDT2L68mfpKsgaI6ZH0mFZx9r0EgBgYBcaD2ZtzWnU3FjapZSA1sTPJoHrfm6KO
b0yH8hOaBh2dJZ4RLllK+GpnW9R5w25BpDawqzyOBHIFBKtkLyALtt1DlzUprQzhjPchdNH3bmyw
sI5SS6/6WmLZzmABNGwZRvTQI4caWTdz98qeLL9hXfSM+xzH+QGbhfallSLYxl2PTILXzCkn0SCz
mgMSfkxIkp1cBK3xYEnB9hSh+8g20pu5y9GQzJ+oqLgLYZmzrXe1j2UdZFhb3ofzN5qmlv0ydQV3
XN7wNWoGlvpFa066JE+iqbUEHBEzNNisjNtnSAJHy3vXSrTuXn0dhydfh+MwlQJG5RlBkvPkOCI5
gmzxRGOknvqclqPtMA/b0fQMZ3izxOJdZvFhXiQorbGC9/OovrhM7b1Z+JFdRvlFq0CAMt7nf8z6
5pF/nk41nDVkAEgr4n02SwMGLUgOWotcQM3CAXuWEESzmGCcZQV511+wSi6eeYQHOgoEe2zCJTPt
O6zzycqSUbcx9MhYyVm6AP5W7KtZzhDNwobyonHgGIJMTaGjNjJOJO0sg9AS29n4szQCRwIqiVaQ
Nc8T2NM5Kr+UUnzR8vEmmJUV3NccDGa1RdDWOj7hUWGhJe+4GYsdWCYBCAGdBsaTcZPO2g1kPv16
sO0be9Z1oOAu7/i22Zdn1Qc7H6rYixJkttX7iEOiIL/uIB0sLD6qG31Wj9Sa20HZQlFSKboqSwuZ
CYWa2Oaz8sRVgFGMMye/cm3O2hSSBZEBMA9NEkLAg5SOWYk4PPQBXE+fHeGirbBBhmQbAJg9/flO
xynLiQC/o8YO3CzGTs0rSDwj2tivWA1bRo2dMLW9a42ivm4giaOjmYHjdHG5IycV8t2HpFA2t2PW
pwkBpGD5fl9GzVXHD6WxTyPCm0cpuH30r9qv76qSSZlpwI5X7+oLsZhjLI4zGXIn/v46P1U/jIsM
GhUG7VEEWNZcPn53nSAkQSyt2nqXly6Lced5xgPhA3TuiCWujqBQKF0uy+Hvr/tT6c91vXnwPqdr
w1t6U3VRkudWWg01Dh6SFlqtkLuiGcj87r2Y9asqyvHsujFrsSBMMVn+/upMwt5+uoQ1UxXzgPMi
LtlM373rEQBA3htutesd5GqLyZfmgz+vuqmH1Gvxd0hzLev3l2wF88KRv7yE/6ij/yTOtE2LPs//
r46+iZMfddFff+Hvbt1FeQnslPGPhwTzgt/9Jsq0/0KsCd0Vg983Lci3+SdDTmaSbmCh5rwoNv+v
W2f5fzGO01EfMsvk12l6/RvdOuNtu85jNEvvw5mbgnQV3nY/oJxHTIEcZ88DW6MVSqfsHIMJPDi2
rZbW6DSIp9JpU8sEYk0/hAdMuSTM0GB/55SUgrabNk86R/MnzDrmH5pBb586Xp2pI1jlBQJbIM7x
zdOO1jAElWfvcWRWL05sk4tMgslV6QzzSYy5/xZ/oVo2dYXF+Ltv8RfNReutNAajEhNhA027q3sM
m6037UXEBTk6tgQ+QxQ+FyRnLLu+S4LrLJAVVtza8a5M3S9dPibXOw52kLwzUpl8GKZy+uR1jVCr
ehqtQ5Sjl8ncLt+2ueyyNccF987j9Dwuh85z8KMW7ZVRW/WGWatNwwTqVDoUsDKofYqb2BypUj1O
tui5hRgXPdXQqusmkBo+pxexsOi2wDtxzfdwHWciEfaxqfFpn3E4ZwqSd+e4bCDsjHapIAwCgsHo
FgTxkvU0XVqJrT9pUmp0ZryHDsMFjJJJsLB4bl2eJMNJzgZaz0GnAqUzagViT6KNGYky/QSi0Sux
gHMZL3HJgUxBAvdcpnMVpSHyu3L6NKTzM7ZPTKjnzGs97/UFMMtBLfgC3J1vZeOmj3N3OwRmAncG
ccdCh318ZgaW3lFMMR9JI4EWvgLXXjEekSs/HoJ135HVvFG0XKGL8CidB2CiA9RD4dJ4suP2wWDA
ui5br+/2hPPlGM+grJyHpPPjJYbUJoRKgrqYfm7oI6prs1mS6Nbog+1oso5QaplsRVFi9oT1BNBa
JK6XVU1S085RpqkRXcSotHecZw/+2jp23PI2K+WwaSKm7kh4AajZoAVoE+qDsQHVRt5Vi6R3zE0Y
BeAMPonYVJtMT4guV4qEMQC0NPiL80TDhl5E1aWHCXrEyndaj1Ac9r6p0CcM9HVLHoisGAeabYSv
KCXsl+2HTslSibLBDZwax1DzhwMzYcrn1Ox2fh/3aB09J/5s97oiGM0YnEVSesVnkxPt3GYThJ85
CVAZ4LIC8pGaiCNxPemmK569e0pvegok182iSLAgbn9vyCIZ6oXwSiQHQMxEtEyHEACyT0Y3rvQ4
TIj8lunW1Kv+U8aU3KCMjpk/L2q8B/p1IwKZvEDtzetdUCrbvGG+Hh4mKFT7XLdSKIJ0/YKr0TGr
l4njWLcMg47hvWcIrX0lgzSFeRIwFl3CbwES1Xay1NaMdsdruljEQzS61+IFU2Rs3o8A1MYdZGDO
9VpYchqvSkn+FLyfqP4A8wGPBnBbp8Rf7eAfjfpM300iitkK2vJKxj10OaFb1QvAfzIZ5Jhzqw+E
aozUsGfDY9GMSDw30K0l5U06dd7J7AhSIsg74Gpyfm8IZp17GU5GvxZwdPCjK7t5ahM3JUQ7Ubz6
IUITBd9/2iUY597TRaRmUmStLwKHmeMq7nmQ0Rh0kOqA5XQf9VR2+jUxDo5+CsJ+DrUy6+pFNnng
YDXPJ5pDLOUB7zyGqIC2o6VuoFDSWkXT15we88aac1Oy3ppm3kRohgTasBMY44sDrU2vD74CoFUf
MrpqNvfRaEQYFCtj6tVzGQ150iw0EMAv3dhyVh/l1BwrObkn0Ri8Yljdlbbp4amlC1uT9Vb4Zn4z
lmR7EFRHKNGiMdLhDvWseWNXFQ9WEvr5jSRbpFiWCKedFXkgag+/tDXx+rdxcVXQek5ZEqeee7eo
7X3JoEidbEGCOWIXJ+xWZSO9D5oqwUjx4WTBMkeKYwDmdkestPHoy0VM8hMYKK06xe4ImtV302oR
IlraR+ZAgnnfVB8bo31nDb27J0gpdbZ0jPo7GFRWvtIAlqmtTzQgUGFIJmphVsR621BzNkanZ9ex
pULBJzOWV3Heywcz6wYXhXnnvDp0VQGHW0a8qeDhpGZFLndOCXdl07s9hjFwwc6bJElRws/3g/Br
lNWDZBSv5e0+QABHoHoTag8Z+8zEWw5gIwSCsoFC0zPpiTcztqUyUa+MrVeO2xLqA6ufcknhYx1H
uxc59mYIWfAbPBpP/zk4/kujXg8b3HdHjtVL+/KPz5ffPL0Un//nv85x9enzP/ZN/lJ++mHc+/UX
/znuRRlMUcUZ0cX0/p1i2GMSzCxDR1z39xz42/HR/IvfYETo/jMp4tuw1/gLSK1+OYmazr9zdLQu
waZvaj4a4bbFa+B1WW9ng4KKHmpRUO00hGzII+LqPshoia3pRBbrxHSe+0Kp61yrwRd09XNO4Mle
71kMqy7HwTHF2apu7OIuUEV5m3f6I22QKCFiTKS4HhgXTx3ZW9LwOI+MmrdJx4HgncY71bmCHDYY
t8AR5QshP9eoRa9xf2zDllNsK0FRdj0HkFyhwaCh8KXTu+RU8DkuhVfTEyPsjpQmrLSDw9aOXPZY
BfqtazTWIpD9yyy5QEkq16ONBphu25cmh/dWIOpZe5V/8qwBaqMHbisqvwRZCUBEnUM8vBhnuo1t
ZtfdON3aUK/0iJ8iJmiByO0Fx1G1qsT06rS0b5XxCoj5WYzNBlAfCVRFbD2FAiyBBAnX6wx7KoLC
F6XmE41jPWcqf/H0iVNE1J91mV3Pn0CLY2YF+flLWoMjaCK4cxZplSurQEXbRV68UL16iKz+TDQw
aFkyOfDOBq8Iu4KtEdu7KBqPGUDy/TTn+2l9wwej6yxeycGMO3M5ZIwL4vHc1/ZzbGUHVvkXKdKX
anJO9GTpkLl2s7Z5Q5jcAXmOtzZap81otRsRYIzX7OwwEY+3GFiuF6XJ9NCs+KDMWNKVwJQP/1DH
yE1qzpKuc3Vs4a2RPTV/lnHx0hn0UfXZ4tjinmCi1qxrzPRAIadbrOa3rdlvidY7Gn6EM1PpxE5W
2pLTxRcL2yTRhcl1lg1HHGbOzq9QMkLAEYvKHh9JPQN63ro5uQmWRkoOF1IJBy2ojdMVIWGHapwe
pU2GVewMD4XurIaxhE0USxjxVfJSMiZb5+bw6lfTUZlRgtkDJmkmvOdk0D/6wroJyBPAx2lsRrPd
TQ5JZ4jjH+i37pKkbrlRrV1U8B1pup8vQRHhYummI6GtUJJ6vk8KRIsxHXcCkbEtQs7CWtSN/lhG
xmtgwWgoBtzRbZQfDE89CNk92EP+pUD4t9QZQa66YniwiGsljaCtN4jjAmL3NBZ/Bqgw8/jcjdI9
sZc/V8QJbVzbOdWO7W3a+fd4n4t48LgVLfc58eS4c5EZLLCTnMA51B9Swg2XhE+MK6mF6s4iCHKV
DxFQCmE7QFsgKyHvUwdROWrfFEBiBqUBaWcyvRZTXdygUhw3DG7VAakrsBMtt15bo/kwKuleGX5W
z+ETVSLslaRbna6CQlgrL5v6l9CrwN9EBPzSlrZF+Qh46hFWLO3RyW7Iky0oJJjenOwy+yCtUcEf
ztcDmzvIzWRVt6NcC3uI6UbS8QFWN8jo4FctsAVPnAiXvC0r6JdI4h4rjdCIpnMcKKXkoZajfC1L
Zv0lus517oqFD6t1Uc/kkWKGmMFvDG+NFtpOVHL7w+57BQzNlFYUqDQViuDBNMCnIp7jVcwjMW5D
EeJZHKjPaUV63XYwuenGzHv2NPfUmaLfh0p+0Xp5tN3s8N2m84s69yfBBZ0l/KLI/E2XFt7b3lKC
AYAZZVaBTSXc1upEO6svT4kj0PkZ7h+q6rf9BnKycXWbKDtsDNn+W3kQhrGudEdM1RGP+oqsg4OZ
W/HCtVjQf/++3vYO5kRuykdAhTRf6Ji8Eev0sGisNKwryL3ZC8dhAntZjlOjH5cWB81qz9/pm99f
8+c+Hdf0UV/RTMHT7r3pTkZWGcTkJZM60Drx2mnUAwOqfKlZMBY0Mgbn95vn01E2rG6/v7T1xshz
SSBH/YBGiAY/6pA33Yo6i/qJErTcNQVkqbQq/FuwuFRYjX5E7pft9GB47ZuBWrNX6pDCzKJkgros
4/E1Jq0pKqdjF9EZ5tS8CwLy3NNOAtzrj73L8u27GD056C5ElV6XrtwUjjoPRfSoO3Gxcgf71CED
Xw5VFWwdBwR5hLgHGgzLw+/f6S9uIQv+vEkb1NAd861i34RjxtTVLneAMDd2Rb89mG6LCY7dH67z
q0/UNtAGeTPeyHkrLwt6A428P9+rAYm82C5vRyOBF4CRGeNdkK4AqV63oEnucjXeeq1e3MURe6g9
RV+EYl2ejyppxgHCMIdjBA9zEfTdgxa4J0uqbeyz3DvMA5Ggx+5WDCYCTscct0Vk1vNEPzl2umzO
ZTY8DgxNNp2Z2Ic28QvMVy32ojL5EiYQXksiYRmo+NV20FI4xtOjz6xlanElDrW1i0dnF8fQd8k8
nIXOwzHztByM2XTrjRT7VBDGBj3FB+lkZFoYnLF+/0H+YoVBEjhHWaHUMzFZ/NjFm+CMCBvw9m4i
Wm4+TgysbLin3AWx5rvfX2vuw/94JkXJqLNP0a73aBzO//27Trk0Ye3DWyl3BIqeCd45kEXwhwXz
8iS9uYZHL9K25///WTGGTgGykq4DhoBDs2kSiGFYvV7nlT6ZrHHbUt5npr0Dc3qC6xWvvTI/aEP4
1KTpRx9EA4WqAgKdp9ZOpWziccDqVI/FNebwL5PbW2uEOdkut6DFpMyBKO+n5ipP3LXy63c+ZuyF
2/jRHs4bsSnwdxaMTMh1CkS9MSWcKysQ5havWrvQzeSLU3ILkjB7DWeJsC106ZS3HFBBRQ4OIVwl
goglOuFzVULUARlz/MN38osnlu8iIBmOddhGbPTjl1KaNck4Y1HujJxCQRG6vExaHGjw/XjP9DHI
eMI7l4/+qaD5hhtO6gumhDfo4B99HAhrBmi4JsKpZyhoVNjp9ec+ra2Vr+MLzJR7CjvPXQLmA39k
pism1NqyrsAd0ZV7JOn2dWr0ReIl94PF6TAQvGGpDdss1h9HDmKLOozrrZX3tJP7c+S4c6OP+9Ou
5wAAV/Uo6TEVFmEebAHPPQa1VF/hF6/Df0efq39tG2bPmP+CtUD19uYz6iPoum2vyl3vlyuOOCDl
el6OjRAprKM/fCOGgej47XPiswuzrCEm9H96JoVtjVjGu3InzaZcG25TrUgVPYTsVIHB9wM+BMfQ
SIGkTJapNOUEGOXXbsYBsKtCl5YZ6Wm0OgTmGhx5qC1aOOj+xyYzrjTl3+RB0SxjUFcgLCEhWXXz
SmLGecgBNHjzZsxtFlnZCyh+Tqkg7tNJvxYd6VFEXSw5rq4V3alNy1d6KS+xyFjQtPjBYFbCaGCX
0rpXxJB27SIHIbcfEEpciqCwHKpV32YV5P/+IWkpJH0oEctJUOo5U/8gYe8tRjtYBJaiFwPkXkuY
ynJaM7BuEFc7rua/0Qr+DYpTbsi6UxvDls16foyawcGw2D+4aPaZ+pMr7LuI3nLBaUkP02tkpP7K
q/lpicdcAFFcIg0WV4EzvKLdXfUdH3CaJ9eJRc0SDBzF7dx+TmN17pHFLi2YmohsDyR3HSb8t7jR
eIDbNj9QFOP0ZGdJIsWNydPh9u013aIPcdOXh8xwTqpBuAPEfzkXRrTyEwhvsjr6nOzz1n42EVf8
YT92f/F4c9YhSZDxKHeU/ubkkSOsEaYN96DxxteyUWearSfOF3x4Do/1fP66lNpVGxibNuCkd3nm
y7jdjH3TL0TKryEUWGVtma6DLFj5Sloe2pNILPFAl6AXu3EHb1KjQMsKhg20eIl6il4FuPLrWhI9
NiHbWhMIQEA3a/ly8qCKaKwxaTs+Kovjli6hY7t60i2HCGRr7nOyjigM2Q9j2OxLBgyzG6Z7aBUr
qDTbs/QpSYnavlZdd7YdZu1V7g5rWojWSvTTEdHTAw1wJLcgurE8ja9uM9UbWbdnj+pglyXuSbGJ
UGR2DxaC2Pk033rf9tf/jGb/MJolbsn47Wj2vura+B/LFyZcSfnyfY/t71/91mPz/wIJiLgeu4IB
U4cb/NuM1voLTQMHCg4wzAHn//J3j81y/jKZxDs+wi7XNhni/nNES/uNvc7hkUDMbqIX+Hf6bARy
vlmrGQXrjo7Zlewx6v23lUyXmEyU0qTaDcpjXBAQUUkXokyQLEF72rglCznt8dS/CxILOZKZlMkJ
kka1Unns+yuJBoobNbGe3CYebyvXLO9V44Yf8MSjLZssBLFePzm7Ws5x2QGf0TGZyzMvKzGe9QN+
xFWLL5shBSwv64pzfnwCdEO9iNrPOnSTyIkihjsISHscOeVluKQG+Bhp+aUpCAlZeMFobzKtsW9i
Wvy3WRzaS62iH7DWhWYdMJjNSQquA1JZs2J4cFDpiRKqRvfaJI2xZjnDp9YVlgWVBvk6q6ZergfI
ju91PEvBClFV+5mrGEwp7ZLZadiVNPP8WiQxf3A+ri/STMZSrlxCjiRVIwGts0t0Dq5rayLtOeEL
36EFRJZeOqQdGVMSfppchxU4M/rmqZ40jz+XV/Zk18x4yl7PzkGmo9hGMn/Td2H5UDN2vWkbqcbj
IIbIWdkdXZZFGENRWeSETIWYAgUwkimu/Tvo1eNasHmwThkhfHYMmOFAoTp4d1My1R+MyPdvw5yT
DMlDUjdWYeDZiGLzvtp4fgHlffL2Q13UN5khgluHeOH4KrUDZ0eeVL1RDJ2uYKGI7RTH/VXcBeZm
uEgOE6es7g2w1XcadQRVSsxOREY0obbsSewxxkPITH2fjHw7Wp7Ye0bV1U0mhdLuJzgua9dLDRxy
MGxEjnyTvdl0mh3Eg5b3bFgbq0zER8z64r1k+PAE9wknZUDry53nDc0nQyv8tSSfCIkdeSN3A35Q
IO92cM8eFd0N1sTYORgkPSaH6EYaeE3DmRlHHplYWv/iT5mPZtQgk6a2vGhDuBD2yQF49y70RDuB
3R8pppKw067MUFP9smequrb0wS9jUp2CtN3HDoQZoOF1d2bs6mRX8BuD29rXDGth0Bl6V0KNuo4b
Te+jJTZgTV/4aUrnc+kaiHO3EcGSqJq1NO3rcUFOTYak00kq/z0qtXnSHvQCmbVrhXw/8wCdQPpO
zGx0399Au52YyCKt1dpD69advs8Z7ydPZt0E7cHhL7kouX2evTDS7kG20iLLwmuvKNQxUW3zFIvi
FAZWdJVzogheU8zcQCVNq6hs7RAVuleuPFgV7xyL6TIUXDZBDIPrEPH/Rnf5x9bS872Yov4xaSHY
akFcXSMeEOuGPSztDPil+VynMVo2fAbgcf8IZylydzze2kMZWeG2khK2XOdYRY08wahXSYqC3M2G
aMMZbea9lryG3agnZJ2ozuxWI7j6o4a2fl919FTHoDxXk3/Vpk2IzgPoceBXw6FPUqDEoB1oLeMz
Zg66pRunfXImVpo8lEsRTlusVul2TExEiDAxTs043LcTsGcv6ufpt/NoSMnQr8MDP41ddYN+9Ezg
D+gqSSmMOgFlry3A8+XojWGOE/FTNktYUOVRh+D7OR29kz6Z4XtiFPvdgP6WhA8Ot6mqGqjsKJ/t
vFG3RhdaG1EhQuuTeNza7nRKhE/eI7rCZRw3+WY0MrLDNH7LoB+AdF1W9QqS5/sq9GiV5t7NVEsy
WbKQmW1Mt9Kq5FaEIAdSV9OvpQz7G7fJfbyj1UeGe2KLX9tfJ+EYbhADw9YKyVmrDPKip4rDTK6U
dkiLxDiSuaSQyUUf5vnqKjKofDJvLFdm0EENbyv5ROpsv9OLqH1Hv6flxui1LRrXL5108y1U1nHd
yt54UIYZfrAyB6TJEMb2nkF1gRGIKmPfuVQLO6uwnWOJQnaD/Jqxch1VcEDRSx78kH7DoGneXUeK
xDaZ2JrSAo1869gFd4U7eaexESW1IRPzdO2LpD1DOwgfA4Fg3nKKcM18Kyah2Bcfy2rmo05wWZ5r
Ly+YsFJMh4npb4qmDbbVhJEHnrb+RCCQtm4V4QBVX06nEnf0cQT1vCuQ3d9Z/Ifrxh20G0rpRw83
i740AtFtooaBNeAkY1h0Q5sZB2dIo6sgK/yAHtkcedQmnbfMTE6NqMHJCrF7pDgOQuWlMg3rZBEd
DHouHrCl44zfeugQtl7tZQdNRugU6ggkg9Zpj6hUmyfuuFKskq6vj7olz274v+ydyXLcxrqtX+XE
mcOBTDQJDM6k+mKx70RxgqBFCn2b6J/+fqC2riXaR76+Y4/2jpDJYqFQib9Z61tJecOw37y0Ergv
XsuV7jJuA3vYmaPU63FZ2kjJ5LjXtoFJSiVvFlu0ty5vmMNFVj6vYeENDs9BdzorGJNY62Sqia/A
Z/xQRl1/G/mp9wqdNdwSe+Sd14F8NvzuaxwX4RN6NFJYJ8Ax2nYeCtsxiMDQ6VpaYOd7wTk3T3Xw
EDb2ngHrc+B2XzxZO/u5tNvVHMyoxuLpaeonf9Nmpdwo1bzUOVG3vQWOPRrRPwlZvYWB6ldpYiDm
9azk0CO+LddynmwWFIG4xpHWbFM9pDeFcC+LEN0FI75um7cS140ELNGuh6gZqq0W+XwZTm2wBW/5
2iXRPWsISinqC6YxILytPjsoQX4220VZQ9HgcE2dJQHAqj3yGlmtjzzliLoK4heZpveGdNmfDbX5
HEkVH0iXU2/4L267XnwlgRpyfox9y1CfCaI0N7WDFn9MTXXmT8F8XpkdWHuLIOeQXgBu19lQpGRA
RlW1Bc6JIz7srUMyTjlhANXRmdDJJq54iIcpPc+450n7c8VOkEG0l0mLpspM9k2fVWdlO97Zc6R3
Yo4KNptLCncyv7bUn+vW6so7xvYoufXMtQ5ya2KeUvRbTCpk1xQ6340dQvrG8L4EoXwSKKE/m7Vj
XaE2zNbYUG5q0XJfOV9ySXJAPHcs2qK4OhEf8q4vflP5sKYueGXqWUebjj9pLQo9HLwKbqG2KxsY
M1SF3nOjPRWLukXQHkL5HZIdvvzxioSB4LoJSmjwLEGzZh9H5mU0aSILVcUtygYPq+coN41IMFtU
yQNeMpetatTtK+DmsJ5kUd52EdalhFZQ9S7vDmegzSP93Ki1u9Hu/Ngm8X4pNmtRXKETCcln9Ony
yq+AJQ4s0LBgGeZVMOirOQMUFxEx0mjI91X+zF60QDg33g+6u65Ee9UaxQXVWrzmFzNpawFSTURB
UgN2pBIkfM0dL4sQbYFMYFWlbOcc4Zt37uZ1gTu0WckJMRDBpPl8LZsi/TbG+bfx+7vGz2L6/8MM
8k/SinuAqW9av7391PN9+6nvwlzxm4u5FpGEbak/Gj7f/M0SjoXqFm0uq5wFovq94yOC1xOmC3eN
1dXSKP7R8dm/+YuI12eR5sCsRkb7D0S5tvrT5oEwU4Bqtsn2AXTxx82DmhocBoNTHI2eCrfa91SA
ZLwGxkDiUZtTZ60ESvzhvJXTtF7yfjZCj2Ric6oe6tyOmbwEOt/StopLXdsuI3dyaVx6pk0YutpZ
Dw04jNAdn3KMGDVITcd68cNCHGVlZuvOdyjro9BmEK1eu6Jqj72lwz2ywHCDS6wmWCIl1hT9537q
TTIIfTJFV7M/6p1DVbrOCg+7TgKfxK5q76VodH7sxnDembG76zT6VbNlFdoncXgliMo6FFOc3Ut0
UuTeaBtbCOrn8ikSpIVIRHtnhKUvxZp03d/htVSwxXNkIqAwwvCiRFv6QBCZdz4yRLzthkZuikzd
kODoX5iJVW+8nBRu/A9Y8XiKHWbV9Zs05qwNErPZN4qN3RDjQGNTfFNWpTo2yER3rkHK+8ypf1Uo
/yws0o1Tjuk1wfUcPoFkjDUN3hZxb0mcYe3cNcigt0Ntm2sYkva5n4z62OnZAJlOVLCdRsYZ8+9q
m8oaBA2Gj41OzPKidiPIsrVngGIa2A8JXGNbiWz8PCRJbG9XIt/J2nL4rXq+qXqpL1Rs8Ejp5L07
5uOXiW57qwdEv4FKNWE5nMfD5GY7F0v7xqjG6daOE/V7x/FVFdMzSQt6j944OXR9KPfY2oLH3ovL
XZIE7ivsn3RiOyCTixAQKoOyaiSOYWwJScuzfhMzUjjwdG52OOGAsZrwc4FRyFXokTfR4Af+3WuK
4WtIU7ebzWL0KNXzYsv3BpgWA7/sfEqqhwhc54PHWuDFYM3HQm12zAujTPuTZ/BILEFkRavYj6pt
FdI6uzLwNiAGvbPAdIsrS/TlBZaIh2g0GN+zYK0PXlemN2NZg9+D+XQl8wYPUh1TzcC0A3cS03Gq
Q2fA/941Gr4++b52mq7nbhzOKON2SSGhp8xjY+0iu/LWkofk0nnI/DB1HjU2eYrhimGLSUKN7Ejg
GvC94CIKFX5O9I6jnPNr9I8HH1opAUNFfdG48qXMahWc11Y2RqdKZJ/cuFG3eens0eYK46jjzg7k
Pmsp+NSq94fC/4JNtkZHFUzzFVYafa076eVf2NZSYdgF4gOv7R6carQWPGBEXZSh3LYDzfi06YhL
yAr/bCgVadl+oLMJR69b3VajkSf4pqY+PFSESDQPMiOcl7wMQL6Ex8EyL3HrasfTBibARJpXHJRc
97yv5l3gEo6I0yUMzM8kLg8t+SFGeFlPKlefTOZkdbPVziRuitHvgtckQNHhxLO/4oRbRYCQ2JxS
pHDnEpqLQKxjqYLRPV2P/WJYMls/+V0RsmEcvKJHS+uU2UC+ntd16eabRXypBOyLIcwXq25FjBX2
CO4UExHqURDf1a+KehivUXvbrwwb2nTP0ACGEVtOOuHeiH2m6IxZ/G3hpLzkjDUUPtdo4uwDnJYz
TcjYV5hDFe85+xZjTQqqaYXkFu5QHsYJEcWxX5RXmDslQUpTV0dWe0qzwTFJUO5RpKhRhRDlC/dq
xLy3c2zmSKaZ9cmqcbjGzA2C6R4SijyRq6ibVUoypLnE5Q7oWCz3ovDt+pjGPt/70Qk2TprZLata
0I6dkNG+UOSGlVGTXhcyO5/f48Ua4ZTnY+SQCg6VAhVpa0fM5Ty1sIniqt50RQcmCXvAwqXcg4pN
lu9qwvkVuvGWQBTL2EFzN+9UBtzaJbpOrIEMGCvXKAo0Xl156/WK0bXLtA1Nq6QAt/zThJ+aaJVG
bNLRDtl60ias5rkj5i3X8/SlnurfeUY1xCXaLj6pAMs26mFvJc3avAtnEezAK3gPDi72GxvgEA+H
Ijtm8DSuytbDU2hM5lmPn/DLLF0U8wEhiwr5GkdncMj5VU+pEvEGg7P3uRf1WOJRl9UhcerxpGZF
xLwjvVVYj8gMiV6hmrdo5uoSdXA47qjtSINrTcDULdlcaNl7iwBgavhrdvtAvtHHaXJ8HmZVtsfJ
7bu9aIp5DyvUgQYnGHzNGrrXkJXRlWLklmyaUXqn2OKI94ENbhinFisWe+Pd6NvOSgomkaEMomsI
UwM86yjd2okPFpk3sCOxtyf5bbAjjsbZfrIIHFsy4PzqBTh/eyHULN6Yn5Q7pwVllYpAHFxdW5+M
kdeTfhluKqHDHQCFCnd4m12m5lA/dnwPL2jrm2uCEfxz5DLFmvYhOacTi/e1FfWXaenMawj/7iGb
++faI+xtsqPoU8B45jIIhM8v0S6VQD4DDPdKc13mlnmpRxhk65hv/rWTqHEPe755QS0Bnd1NNxYt
7A0ylzFf2bnnHnPaLrh2i1AvScvfB+wRhEDm5jadSvMYmeEn1louDQVdOFkD+MghuKIhTRsPqwju
0yIwt4T3VBdOHJtonzW+cZ7+GFYNgp9smmI2jSi0SUkgCQc4HdNCG7u/bzA71f3ogo1HO7NmhEDE
UBFK9uX5IuEhf8sVIb/NHDy8wXypm77dlCgrXuRILT/adFkrZSaLGRz1OBrGntmZurOaxMO8Cu8h
DqN7TUpPfPNetP5b3/9dfW8zZPhVff/QvkQ/lfbffuA/pb0wl8ARE8em+X3/8n2fgyj6NxN/qo99
9B06ir/0B9G0WAx1SzfwH7W0teSTmKbFogdpHAa5f6SYfjfT/SAcwbCKPIyl+7JOgm760bxa0klG
5YQnxS9mYyZalanxtMNBwwMtByCVjiOe8j4Mq5N2bEbk08RogQrmeqqL5tDUUPToZFlzdx1EpFiM
t9E0OdfkPmlKqBKsegCl0RrMjvTFPHftYLg11DRCFO7gLfv2A9ltfk5Wao4bwA0xbjETzgLjys9J
TT8rm4S5A4WPKL2vVqWmuDsMrMfG/hgqIPHBMVBojFCkenV/V/Vc5DujoM7YVnYk7W2YDA3fcAV0
FXYm5abJy3LoVabL10TynQ/teWKzmtvwm8k1uQzyPNrXSs7WegBmfl/kEpAhlMMDbwo5KQrw30Ek
x/cklhBZBgAwocaDgziSmzzT0u+iMuhegITF+GpyKt+YtDz2vAnLhrJnssqCfWZwcJYwM3IUSVnp
gKNjwPxUn4hJWajI0NfHyyhMYSOPQ0lcdZoa4XRnTKIDo2yGabJkv1eOVHsJrLTb99/Qy9jZA7Gc
Q2lfp+Otm5lxc1EB5aT7IQRMIvM5/nsi/L+YKdB0Sdai/7sL9/ENaEfR/nQofPuZ7zte8Rt9NgJJ
vOPvjloa++/YPOs3sKWK/a+Nd31ZAP9xKLxj89AYyD8mBd+dFPI3mMbIPG0Hl6iJKvof9fw/73g5
kHj8+oq/kHEEno4PujVPANRlb4RG3UNIk0eRt0KQYK1+uCZ/ITJalBg/HEAYQgTSyYUhh8aIK/FB
qRF0eN4sKvhDlxTY03rTh1AJQfS5aOFO5S5utgzjZ7MpZ0y+v37t5fP604tjpUUExmVTXGz+/Qdp
HpSxbLRAWBxC2y/TnWo0SKiRDXRO/3FLCF75EnI2gfQtYmtDBRm/jUZbFFu3ca1NxrYM+AHDvZbo
0bVVGzUIEEov7SVLDmMWgA+eGubBxJZdMGIIbnM3G/5G6/KXb2KB/4lF7cKN9OEKmo1dWXk7+4d6
5hQZwbTvciNnT6qG6aG28CIHIlXW1gA+sQYlXX0mXNNjcBAueOPYX3bLcryGokVd08+MKv1o3vVM
S45Aj1NIF6xa8rhDGgMBlP1KzgLh1x8Ej7M/fQ6EL+P79jxUDR/1s9q22IyqwSfqCthLQ6oLabLN
xJoi+frrV/qT8JPbjYcwWm+mYtAgP1wsh2Uepziv1IPFQBNd8+G5Xn3WtFZ9Yzosmn/9essd9PH2
9vFq23Ih+flLqtmPd5gU4LJyFEEH8kaaG04U+pEO2+ivX+Uvrh+DOZRz+PZRf3yMEvMbjgtaUw/p
3BDvPa5aZfnxIdXe/a9faGGjf3w/jhQkQfDFY4r/8VBIQuSnA/fgAYVudpyVltvI556ZJj64KYd0
i5KKgJ+ybNPbqQeCVGXU3jZaglumDyiUHKe+aaaFlOH2DKJBP9El98Iim3kx+ZfwefYx9+ZDH+IM
XCODsGlik4GVrh3yImNlkx/myfigpas/De4cH379Jr9RM3/61MiyQJ9KUBAue993FuTHD+fCYjLF
wNOMhyFhXZOHJTKsMNBHmLrprkw1wbZW+XXMGmNph9k1Tyo5QJzrdmyj2h0x0s1llcYDbJgCYZZb
mJ8ECI5Lhy3Asxry/JNTA8wSg7wTOEio4oeMHHUCIu+lmfq7CJPuhqjW8SEKCyaHYTztCVEQSR8+
c5ylB7d1nKuwk6jy4pIKzPUjqpOATE765wMkaNBCTpxvqYDEXluldw/4JDkmBsifQtQRvp0w+AKe
yGVUmyLbreb+qsrEUK/6WdnnpPRklBSus2W4R7wmqtO1y041W7ciLA9pU6aPLfzyDMnbCvC1cUVX
OL1O07QIIqKWnPjW2juBjUAncSO5ntmbbEjBtG+cyDLvq07nn1QYpV8rEZXjKjV9psZ+w8JrNZRL
4VhE45MCHbBRuWwOkDKzYzIl4/lc++6VC3do03rxkpGXx8MVseIsYZPMeTFrvQX6TSxXkL4ZqeFd
GEVmbOwwBhigmjMqUP5qV9SMPP3F/FNclkEV4Nwj3AaOEhYeQxV7IrXOl+vJUiip1kzXSfUqQQCI
3PrsRORoYdQB5J7m+Tlw6+nByFLsvwIT/KWAYQYHp4/k1uT5sk7ywdrjcvKO9NDWSxO4+jrhOhXH
llIU75+27lN7V6DJ2LJUwyFXW9ZLiUJyl0bSQKY6ekR2QBR/ICy3I9lzHPhosBIDXw0Pw9Ttosi6
kUHebTnb+iMrzmk1GWPr4aOQr/SEOZYiUd1MTXYRB06Eo65ngBVmsN6DFKcx6M51YwKekqDBzNAm
Kd4fw7siCS9QVjxHSEoOUduat4GYp23SuJ9ImH+ReVFsUIAkayNx/cfWCbyd1TTiXI3dcMY8y1+V
/Tyuc9MikiOpjRXz9YC5vBFxRIF5E3kB1RmEDdKL0N+neiyIWfICIumjiT9mDIiGSmH7IT0oAejV
sIZ4GKkNj6F0F4eeizR3iONNF7pyTxCHcXKQGpy3BgOBZnSmlwQ7Ht5trQApTMwD0Z4n1dVMEBXH
lBb1aZqEfYxgKx2EFZsHVfJ1cQ36/3SFXn0mdRBUWLRiGo5tqo2Chb5ZfGl6O3xKAtG9ukpPT1bf
DGc5UchQqfyWZKnKPm9MAy85w7o1K97+2Am+X8aUEiGeTaC3VyaYHHFEMKfmeiNqN9/mJsDC0ZjH
B7s3ix2bo+hopmG1tbPSZluO7BulTrwXbl2cxyPAt8KESOXgkjtPii5F5uKO9Xu4+cYtu2lvuAyp
a22muyDpp689konykqDHbBMsgJK5x2rewArcVBLBaBzy5BAzyAlpdtXW7Ae55R03Z8qF+j2gz9nA
55pOyAD0p9kf7CvJF/Vyis0a/ldAgsHKrMr+DdzIgBjMJFoWsMSXSKG6wUivHt9BBQXbn3vDpL7I
SkhrKb4fNpeUfIC/Tbo/H2gCUVzI2zrsNtvRdNPbDD3ME8iydJOa8wAHjbrQcCq0LCl8zsGu010V
+t1j2WqUQzE6rtmIzEOWQMVKGt5kXVF+uVkJvQEb5WGarOrSiubgTOkFtjhYSOhciwjzBEA60+qe
d56invPNfNg4nSW3aLdInWAqeDWrCjACMht+RvoZVAUiztddA1hxSDvf3Pc97LKABQKjWhJuyJog
sn5r+ZFzJTgY1nOByKSCtXYwEzdb+6oLzqhVHBD/rs+mOmvOepf7VVikKVMD949x33Cul7I+Swhk
BF/q2HIviGHYB4XhnFqCwW4nXiB6xweid1BAK50pcp6HwFnQoGDDbk1V8f+QnN82KA42zQLWND3n
hDY+2au+Lvc6kXgZqBetkzOa+7bmUBBNZ1321kLtjOrxCHDUXfdZAhdgIXyWBZshsnfXQ9vGWJPB
rTGyZZ9ekJWRRmG/b96JoVx+lX5pbK+OzmmIoYoSGwBLbSxAtbQ5zLnGQjxy7rNbqjhZJ9CeKGPs
6HIc5JjP/zas3zz8fzfCctkT/1AJ/WlF/SnWX0puv5+yc2AcLT/1fUXt/sYEC5+bg2kK/9QP1n9f
/gYHzWVNbFtLEb/sor/PsZhZeXg3PGpvW9JR8gv/aFmZQCnTd1Aso2vltf7Bmvrn6h7LP6UaykHJ
WsJ+5xP8XLdRuEYpfBv35Iclw6mcTs4RjKnmaWKK1TL8RZL9fzv6628l4X8VXX5dxkWr/+e//+oF
lWRdRJIv8WmCN/ZjoZjyritZ5c7JYq6/ET1nKPoaOqrMqw8hIO/LX7/ez4X+tzdIwhDXCzw+gaof
fGt+4s4a76x9UmXkviQ+L2AlibjXTv93PdnPlf77S/FR81kjGTcVHqmf3xpImSjsUmGf0hwUdKwS
qrB2ZkdFYgp0+Xn2H1WKKobC8u+Ien/xLrmTHO4GDyyE+uj/HeqUZ5PR2CctE+gpXsVODYTLsvUL
YXL++pJ+8B29v1HuQIJokcaDp1ju9h8/w7HMdI6q0z4NpcsL4ZKhIRkSE9tk3yoqosJKqugMVYJm
FN9EvX6CoQ0VFLaMsTZl8c+6ueUPconScynk4UPR2X/oURMRBV0WBvbpG0CbBiHemyQX7P8/X4sR
MxA4bmFunA83VJggt2Vga5OiAlO4s+GwKpz2t+8s8l9f6OU6/tFUfXtbi7YFshsbGGyyP19n3P5A
J8vOPvVB9FVLAAKdxNH76xf5863DuMyVDK74X06pDx8mSZi2amVmn6AFwSL0epCy3mKFEnNKy/nr
FxPL1fn4lghYYOhiYSpYwHc/3TpewNJ/Rpl9SiQmoI3V85o8EQHYZo2G3Q6f/gXFI19Sxiy3hAZY
R1xS1rcH2v/q0/uLO9g1MTnhBeCrShjEhz8jwLoXBG5qn0avlWcW8UgG9n2f3tvQ3KG1n+fbNJVs
lqcZj+Xm/cvrVBQinCDN4dcX5a8+gSVN0maBiJrJ/HBHpZmPAiSt+PIuDHhWGcNqKDq8wXiitv/8
pYBfkj3CIsSSH++osfKaslG1dYodLq/vL05nEgM56j3cg39jUPz5qOf4XrA2QGJtnizqz7dvFbWI
JurKOAtAuoOcABb1ubAyiP0DLr+e3sz7m3tZLJ/bH7fX8pLMcwibc+Hs8AF/DJ6o0pmxEqSdMzOg
UCUUETm3bjRjfSKMbmPNpgIl8jxeR14i799R/PmIDVsZBYMSVDNIr5ctzfsJAie9gtU6S7jAAUR6
iMKC0cHffCLvC6Mf/mYe/AirFpsR+B2LndmHj5+1RWKPuWWf6czMd+ZMqV/GrrELhU47lBGEUYZQ
qZOmDNZlUk3uVvDLbmi8iXYgLIu/McDUGq8D0phfZyabryMrVxca/7yAobHXRRuzSTDVOGJAECFC
336pIw/AsFs3VNX8WMOkmWgMfg49k6Q0l0n9ue0VpsPQxtqTcAGBWSTTNVtWUiJcBEePOPUM5gZ+
UIuD0M6CnlLIeTe5T6jGOmviwFqFXWwRU1XUvIbHlX53L9U146SV3dt0ihiLkLdFJXfIN0A7ek9y
vANYHGcDzOyTbsMcknUjAPK/Z5ekSVZ/BgAkqzPieadb4VG1GLI1+tUMQSF+FpPPR6Zmy03T1QCw
8BGSFvdem7ovKevomR5aOi+T8PWrFtXyhO5754WkUPmlmgN56GtV3zYu7GBnUPVaxaGNI0v7PbGB
pK/lazEJujKr5ku6rJdJSzbW1mhzRYM4eJxsGe8Dy9KvEKS9jVFKcU8/xPXxgSfeah3Oj5JR3mvl
23xO77tDMTb6NYUasEzKiEqZdUDAtzc1bO6rif8KVQ2OqYBo0FWeTIL9GtcNGZOuvz1RC57UCBBg
ma2mPGoSJvQji+1JKe5sO3LtaQXfdlZn0VKYGGz7v4U/mIkcb1M8WuOWXHbiLRwU0Zd1XHPXpCxV
X5SbcjXpTSuQhKU3FdjMA3ji1XJeGgTFkUdh90y/gKzxxzAjTPPtO5/cLSO+f6UZTuQgLqEkkZEv
UHInJ/YiKD26LoVKofqPREcUGIxBYBr+ozZRHu3RR3mLNAB/m1gYd22r0nE3ZTyXGRNi2ltXaH4u
ZpXRNYo4d17wShGzsVikWEA0BJKjZWruQmuWh3kekHjJ0LWfi74v7r05ni6wnmWbmrGQWCVGJrwd
s9XmLM5KdqVw8fgt2Yh5rpjLbmPqwL0H/BGDMnIXRCcRW9Olx67klNsRcJg89f013bS1Hh3DXjP7
n+5TNhBb8JUVuD1z0SxwT+IrMHVx02Izg7gVdPlb6TTtV8+eEUxJ1V0CCMHvMI0Jy1dyYytEKsS/
bwcTgOuqNabqiXFeo3cotdwvLEaR1LBiOSeurwl3puUpVFldFW8E7fm+L7vy0seTg91w1tFzaBng
xaEvX5C36O7rYgpOpOypeu/pwf0MymJZW1TzM5vl8syy83BajYM9PxdZnW7RCM5rLXo+Ri9w8Lik
Q/GckILbboo+0gwcGrVfilG9UmOt0YE3ubGtqQEX31C+Q60BK4pRwqpgpnTbpdo4FmldHZMGUfzk
dNNbwPB4GxmxcTP5Zf4Upz1Jb1OBv7+IsdgRSbFC9vaiWqxoBAcYm0Dm0Rr/iNjlVckv8ozLZdjI
8W8FjMEQhIIIWtjPJWHutQ8Ae9UwMAjL5ZOvhnMqXabzlpicTUFwwsoOADdgCvKDjd2F0dErK41u
XONPLidjK/Oye6hStyZ1pNC7bgFuFJH5JVO6fPIzMnViX8AONQJr02X8HT6Rcjc8lcBfzRzv565d
ExwcmnyiKpTJeUlY3LXZdhWGiZab2iAztX2ZghbOPNM3ODdL+My2ZAaSnKA3UWBLawQKzmnbvoaN
yYFUzr64n+CKMbFre/+xUSh1t143Oqhz4miEU1TWJpkOChrkWjpG+TkQ9njN5MhYv8cRtNrneex1
DnkimbRLmI9LTo4pxkrvsfJzBHEaL5p+tAvGSB9F/golnNvP4r6vbL76XeTUB3vE+XhwRIqBp+K2
XZcKoxUg/yL7LMs6pJ4D0s+0plySRkSk0ew7SeRVX6eqt1H5KFwgmWr1tkjs4Y0MAkik+POdT74b
+Mcm8vWBeS2izmIM426ViST6XfftS1I51taxSW1f46iq9VM248+5w4GJEMGTkXfZY8Bdu1mcbqNh
qA+J4c47YDuow/wwVytcmcND7zT5rRtWX2U2P40sA66YU7doZTMcFtJHpWl3lXwN2yh8neN4uAs7
xSfHNz7Z1gSW+Oxc8OECyIgRHteZVmdYdiAzjENW5XgQOMdx1upwOBAWaSJuLaeLWhM56+KGIhc0
TzuxcvkUmPQyT3g0in7EJCva7GJsGvsKS2l2VQu7u81jr143xDR/gfqUbUskZb8DR+tP+BBnuXIC
GZMI5VmYxaImWg3dPPgrdiccF37gYN7y7LNp6H8PKmO4G9owvREd7FGMm85zOrhpuG4IcuJZuYSH
1pMVXvrASi6YE+Mm9QcwbFEf6hcZ43rKlYUiM3a6E9t5dM12C8GImRvpBgbFLJGLQko4vTbak12U
Fda9m1YVhARrvqviKDg3p26+aSOiW/0+HD53WVt3W1NrOz4b43F01mjWDFymweCll+6IvnPvR50+
0OUa5wnREA/oNiR01rTLYbMYykwRyHjD5cAT/qvoa33RVVW/H3kQnopE59mm8iMmk6WgvYg43PZw
kQRhFVQWxjrsVX8Tyn5Af5kEDNnQrjef07EF0gMp9hzSKseoZQJIW9ckAw8bmYN8RvZWyotWTbOz
mvwad5+XKZsDUQxvpYTAtPNh3u3CKrSPtl0zpczc+aA7Fd/qXNQPgPL0o5dhoOpHtEVzskRgsIXH
HhNFmA/nRLHeGFSMdn+OXhln8xxqTdbUmGPjbGNzqa77mT6lyGbVrB0kcFfSVOOD2QwGsruWzUJs
1dbOM6xGrQrijHa1VjgFShn7et9x734NCL/9VHlW+wVUvXodXMIodyYYbWyVcCrY0JSZwq7nsdLD
i1rHmybCmnkAa/zVicbwWic5PLA51u2ZNYykHpcl9jjEioCvbdXg3ebpfGXgKtpK0w3ajR8u4vx5
GscVSbOw9JzObj2QhvjEDFv1T0DfyD9S4ZxcmdgZTHgqRXZV+FkGsUSOxk1kWHxqGQMkm73ekI3d
48gENvgPUfxfOd/fzkIZNv7Q2vx5Fvqm2/96jJsQMAEzwW8D1uPr//w3Pc3yk98lPArFDYwGoIcM
GxDK8E/fOQ0SNw8BZTauGYG+TtIof5+Hmr+hdIHu4CnEPz8lXyLv4/nM/Ac1BK28T17mP5mHej93
46gcLMI1mblgKxIMWj+O0sLJHjL2eNGRGVd3Kr0CcDathj5ZZN9sUHIvD7POErekP1Fph2hO4zHe
ZKYYDpyzPAYCOEa7pvWbO5DdBjuozH+M8VXsI9/AExN3Pg/X0al3nZu3SOfTyDmCCFXNrku6ABmv
YQ90b54DkdpOHXfT++ySnCofD3Vgn6FL6+AjTGGDHM8LH/DvYV/nuRWsfTd58ofhUegMug9Wgulh
bnvanSGbdnFvmJsWZPQNhZ04a0siveD66GHbYu1lvWUE9a2DZeGcH8ED3piq31elcRMHVaL59ibD
oaHluZiHqViN2jI/zU3TnxiITfesdMmza3R0jdAenqI/L+88K1JNveTGdM4JVhYFKHkVDVN+F0aO
s6OKITda88/KrMXJF/EDtmBnEbb3F549IaTJ2rVRm+UmxIpPexnb7V1KtXkdlMK6CRjxjKvSxYGw
K6eOd5x5xkx6DJHiZIFjwEHduHKnOtvwN6Nn1q29tkvUvzwf1CoYrU9dmlYHNN3niuSrveiiq5D4
vhYAJPnTG8VOem07g004XDjb7EmbBdlTuC0jsrml724PWD3aB1vTH60qInu3Ri8bnpmThU9TFw6f
h9Odz548tIn5GV+9g+uy7LcsAB+DAm08pPKHKZ1syA1m8dwMyXQmokqt8smL0EpAURWts8mSMLzV
dmHhgVBlduElOYjLIsLJ6md5pFZVXrroG7R7nVpGsDEi1X8OmkDeEAGVbJ3QHc+nuXqjvqSepw90
t0Edh9czcXVno4+eInGtNUTEEdQEVtdMuAGeAyO4EVb7hDuqWEOuT4/4IYPwNLS4IW5Gdgb1C+Yt
/YxKHecxTcaNm1fOaVG93aUutC0ez925o3Xtrts+55INVd5cwEN4HshrvjQqSUE9mG9kdCLzGPDW
505RHxlKUtnFlnmF+FPoTd5M3mcvjLp7ajqco6ThbN0azQmui67LD6bdOQnulrLIeAQPw3OEF8Tc
CGI/EZNhK0UwkTSCOIFJbh3mtdsYxpF505czyFYzMs+rpTHAlz0FN30lrwdHfGZx8NlsCAQ1qW0a
ZSK59d24oiJiud3sYS/KvRlK9xN7/PswqN5M2QWQCnBgbNndmQcHB793FWVA1gvfW8iyroRDyNnB
byCYwdIRxr74hKJmOI7I5qlGCL+h6QvJIrugIJ/DvReANWVfWn3OY6NiG9lOij9J7xKjC67xv7Po
r1O6ud7qN7rHr9KZ/h7rDJFP+KPqG0lAQX7oApH7lPdTcqKrTwCnaJ6gK4D3zoV2rGCrrDI6Rnkg
tnXVDiBUDWMjKtf7ZDf55Kza+VSYyjiE9EH71COWNCB1cOcEkAl8cxp2hZ3EK7jC6RP14bTJARKc
vP/D3pktt41cYfhVXLknC/tykVSFFKnNksfLZDy+YdESDYAACGIjCT59vgYgmYBkTTytyqBSQeUm
Q7lBNNGnzzn9L4E9NzZFjDQbMFykFI2QcmxtvveTOJxtLcjoFsDgKdahHNinMQe2oY69eFlCl0T4
b7pTY+9mv0PIZVquj8dPaaSYl2bhZDcH6Mj/2kNNLiMUFkMPE/Z8G00CL3FmtAzi+Xp7bVWHz7CH
cJvIcu3yAK99ZvJX15EJY0+NdIwRTGMEwz9NUg0fLwQw7MvQ2jlEqix9r7uZ/glQHIQfCwdb30Tx
alrhBgLna5GASY7C8PfjGkMJ42Dvr1EnAuqX7b4AtVmTGpc+6tO2m83FMQqp2+6WNkX1DZjUjk9t
e+6bnhFN7GCLVuyCJH5hoblhQ+vHzFVI2wMruFzEVYTH9yJ7G0TlFyGQN98X0e5ic0z3rNIFQvOT
Yrvfg0qKg+KOoxU9mtmGnb814oU733nqRw+f6Qt9FCvXAWfa02zjrM8jGwUI8FoX+dZRJiob7Gxj
JxXUDZwgITkrl0olZHLc0L+09sYBoRjaHFYB5IAd25nnW0VD0V51rw8bO5gdtOjDwoJdbeeefb7f
UklOaMB+g6WHQEUF2G8Sb4m9CGxHZ0D+0ssUgTp0Eb0wPVMEAU5NhJKQVk1NluiNv/WC2wBG+DSM
OIlAONo9M7VAvQJ+uJjvy/T6EMfpTDlijmom2QFVzO1+tsZ54m2hk+EeS8O/zI6QGN0ivvTM7D51
vXJWhvuvYPSpK+jfzcqS7UbNqO+z3LsAyK6jDUiRCO4OoBYKELGG+me5M9+jiR3Ps1GOQsH6Ax23
0fu9v/4FUWWIjEiPsxqjW8+Oj/ODFUI+x+XCBJqxy625ecwzhL0h5U7MXVlMM87qfzXCCv+Xknn9
kGKTYOEMUlTlTZXjuD3T2DmhnAcHPEwKRRd1roFmtjKzNs5RmfkLd3v8GAeKO/q8zzFpOQts2zki
3INQKIaZG6QUD6EaRbB+C1WtLrZm8NGsfT+OtQcIzmLG7S5UsYdJTBRytDVaOFT5WbyqahsRpTym
77REG/k4pGTH3/RtefgtTpTDFSZl6nWZYkqSViOogzsOAWH7VOHuCtTJntAfbZiDnY+liTA3UWMi
phOOrGUlrE84315fgVYu9QldrviDcyxR9lTi/AwJ4BkKF3sEtoWVilaOznNhr5JXTjrfOylKy7X7
SrwhvIapzgQhwEIdqXjev4xqsUUhEmBPtqWbNHFppSO+fsThRUGsG3BciUYmu9txj2L4Vr/OtmXs
zwotg3ABt78ES8POpcxN+LAo5FYcDdBZKQNIBpF/RUEBXfro5LvyUvGr8jrywxGwxhRzGmWhIE4H
V8R9p5ojq5hSgqfBHF0KRN8d95id4SVmnYVeqvye0+NQzw5rZf3e8bP0w9oFajVxrSpA8QWmYI5m
1DzjfPniWJvqwEXYYbBTZTadNOG7E3HAfbYQXjxxbcuDZnn1GR1sYw4V/FwvFmU6CWovHwdviEka
BotpLqx+PCSykDEKcm+mQx69NSpLdJBGdopkBBT6S0NYByF3sp7C8Vj4U6/U8Rba1j5DeVgoKN0U
xWeC95Gzk9xCZF/9CvM0ZGGbCnJX5FvpJKK9eYAMGiJ6jrtbheemqU0LZE63U8Py0QlPcwfUUOjj
T2z6N1tzj8aMME3al7Z5adEAoo3GydX7vPZXymlDnxuCrOryo105tRMT/t3VPfZA/hdsa4Nfscqx
rxcGRE3Bh7Xf5rRVrbOFxwHHDUrv+lSr7M+FcMOohC+G5eGQEQmvDI222CUys8cMnaC19bu+NZCW
whQ5A09tEwcizb2JwByutNECQFIaqEviaXAV7EfqrIKL/3kHqZ9GTkZDbT5Cngx0JSJDGCHGGe1T
2jmlmtCOsvabSVLZ4Sw0kHpzD0AOzcNud320d3vkcrz9h5xm5mS92R+mazOECRtu/SUCN4cUhf3E
oCGdIK61VbfZLEXEcxontAT0RZEip+pbc22n2PcaFfBbDicx7UWS/eMWbylzSjxff0sKNf/kbpTo
s6cqGCeZ1dpFEd9bXKGwq1zhFpbObd7XayX1rPf6sUBgC1DaJcaW3OAIfRSR6u2s2tgqub+CVgde
LHT0Cj8kNMeb+R4HrfN1NNpcHhRy8S2iZp9oHOrzkZLNim26fhd49J7W63h3u7Zt7ZogsUMr1Gex
2PCuc9xGb3TB9sEDC1Z9vLawa1Bj/Gt2VTpJ4py1nhnr621AjhLFCiARt4ju/NAyjxc2vrcIlpQW
WD1Miaz44DvTbeQebrB1OujzfWYk87qo/X/9/4f1PyiZF+v/CufOjdet/Ot/88jog7ZncvhvUdoD
NRBWI23lj7QtH6G7oQvZDQ5Dvxf+grujaJT8BigeBQjPdyCUMibk2UDrHeQUBbHvZwr/LtYCKJJi
Cj4AnEI0oan7RVvgFMBe7lXkX9L9bRnfe3mE5M3Xk9l4BvgkEPAnx7xPbiBOy09ukB30KN4euIGz
pnEKQLl0l8HuNnCnfnz/8q3qY/zOvQBWgK7QIBy4pmH2EQUVSN3I5JjsZm1GnL1zNDXSWL0VTQUN
kYsv+frgOXeQ7pxCOVe2Wo5dUYIGdbC5gkeZevE9NEfH9igoDV9x7fNF5inntMrLVcCBVxC/LTMj
HxnXCp3myyh314sMch9gV8sYJYtPVVrMAXiYVzkpwy9rKlB8pCAxb6DBYx4ycfQMOKO2s3Aqmex3
ulucmVGc+uHH1EUWKgM+v6HMPeNLsK8HON6C3S21q4zD2l+rQ8QuvEiR7wKRG+3nsMgjPb62C9jb
5gHdNkdFEfALmGb8oEcweyeAPLIp3o4wGo2RvT1erwvXH33cKxjTbmb6zlu4I9QpkR85LDBYzpDW
+N+KGm34E029WU3le1+usurDKqfPnj+008SnNazvU/Ln/ujlgdqW4R/EIc7h1H4cqr9U/Y1fGiNa
FgiS32PaZChjFe6cMPIETcNFJIoSOCHNxyPbGFPPmAQpAoy4CBZgHE8m6UfT8PITNvP58t90nuAu
KTeF+B28IOlgTIlRJyHh8Yd5Oge9Eb7Pge6OTUhdNtG2mQO9Owcu9GuVXqiAJf2lc7C8Z1s546gg
C+6K090FXjJQmUfs6QuT0Bvi+yRYBkZaWAAABHt8yNMXgQ71WGNbEh3pv+gV6H33Vb0667Y6wsn9
hvxPLwQD0iwYXJrdzfOzsjrPryhjNgbDhW46tOdn6fLKSv38OuxfC9yzJjKb0+d2AG0boLE0RAaa
a2hPz68iUhS5x3eFLjZWDnr79vM6nc6CqiKWZprgRUAViwu29V8SBn+4BiiMm+/UID//TAjQMXBG
nE1BMK75pXuTAEifrBBEHQDc+mpm/b+/F/x4EsBYS8+CMwZnDBVewE/FxYCnr4KLYTXIckEDfgwU
w3oVsGsio5ZbDw4FBcQhThGfnQT0AZCYB2BqNYFnSO+AYauy0dAw+I3B64JpeXYlcBxKOACqSqk0
vEBgSEdDY6zRekYssk14enuCqFHZLEzAdxw2N0tkWEsAnUkBeJZaA6o7RqnPERDqbgQgAo5py4ql
YQzz8U1Ck+TTgyXQTANwgurWz9gPgxyEMD1w3Mm9hpkXQMpxZAOBTmMFMRSoTA/1T/dVcIVlLXoB
mvM9ax7WSiCdlU6N1THMOFRkUa15eN9Pd0Sb3LGWlhUolWE9PeZTsoWRzlaIWQkcEfL+zmNDTBSU
RUA4zQIYXF3gOLp0NkTtSwy00PdrHpK40pkEc2xYdCR1tZ2Ewb0CKmqrNDWktgINQx2haASI5tkV
4JAZoz8J2679g+FlRWKzkpwFakQLV1WHGvj5WUB3CvIWPMC2PhjcLBCnwcTJvQsG0ZBdT0fxqZmF
XseMbhE7BvUDlVR9DW9FoJcl3TfEE4pTCJpmTQokGhCnccHV6amxb4rOVH012diA6gQNgKR0ekAi
iMwz89A8ZD9Jcm1moT6SaZtKg2udwal9gmX96dYZPWQqJYrBtlzo7RGOS2vRQQQDzaxhpoqClCkd
F0gHyJCgnD+/IoSKJzVTTfcdWprEz+PI7pF00akVXCGN1iyGXkSgkSg8CJAeaFsKg4uLaNALm1Kp
TIFsEdA0U4CjQn31dwcyBTQsYH23BcXgZoH+tiOdMxP3NJvNFgx7ffU6iQ5mg/gZ27X7n5imwc0C
dHhDdncwtDEFMvmQ3WaFvU6iTReFo3Yc1pvdeEibI4aPsimCKJx4CygcuqmBbY1tNEvdx+O0Zp6H
9PQ0N2S7R7QQHX55lIPbhf50CfBaYLAigqa4BpcggXSVPlU0zDFi+Gx7D+Vjr5NouWOkdmC4IChf
X4OroclaDNki2rDHRq0ICWWnvnqzoGrKGJ0C4m67azQ3HNSKgEguuTUaFu8CbCZwTc3W2AuHLifQ
wJ6o1ps7Dejxn3Pm/dksWdfpIxHzNBoS9dXPjxRaiZTONNebl2RwAYH8SMBD5PIjoTJNQ+mxFOht
DtQKdO4xpNLaLHF4syCituQsGDrWW1AdwNY9+y6QGYBDoLeIaEx9DW5FaGAlZMMiltOmLvReHg7d
e2HRpm4Eu4eYVdtpGeC7YAmRKKkVITYHA0YnDeZm3fdWBNGCFqs4jmvjQlOoDig60kmR7rKDQ0MF
T1TPzwMw6LDyCYBzEEr1NbykkWJGOjoCQtJoLargex+e8rSrhlvfmCNJAHvCx4/XbkhvAWFbumIS
eyBnjm2C8AR7YdtjNMoxMD95SwY2C7CkZeMidSPFETqUD52SXqZgm2N2SIX9o02aBxcXyfmfGN78
dL4EJIvimV2w3SNZXJ21IEAINkevUOgHtxYMfhzZfYF8kb2Pviki8vXVe/66aCBdbM/4BhQK0JwT
Qphy2yIIGzZEszYMfebxSRRthNVAOgz1yA12RwsV/fOQPA6boJ3xmO3pqjjLP10EIlGE4KAIME59
DW5b1JGWbLp7f34WSBSR/nXZ9dqNoRcKaC2jniHUDNuiYXCbYyv8IbUi6KcB0K1tu5rfupcuOwiD
kDuQHHwvMIe1OerU0dLvAr5HIC6Qg26fkt/6dEVw/KqzcZIifG89D2wWiGmy0RF0FmcVjstZQ/Mu
9OMC7wpZFKY+7efDiwv0EmTTZXqsMJWQbjX7GRJIBTIQ1yJVrq/BnS+wqT/hEP5shiTyRPrGxL02
+PdeAlAItBVhdZBANdPwn+dJ/0E28UiGmvpBdF/ToIJV/hxb6kd/8ED/efp5S/0R5A7B7+n8oWBF
NfduGCDi//+jAwmvy6KTDx/KpPo+7T9vH/DprTv3eniqh/94EayyJcYTVf1B1X7N22UMleqf0fLr
Ml52eTkCF/H9m/z9b53veZIi/cHAedgbV3TmpcfNgmOy6Q6M7vJrDBwuN/kyfxhJ/IwNP0H2K0+X
UfAtyXqyWg3cVXrsJEqy5X1y+q0bKL38yJvN6q4I7sqiM3gNzZQd/GwVLffLbHU6cgP8kx65ZZq9
Sb69gfNaxl+7amYNuFL2Lpi1ZMF99y1sIHuyI5+vEiTYuiOTILL3yo58wYwHwcM49evdAM5lB768
X/qdF1Bt2AzS40ZRsEmC7opsoD/SQ2/ug2UvijRwEumRk333x2twa7LDXj+NTQ1tSHpgBijvwqrz
XjRoCtmh3yYYTT2Z5gbgLjv2zTLYdKJHe/ArPy7yn8vN/el0cLAjcAXyQ+f58g5N01VRdN7pFrYh
PX5w5wfessszbkAB8kOzF+RJ0XmzNUgUJMPyY+d5wP+2205sas/tXmP0pMz6Q7/KF8fqthdDWkie
7Je+XX3Nlr3sqUUByw+9W3b3rZaJKj/w/s3FMt7mftDd1hlfHD2+xvhXqyxfdSJVqybwGoPfrA7B
XWcbY3BxOPIag/+eZOHDSHV90HTcpYdOssJ/M11mCTtld3E2R52vc4OzZdhf+/SGXiEleecH3Rlv
DuVkv/W7MCIj6VY1LXJaeuhs5fWlHOq2uezAv6w2mxw3u2WvTEBcUJxQyQ7/wU/uV28u8yd7W9Pv
lR3+Y1L+4EVsUSivc4OnL6IYng6C7PCfmP1Vnq86KUXbBZYf+9CtKtuOouy4vxZL/+HJRUxpz69k
h33BxP3HJvGPPeKXWgLPiks3fUXZL/3bkn1n46F53JmRBgYnPfgfKWNLzsuLLoSyY/9Y1evFkZ/r
ND2e3D/tPz0o4zz3z7rNNfEXd9Fqmf3j3wAAAP//</cx:binary>
              </cx:geoCache>
            </cx:geography>
          </cx:layoutPr>
        </cx:series>
      </cx:plotAreaRegion>
    </cx:plotArea>
    <cx:legend pos="r" align="min" overlay="0">
      <cx:spPr>
        <a:solidFill>
          <a:schemeClr val="bg1">
            <a:lumMod val="85000"/>
          </a:schemeClr>
        </a:solidFill>
      </cx:spPr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endParaRPr lang="en-US" sz="900" b="0" i="0" u="none" strike="noStrike" baseline="0">
            <a:solidFill>
              <a:sysClr val="windowText" lastClr="000000">
                <a:lumMod val="65000"/>
                <a:lumOff val="35000"/>
              </a:sysClr>
            </a:solidFill>
            <a:latin typeface="Calibri"/>
          </a:endParaRPr>
        </a:p>
      </cx:txPr>
    </cx:legend>
  </cx:chart>
  <cx:fmtOvrs>
    <cx:fmtOvr idx="2">
      <cx:spPr>
        <a:solidFill>
          <a:schemeClr val="bg1">
            <a:lumMod val="75000"/>
          </a:schemeClr>
        </a:solidFill>
      </cx:spPr>
    </cx:fmtOvr>
    <cx:fmtOvr idx="1">
      <cx:spPr>
        <a:solidFill>
          <a:srgbClr val="FF0000"/>
        </a:solidFill>
      </cx:spPr>
    </cx:fmtOvr>
    <cx:fmtOvr idx="0">
      <cx:spPr>
        <a:solidFill>
          <a:srgbClr val="00B050"/>
        </a:solidFill>
      </cx:spPr>
    </cx:fmtOvr>
  </cx:fmtOvrs>
</cx:chartSpace>
</file>

<file path=ppt/charts/chartEx4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olorStr">
        <cx:f>MFC!$B$2:$B$52</cx:f>
        <cx:nf>MFC!$B$1</cx:nf>
        <cx:lvl ptCount="51" name="MFC Allowed">
          <cx:pt idx="0">Yes</cx:pt>
          <cx:pt idx="1">Yes</cx:pt>
          <cx:pt idx="2">Limited</cx:pt>
          <cx:pt idx="3">Yes</cx:pt>
          <cx:pt idx="4">Limited</cx:pt>
          <cx:pt idx="5">Yes</cx:pt>
          <cx:pt idx="6">Yes</cx:pt>
          <cx:pt idx="7">No</cx:pt>
          <cx:pt idx="8">Yes</cx:pt>
          <cx:pt idx="9">Yes</cx:pt>
          <cx:pt idx="10">Yes</cx:pt>
          <cx:pt idx="11">No</cx:pt>
          <cx:pt idx="12">Yes</cx:pt>
          <cx:pt idx="13">Yes</cx:pt>
          <cx:pt idx="14">Yes</cx:pt>
          <cx:pt idx="15">Yes</cx:pt>
          <cx:pt idx="16">Yes</cx:pt>
          <cx:pt idx="17">Yes</cx:pt>
          <cx:pt idx="18">Yes</cx:pt>
          <cx:pt idx="19">Yes</cx:pt>
          <cx:pt idx="20">Yes</cx:pt>
          <cx:pt idx="21">Limited</cx:pt>
          <cx:pt idx="22">Yes</cx:pt>
          <cx:pt idx="23">Yes</cx:pt>
          <cx:pt idx="24">Yes</cx:pt>
          <cx:pt idx="25">No</cx:pt>
          <cx:pt idx="26">Yes</cx:pt>
          <cx:pt idx="27">Yes</cx:pt>
          <cx:pt idx="28">N/A</cx:pt>
          <cx:pt idx="29">Yes</cx:pt>
          <cx:pt idx="30">Yes</cx:pt>
          <cx:pt idx="31">Yes</cx:pt>
          <cx:pt idx="32">Yes</cx:pt>
          <cx:pt idx="33">Yes</cx:pt>
          <cx:pt idx="34">Yes</cx:pt>
          <cx:pt idx="35">Yes</cx:pt>
          <cx:pt idx="36">No</cx:pt>
          <cx:pt idx="37">Yes</cx:pt>
          <cx:pt idx="38">Yes</cx:pt>
          <cx:pt idx="39">Yes</cx:pt>
          <cx:pt idx="40">Yes</cx:pt>
          <cx:pt idx="41">Yes</cx:pt>
          <cx:pt idx="42">Yes</cx:pt>
          <cx:pt idx="43">Yes</cx:pt>
          <cx:pt idx="44">Yes</cx:pt>
          <cx:pt idx="45">Yes</cx:pt>
          <cx:pt idx="46">Yes</cx:pt>
          <cx:pt idx="47">Yes</cx:pt>
          <cx:pt idx="48">Yes</cx:pt>
          <cx:pt idx="49">Yes</cx:pt>
          <cx:pt idx="50">Yes</cx:pt>
        </cx:lvl>
      </cx:strDim>
      <cx:strDim type="cat">
        <cx:f>MFC!$A$2:$A$52</cx:f>
        <cx:nf>MFC!$A$1</cx:nf>
        <cx:lvl ptCount="51" name="State">
          <cx:pt idx="0">Alaska</cx:pt>
          <cx:pt idx="1">Alabama</cx:pt>
          <cx:pt idx="2">Arkansas</cx:pt>
          <cx:pt idx="3">Arizona</cx:pt>
          <cx:pt idx="4">California</cx:pt>
          <cx:pt idx="5">Colorado</cx:pt>
          <cx:pt idx="6">Connecticut</cx:pt>
          <cx:pt idx="7">District of Columbia</cx:pt>
          <cx:pt idx="8">Delaware</cx:pt>
          <cx:pt idx="9">Florida</cx:pt>
          <cx:pt idx="10">Georgia</cx:pt>
          <cx:pt idx="11">Hawaii</cx:pt>
          <cx:pt idx="12">Iowa</cx:pt>
          <cx:pt idx="13">Idaho</cx:pt>
          <cx:pt idx="14">Illinois</cx:pt>
          <cx:pt idx="15">Indiana</cx:pt>
          <cx:pt idx="16">Kansas</cx:pt>
          <cx:pt idx="17">Kentucky</cx:pt>
          <cx:pt idx="18">Louisiana</cx:pt>
          <cx:pt idx="19">Massachusetts</cx:pt>
          <cx:pt idx="20">Maryland</cx:pt>
          <cx:pt idx="21">Maine</cx:pt>
          <cx:pt idx="22">Michigan</cx:pt>
          <cx:pt idx="23">Minnesota</cx:pt>
          <cx:pt idx="24">Missouri</cx:pt>
          <cx:pt idx="25">Mississippi</cx:pt>
          <cx:pt idx="26">Montana</cx:pt>
          <cx:pt idx="27">North Carolina</cx:pt>
          <cx:pt idx="28">North Dakota</cx:pt>
          <cx:pt idx="29">Nebraska</cx:pt>
          <cx:pt idx="30">New Hampshire</cx:pt>
          <cx:pt idx="31">New Jersey</cx:pt>
          <cx:pt idx="32">New Mexico</cx:pt>
          <cx:pt idx="33">Nevada</cx:pt>
          <cx:pt idx="34">New York</cx:pt>
          <cx:pt idx="35">Ohio</cx:pt>
          <cx:pt idx="36">Oklahoma</cx:pt>
          <cx:pt idx="37">Oregon</cx:pt>
          <cx:pt idx="38">Pennsylvania</cx:pt>
          <cx:pt idx="39">Rhode Island</cx:pt>
          <cx:pt idx="40">South Carolina</cx:pt>
          <cx:pt idx="41">South Dakota</cx:pt>
          <cx:pt idx="42">Tennessee</cx:pt>
          <cx:pt idx="43">Texas</cx:pt>
          <cx:pt idx="44">Utah</cx:pt>
          <cx:pt idx="45">Virginia</cx:pt>
          <cx:pt idx="46">Vermont</cx:pt>
          <cx:pt idx="47">Washington</cx:pt>
          <cx:pt idx="48">Wisconsin</cx:pt>
          <cx:pt idx="49">West Virginia</cx:pt>
          <cx:pt idx="50">Wyoming</cx:pt>
        </cx:lvl>
      </cx:strDim>
    </cx:data>
  </cx:chartData>
  <cx:chart>
    <cx:plotArea>
      <cx:plotAreaRegion>
        <cx:series layoutId="regionMap" uniqueId="{0BF22AE9-FE50-4A81-A544-252159CE2B53}">
          <cx:tx>
            <cx:txData>
              <cx:f>MFC!$B$1</cx:f>
              <cx:v>MFC Allowed</cx:v>
            </cx:txData>
          </cx:tx>
          <cx:dataId val="0"/>
          <cx:layoutPr>
            <cx:geography cultureLanguage="en-US" cultureRegion="US" attribution="Powered by Bing">
              <cx:geoCache provider="{E9337A44-BEBE-4D9F-B70C-5C5E7DAFC167}">
                <cx:binary>1H1pc9tIsu1fcfjzA7s2oAoT0xPRAEmRWi1ZXuQvCFqWsa+F/dffQ1GyJQzd1o3WfRHUdMSETJaY
qFOVefJkVvHft/2/bpO7TfWmT5NM/+u2//NtUNfFv/74Q98Gd+lGz9Lwtsp1/r2e3ebpH/n37+Ht
3R/fqk0XZv4fjFDxx22wqeq7/u1//o2/5t/lp/ntpg7z7LK5q4arO90ktf6b1/a+9GbzLQ2zeajr
Kryt6Z9vz++6N8d3lb4b3r65y+qwHq6H4u7Pt8/e9/bNH9O/9l+f/CaBcXXzDWMFmVFuE9vklNz/
sLdvkjzzH142pJhZUpl4SHv3Ix4/+3yTYvzLbLq3aPPtW3WnNR7r/v+fj332DHjp+O2b27zJ6u3s
+ZjIP99+yML67tub9/WmvtNv34Q6d3dvcPPtg3x4f//kfzyf///8e/IPmIvJvzyBaDpxv3vpvxA6
C7PsTuf15nGSXgEga8aFTQW31Q4g+hwgW8yorTjhDMjtVsUOmRfZsh+YJ0MnuJydHyQubp7k1eZb
/jhD/xwWrma2rUyTCLYXFkrMmSmk4hZ//NAdLC8xZT8qP0dOQHEvDhKU07wJdbjJXnGzcDKzFRyZ
ZT26q8lmoTNlU8WYInu92YtM2o/Ok6ETeE7/Okh4/ko2On5FbCw4KiGEJOzn3D+NNNRkMyZtJYDd
8y3ze0v2Q/I4boLHXyeHisfXTfqKgHA2k5YlGGPy+S5R1kwJwjkj7CHo/xcev7Pkl4DsBk4ROT1I
RM7v2s231wTEnnHTEsLkDztEPceFUmtmmSZXUu24AH2Oy+/t2Q/L47gJKucfDxKVv6p4k+kNKOJr
cWQuEDVAvzg1d/thgovNZqBn1DTNB4pmPn72LuS/xKL9yPwcOcHmr6uDxMbNwY9v6/C2qR+n6J9T
MUFnpjSpybm5l4pJ+DmumKJsgssLrdkPzbPBE3Tc64NEZ5vLrTZpoYOwuntFfPjMUiai+iM+YMRP
A7/c4icthix0h98kkXmxWfuBmgyfQHW+Okio/qrCMX9V5ixmzEYOqajY+bgJJ6CUzkAWTNsyrXuU
JrHnBQbth+fHwAkwf305SGA+3en6zcew8sMsfE1qoGZgaqaEE9sLjyIzi3IJJedBxplknS82az9I
k+ETqD4dJlE4y7P6VbNPIWdgzSa1pdg5somjo8QGiiZlFp+oaC8wZT8wPwZOIDk7zAj0KHa+yb+/
gdzRpF9feRPZBJoM3U7/swgE4CgCkMXB87Y/E3j+t2btx2r/X5kAN3cP0u0toa+Fr5kLMTUzbdOE
7rnbSgTx5ilkCpxbSS4YpM/7n4nDe4FB+1H6MXACzPIwc1R3k4Tf8+p1g5GcMVNYlk0fCNsEG0rh
56hkkooHGe6RTD5IoC+yaT88T59ngpD710FunY93VYpI9DhFr5APiRmRJsP/JvEHiZBlMcu2FN+5
uUk+9AJL9oPyY+AEkY+HGYVOIBw0t/ErVtm4nJlMMmWZD/RtoiAoc8aUlJLTB282QeYlFu2H5ufI
CTYnNwe5W+Z3yabbvGZ6yu0ZIQr5J39Qd6A+P4000pwJS1mC0wdyMMHmJRbtx+bnyAk288VBYrPO
u1dMeQSDGxOWKcV+Nm3z2VbvsSh5eN16dKG7KPM7a/Zjshs1wWN9mJHl6C5HHvqKkKBiYAkoaahH
70gXfb5VFJ+hwsOR/jwIoRNS9gKD9qPyY+AEmKPDBOYs1DpvqvBxwf7zmI9yNLck9Gexv41jK1Ej
vEjKHhjZxIm9xKL90PwcOcHm7DCr0iuEl/AVkbnnwogvhMM/PY0rqBdsScG2f2DnwLCZnvZv/N6Q
/YA8jpvAsVofZkz5tglesW1DiBlyfCLZY2YyIWKUot/JtLlUZLJD1r8zZD8aD8MmYKznBwnGVko/
u+vD21dEBMU1wSBdUrHTlckkaaHEmlGCjIWoyQZ5mTX7YXk6doLN+dlBYrNOkjDLQ/3oRP55TNm2
BmKfoIXpoSQwIcbKRkOHsripfhLnpw7sJRbtR+fnyAk268MUYc7vvlav20yzrXlCX+Gom+2Y2KRt
07Zn6IOSyDb3l6RfYtF+bH6OnGBzfqBJS/btlXvQ7BmEMVuox26AiUNDdw2qbNJGtW0H3TTQ/N6g
/cisHwdOgFkfZs/myWt3cSgoxgJbQsq9yYsNCq0IRZvHgztDBfSpO/u9PftheRw3QeXk/UGGmbON
1pvboNF3df2asYbNIBgjc5QPAtgks0SPgEVMVNfUBJUX27MfnMnwCUZnB5pebqoh2WTfHtfvP6cC
225nxBvsjOc5jLRmkqAkze0HigBf93TPnL3Akl8B8/gMU0wOkzqfbcLs7nFy/jkgwsSpgG0/xhNn
9TS5tOwZoxYVUNB2Ur94/OydOPZbc36Fyv1TTCE5zMh/Ft4Gob/JHmfmFVBBoyBcmI0S827WJ9kl
ZH74Nxux/+H1iWT5Eot+AcyPZ5lic5hp/6chx9kn/xWhYTivYaP69YseTpDl2bbcLKAp77B7/Ozd
hnmBQfuR+TFwAsynm4OM/+/zpg7euJsqR7q5eZyjf751OJ/ZBGGE0Z8NTE8dGhqclA1dGX1oO3gm
W+fldu2HaTp+gtZ79yDR2oqz2/+KInxFqNBPy6Bo/kj7J6QAugCaBBlORj0kOBOoXmjUfpyeDZ6A
dHaYlPo8r/5vthT0ZQ4p88dxgklLp4R+o3CawLIeNIQJTi+3az9U0/ETtM4Pc0tdVHd+/pqcAY4P
GEBHs3aObbKbKCMITPB7fCJ//t6Q/bA8jpvAcXGYJwp2i2y+iV/30K1EIdPiCDcPnTJTUAhBU8C2
X/ohGuH1p3nPS63aj9Dz0ROczg8z/9kK7jd5FT/O0z9nDOgPQN7JxPac2v0Pcs+njAF9GwhCBAcP
HlKgqXt7gUW/wOfHyCk2NwfJEi6C8BULOigbCNQ20QW9/xQbOjfxCnrVcRT0Ebene+d31uzHZDdq
gsfFYR7uuIgTFD1f9agnqIDicGkPJ6Sm3bQ2kh/U2AiRyE3vfx736S77eYlFv8Dlx7NMsTnMU7jv
7rJMD0m7edWOWuwZZaOh9qFYQ6b4SDlTXKmtdL2DB8LC0z3zUqv2Y/R89ASnd4epgf4fHMHBHqFM
2eiz+YHBs3iDIzoA0ER3we51xKOnGL3Eov34/Bw5webjYWJzFeDGljdr/boaNUqiFlPMNh/aNO2J
+LY9ZkhxcHp7iO3+Z4LPS63aj9Hz0ROcrtYHyQt2msirc2s0fHCQMpz53OEwSUuh/8wYJ+gxtCai
9Uvt2Y/Q89EThN4fJqu+RjTClUp3r1hZ4CYuf0DfAHm4Y4BMOgtQvuaCQ0eFBnT/M0lLX2TSfoSe
DJ3Ac32YJezru/5V7yGgSDq5EhADfkz90wiEpg+ObAgs4ecpg6cR6Lfm/AqW+6eYQvL5IH3apw1O
t2d+/aoSDtQC6DM4nfsLj3Yv4aBz+rE7d7JlXmbTfnCejp0g9Okw2cGHehM8Mqd/rhLgdAdHXwGO
dzykPhN3dn+uXeJGKGZN9IHf2bEfj92oCRIfrg9zr4T6Ns90+JpqJ9prIamZ3HpIZCbCGmoHEh7M
RAvuzsVNSNqnl5i0H5knQyfwfDoMenb7t/ch7hz9bsM8e+f/8kJIbBj02eDUDf8pz0yCDJqkcK3d
Y8vHhKRNrmn8tVn7UZoMf/Yk/5/ugPz1/ZA/LtKcb+rN4v4GzidXRP79q/ePi5tBJ0MfUsS9jm43
d+tvf75FMW3b+PTjZs/tH3mWXE4bbZ4Mutvo+s+3BuRQnH2XuBpve9wA7dRwdx0uq9i+ZM+ETVAr
wnWG2xsm0JCYbWtSf77FYpC4EwTKA6SjrdCK7ai3FWC8BEkCB7Cp3J7QkgTnG35cfvouTwbUSH7M
x8Pvb7ImfZeHWa3/fIsPL3bv2lpq4uOJBfED1/LBLzDcgYXXbzdXiNR4M/1/GWmiKg3icSV9ao6O
14rs1O/94UNK+9b1fdN0n0zPng/c/sHJB+I4DNJ1Bstx5xySxacfWCd2UBujNaz6PqouidG2rmV1
4dHffwq82fRTINowKG+414uiHjr5FFOTtjSDfjXUZXjUsb68jPOqdUMpigUxusShuurmooyMK93J
/sPff7xpg1lMDKAWbnGD9qcYJtlG9Hv6mE0zqLAdZL3KEyvpl30XjMtEBmTVClOd9iyojvuor/TR
4MmUOoXHPe1URWiEroaXeJ8rk/pO7qnhTHdBWDg+FYmjxi5eDizGe5N8SFOXJ8bYOn0RWZljenow
3VoNw/eyHuIrHql4PvZqXAXCbF1PWuVxapnlZy8shyOvTY3QKXw6pE5e8rJ0LCbHFSl7em1xVpxX
XUyvWd/272reeMedpYuNStOQuDpvh++BxhO1WdJ+TJpsONJRn5161EjcygsVdbucZaeBR/IvQTgU
N9QnGNj1oX2qy54tqGV5V3Yr03re6oLka0xVlro+DiRQ11M463bE/BaPSaRmCzmG7HrIBzWXfR5c
mOWYnebCrhIn8VniFDKsLvOk5b7Tyq52o1oqR1vBeDbyPlx5JO3m3Aur47hh5aVOa+94bGR/ZJU0
WZf1CHN43X6MSNp+LKPReg902GLUhC0yZiZuY/Xl7ZB32A+SYg112fAhqL38piEjkCmLjKyszsYe
6irvmNeZfWpRI1yVZTB875pi+EAqDBlIpT9ZuVKnXu+LdenX9LpJRv0pqrvstM9z+zRNFWbEjkoR
OSLtjNSxmpE4cZIUC114idtlLVvkJYuvCiuwnYb6lhuxvLoVHn71Y7Bl14/Y6K+MXmknE01522ts
Z2XUw5EVNsk6VwB3kEU375soCeaaZ1W2IJZO1oVWyqlHM55LYfRHBvXiK7+j8dJSQXmOnjfTTWy/
vYvJQJysruNlmhACp0HzL2Ffth89Ox/P7LLFn+LBcFSknnJojye2O6M49+LtZjdK88LwSesKG89i
ich2ajtI3TaOsRTbIGvvaBwOR0PIxIUvgITX2soRWTHMU4OLdJ4UDeY19ouNTGzT7TsviuZ1b+BO
5zzwvCuLeOUt5MLxLOuC4QPr0vAoy7EZkqqMl0ac1d9IZNHrUITdPPCTcUkNzK32gWPUbKd6u0ST
rG/vhgpPP8YD851yBBLCyocjQbH+q7gtbhJfeseJjm86QzfHuN0rvfDVd9LYpHVCI7UCR3spWwfa
/ELYUH5mntd89BnWpsOMODxiJFdzIZIvwpPtXS1kcV5EJhZlz1q3DwCUJY166ZWiuChSLi7sujMv
msGj11moi5vGtPIvRi2wWmU8Livm5V94ag4nETfM970aVOEYkbJdlXX5xldSZ27IB8OxKzue3z+c
CrAJdK6Nq34osnreh9F41qlBfyq0EV8NeU2V0/qYH1pT77hPotS1OhKu6hznJNze68Mjsw+r2yKx
CGBK40a6Q6DKzzSM7dOIDJIvcAa8PK8t5iv2ScU2ja2bNs+6+jasGnET0iyN/VXLx0yswno0sgVI
atecDWXnmcedzxtxxeNhcErRDx+oGmo3t5ogc6jZV/OyHK0l1qFJnJoxO3PyvoZrarLzJreZU2OF
HQsjflcTbVzmJLkyzOZcpEW6VIE0L8fKhO+UPT+vTP+9Z3rnqVHyOZHYRD4bg3XK4g/aFHTRJF6z
aMTwNVRpsxBt8y0OWLo2Mv92aESwDkbLdzLaFKd52naLxGx7V3t+/Y2Gulz4oT7p69JbJl1Fj/sx
tud0qKSbSNOf+4UfnotRDGeGXbSDW43esRWpYyMuynmYlNnoFLZXrnGoMZkzoxduSXzTScO4zZ00
Sb77xVgrh5uZPGq0GFxbZFdDJsMFSw37JAr84kxbUbe0AmzYMkrpSTh4/aKxlb8eBwDJaEvWJDPa
VSrzwS1qrhZ5ZzC34ArbMqPRUUBk4TIjJSedGdqrxqfveerZS0tIfUozmycLhrm/1UXXWa5Z2sbo
pCMwdPykblesCOXSot2XLPeq00azxM0YadZ+Z9M5eIEVI4RZ5Xzw9C3Pu+bIN33EPARwtWwDhLmA
9fUiyqzyCrd5UofWsV76bRP0ThAbkWOr/osy28jpeNyfZL3fOiqJ4xvb8HLpWr01HNlhG3autAo1
h5wduLIVHAyRl5dgZ2opGpPLdQH/SuYDnEjglHHBtFNgX52JRBcn3eiNixz3t65ZX+g5DwLsKr3w
/bh0shwrcKipeVxYVf9h7HjkVlHaukpnqy6Z89bIj2lljZsiIeaaDel4XURF7rtU26t+NO112njD
uzDm47z1mvI4TgvhWixJsdzj1kk6P15owcWl1CIGORho4/hVlzqkUMvSaNOFYSej05l8mAubR5+l
5YeOIkO3FN7QOo3dGssySHKn8dPLhBqI5SHp1mHIe+6Itp37hm9/TJRPj5IQK97iebBWbe8t7M4T
Z7mdi9CJO+MqrXt1TstxOB5U1SYOpP9ALEqrSu+EX54H3ihP7b5mliu6rvKdBJemzFMRxGeFHum6
CFJZumFgVSfJ6PGbJpKDcKTZychhXaJPgsGPlRvRiNwVaZomcyEzq5+TiLTrsSxtt0iN6qihiXnT
JU0Yzsc4jE5F7evblEcWOaNatKPv0Iz65o3dErLqgliHDgF9jhyjz+KlDMz2ax7R3K2TbssLivKy
7+tkbpVtli9Um4YnRp8kseMNMpJYfmmwrnhbndqlzoVb9VonTpeb4arPlKfdKMzNi4F54WoMsuIr
K5Sh3aoY4i02xLmnSFHEEYcSOq4iU2enNvNMOOei/qZCrytcv2N5vCSxRsAp4IW/Z0mi5sVgeFdF
LLd7IAZNkB4pvLlvNiBEQZi6ZVCYF2MYGldGXhR43JAHyyYOYzX3iTLdFCQvmAurL772RTMWi8AE
SHREdB4asMId+SpDRq8jOuhvRSQjNWdmgOejqZd4Tj8MbAEaar3v4xK0bEsYswVrRTyPApasubSy
06Qax5UgupuneQdnXEV+5KQFK715YGoEdzvNjavMt5uPIeP+hZ+CaWSmVZz7470VdvmZGxZoqVeW
W6c8psP3OgInCW0JemKXJX0HN5h944WVt3PDt1pE7Rau0ocjctIK5gy6GI4CajQfg5AAO1oaKnNJ
Wg1HfmoNJ6SN8PxN2819H7E8B9m6KbSfunrY0l/bym9k3SdrpvEI3Bf0WqX98F0NRXjUj16+yKLQ
dmjY6cEZTI8wJy94so6ZXV7+fRJB9+UQ1MJ1TpDRUIWmkxyiYnac+75Rr3yDlceeDWcIOiwzt4zK
6jLZMpqRl2reApgveqjUPOsyTHZTm79LaOg2LXuetu0sQVfj9vCjvc0jn+SJTc7ztIjKeiVCMH/X
GhvzQlo1W/h15x0PAoQwsDGztU/6d9LP00WkTb4a6/yL72VYmBkvjzVvh5OsK8rPTSPERRuy/kMH
xr38zcQhOf4vY9FBxjiuP7XR3TcxFh20sWwNrldGyInT6sx6PxTYaIRGwYXRYNUhFGGB0RYrPq61
mhPEqeM46/NNVIA3SwES9PdG3aecz2cQ4g4TUHDU9mqVaeLrNyXWSOjrVZrykrs4pujNtWrK07Ez
2qOqaoI5XPO4GDhH4PEaMKioQPIqg+02FW18FXWiPOaJNa4az8y/FWEiL5XlFwu7LseVZ1R56ZS1
acz/3nJzz0KENqggXpD7KjyZ5OxmY/AiGbpq1ZeIaYMMi2hRpvawzIce3inMurkdcPm9ZUO7ChX3
lwZlGxUVn7rM54vQBF0yzM6fN0Wan7UVEzdtUWRn4cjjE0JS/oWJOOjPCr/I2pMqCNTas2g8JyIc
l2GPDZ3Clax8OzQvCA2KRdWn4KtJap+CQI7LrOfDiQjA5quy6eb51sMw0RhXrV9Z7w1TDt9T5RPT
YZkQhsM1fKwlLPDeLk/WTQMHFng5ODuSZeQlfow3jWK7Qio/hSe+5+p9NpaXWVJufYq9pe0xCL2d
mtoRJLTeCx4XC9Z7xXmMC41Oo6YEB6WQHPw2aD/6o+EHDo56JV8q3sTWcZ2Msj0tvc7HJIWhj5Ck
635h+nFA3KbgXmKsOI8aXrkmqw0t5nigjH3MPUEdXfIiXktrTPx1DEoz98btP3gg9N6caEUt1wst
qlrHBOM+wd2M+ptMeF8gGoPTVySIsrnnBXhiP7PzRQ8nHDhJDyove0ocYwDJRzpNVsi+4WKV0J9I
hFSTZdR0tWnklZvaxXjWV0jcVCCKr0PUxMsqrMOjpgW7InGHFTnWSCiCzGo+1mHyRVbIH8eeFjeq
S3g4r4awRVKJubPjToXH44jJR9AxrqqI8TVF4LiMeRseeXEAp6fMOlnXpso3/WDkGzFQcEOWMOZg
28ZLXqvqHTJRdTqUJHGaDkm/ha8d+pSlyGX6nvI16eGN6m1ulwV24gZp3XauGJO+dYaka5Z09NN1
pSNkLZnkDriTvEx51XwktGELlrF8Y+oqPCICGVZBkT3Pq2xEBKhzqj+xCIJSWSbFeS1DiR0s4E1q
L1NzrmpkRp4QtXRzc8Qe0aTJqNNTvFiTsUQxoMespGPiaGSHjhmKcZUFiIllUUKVYx1CTm9vQ2iQ
wl2ag4QAlLLyczdIdUo7yCy6COxTnxbVcTjI7NTyMXEVAuhRRpjp5iprP+J6IaT33RAeqa0CZCuk
m2kMfUiGSJNVl43fFXbpuAjVWNzEVvqu7WXxtW5qpNvE9C9oJrSTdoHlUtyZ62bGljhvre6FDRFL
hTkWRp5sMeBdsqbbrdpv/TuJ425eQCz5YpZ9s+yrNLKciHRs0bQhlJFt8hr2BAl80IvykmQVkMkj
UJH7WFxkfuZttZ7hJEZLd7AlvdB1uIWp2ooSeSKHk9G3hrO+hbp2vwxZDwkGy7skq74xhjPhQ/Hg
eigv7xWfjGP5pJ1MXItCOSlTZMFJRsNVIkCoEvSNnzaeZbr38oDhG5gGUSKzheCIqd8KeWOohmVc
QBDqguB7pcbhbMR2y9x+8EFGuh5amPKhXpGij6/KQvSpAwJsI08BJWty2b8rmxbiXFYDYr8jybof
8UTEshlEnBFbMLc7SHCeFUD+i4npFo2RL+wISzCDcNctshQ7xu9T84LFlvkehIdUEL5a/amOKiiC
o4jLzyMXEMrMuitv/QiKiyb18CEzsM09ViVrYyuucFPArSGj947vlRpDIZ4rUI3KzcYQfyllEHvK
ES6OU3z8vX5zHyT7GNptlgdibRDjjpBxS5elAfiSFGSp1CRe7pZmCOmyEJCGspx6V4Qm2WmRs3he
mkKdqlqXn3MKDY1qH5pas5UTu5QHF61ApuX6pIZzN5j+lid2/qX3QXYqUtqnnYSfzbsAUxiYZXVL
Mg5A4rihC430aaEt0PM6wp7eruey2rph7eX6JNEJFEk7lOC8cYXhCKLDSchB+IKt6g1eso0CSNC+
UIUlIcZGf2tKL98E1PMvZFNANqq26ycWSADgiZzEwuN4W/Xrnt4qGwqpH2fxVdq1UJEEwqSFi6Ku
72MDrSEBN8oPLiRcPnQniKitYYoL6RsmQkVnq9PSBg0ph5hdd9XQunYqoJ/lYMIC6bAbWBG9Liyu
nbABkPgqq2Q9JCQ7HXmTnZoMJDbdYhCAHt5o3VXFshpzkPOOwpsJv/04dKDJRQx9juQJuzbSDM4W
fuxzrlVxE1iJdwz9wnLvJcG2hmipWOEd+1nQzaMe9FPDmxQu0px46aseKyTvQU5qJDspNvZRzTlU
0DzBphhIm39JmAGBuoNmzEMPqUIN4sytspsziMsLBHssnns320vMBpSj4aTKhf8JWf1QOANLt/mE
7qFCVbx/V0G0+VBIsHZj7CBZtLrFZBK4t6DFPoptjqhltQVyPI61ZhDvqu+gl7GkT8N1JszyuCsS
iIhbV8lx2npRxTy+GBWLAWVoQvUy9IKXNuJDAMkEe7KCOp3VcjiTNqXXvJTNncy8/qiG6U4Ggsfd
0EYSUiR58VWnFShHqcdkHWXYZGERBhdMZl/a1sSsjdLga6YCbJU2xhzUCUE21HblZ7CSSDhNP3gI
yiS3wVsaMzzvDAIn25WgE3nugUEO7TBvGwA+qHg8ixkk9ftf7zfmkEYIMQZtqluzQ0wtEFTW2Vj3
73pmDMs0iMKjvMuxoUOwSl+acDKtiZUtCjmazmiG41lhjcjIOjksex1/b8SYW4tAI4G9F4qlLr4I
hsy027KAoS+RkhVsbI4gJOCJu7VMom7VKHEzVn4wH7eVmBqCyqIxJT4szht1XHt17tzT1Yfi4Lsd
pd6VuG7zYqhCP3j4ir8fv/7nOk/x3/0Xzv38x+03BP78DUd+d18t+Lfvwv1320ZsPX3T1poffwvG
PFi3LQ8+++W/apW/qEbuvqnwFy++rFSJrj2FMtevS5U/byT9Wd98GPRQqlR0hjPSqEPaKC6iceNH
oRLdASYuihI2vicKxw+piYzqZ6USwf7+XkKOS25x1frPSqWF8iYyBhvHe1EN2456fMJnMKI4+/D7
00olnVYOFb4LEY2m6FDgtvXfNT1UxgNEWc8/bqlXBy5HifSyo/645F1WH4WltI9b8jUyun5dlEJ0
TpQr+6rN23pVybQ94iUtj0iNIPmbkibukp0knIrh4dDIT5iFi5sImyRIvTYHM8YttGvZmkV+Ydsx
uVCj1cAGwzORMDT5+5AKQyzCynNqn9uOUbTaTXu78b6pLKOXmpqqrBbFIFP5aSwM/3wIShSzRKDp
TRoEtVUtkhZBZ2wtQ80TM2LkItWm0gaUndpQqy72xrkgKG8Ec5p0Iu7nuZBx9SEYWn+V90Yada5t
JuUVxKoECqHUPHVQDrGPVYV4mbMhWvSVfV2qJqgaSH6Kvxup1Xyw8wJCV1WmrWMnLPHBrqPyazqk
5Ep4PI+cVlRFBD0vJ4OjYrOny9ZjQXJc8zyJlyiEJomDXEZcZqWex53fLbPK+9h7vnGE79uojks/
okdNw/VtSILqAllVP7cifUL9/LjILX0ts7B/R+1+OJK6qU+Qu7THvdEa81COZeUkdmSdl4IPp5kf
LI0wigsnaGh+ZQj7hvBIOwa+1jKHSpgE2yJMIR3SmN2Z4efG5djEdu/KYNCLLmz7U1+O70njJxfV
0IROP9qZdHRnUX+pYkN8rXQKrbkItNObphjdhiOFuSIqLq7aMOMual7pO7MdZdC6HOWjM54lmn+I
/CoA4zfCi3EsF2Lw2LK0k+56IKR3soBn694qzKMkSbNlIesgdiEVN67mxFqMmaSrnnsFKqE28teR
lIueFPlajHXn0tK3LjHr5Ymy4moZyYQc+zhfd4xGX3UcUJL4cy8jyeeipvo6l3n0vewoaHPcGMX7
UofjOc9Yf8pbIr/5MrAgFtflIi3x9BVrazcZ2mrBwry2HMy7WELS70uniItgE2PZO5xVvVtjpTmj
9rsrItvuHOfH2hOz080ChNo+EpA2Fqj7Z9tchuOBan4V1Gm1RAmVgc6HAZZ0lUpvCaqkB3cshfXZ
xB9xocAajqfsZmGCDW+YHwVuGg3DHSt976xMAzFXfV+tBLhl54LpWTeaDWOFendA16y1omqed3wI
3LHesoo2ZyyC1Ky1cliZSuaadglFHJ0bwzzxE390LO0Z/8PetzXXiWvr/iJVISQEvMK8+B7Hjr07
flHFSRZCXISEQMCvPx9x1lkd9zpJ7ffT1ZVZtuecgJCGxvgug0/JMkZpwUnrL/PF0et8SEyCShlp
+pxuDnUQbdVN1Yj+elEBo8cnuZV81gC+ZnVq1zjRBWBh/rULPIiiBu3zaQsDMN82zzF8m21uk0TL
EzO5LGPkmFhd4M042BIu5/MsWgaux+fhY9pHdXJOGyMuG++echW213TelqMMI7/MhTZFLda8OwyU
mDtEwvB5VgDmiyETSOS7auvpoaldkwNg7sNamNGlL71M8+mApHnRhaFAC+4Y+IbLhSKbKjpUhxoA
mVfdzWpSHxdIN+ZLUwmTHEYEka7UMms/JMYIV8x1FX8YWx4+CjfTsdh6NS/F2o/tB46FAQFGpsDL
mNmQkxvpgETBbeJOIBxcd6jF62KSbfcsfW8f6ol5QBJtzG6lDfaGWG/GQ8ps9KHOtPmUmpi0BzrV
/BAZ/F1gjuZHR1d1NW+Juw2xUvd1HJqnoaP9J8AGtKzWqTt0Q2iOCM8IvsnYNF915UlfgATum4Iw
J+7Hem3JXwOrtlAuIBkeYgZc4phGXYWbMjjhTjzq8u8OqOvV2tHwucpUW84rnR+on+3FYobDBgDb
FdVk1EUUa2TC3ip+rfJZn9Iwu8eEmU0Xkgr1EQ9mjP/HgGZ4SNeloxejG6t79PkdkImtvmnLOFXj
i1mjHpUj7REd3KrboxRT80XZ3NIigUjn1mcdSEDUgygbVpY1bdGsHjjn4klzSOYRh2srP/8L8T1/
yIkKJ5uK8UWQHIeoQJPfcMTmk16ZvnRNvBxtSOwRsWG51Gkj/5qbmeIfTDrEeSzyhrGmWEGkAGXZ
FCnzqIv7Uic2vQHZkldFusaqKaKR2qt8CbW8nL2drj388D9u2wXJ1HUXOaKKieEiZ5oeRyW+ahaF
Q8j4UDZ2Yc819cOlRn5/nzNFcdTua2xHELp50rAPCxlutETo35L2plozCZmDuczTCZKJhCxQknTk
kEX9cBwGru/WxKRnbsiAD2xL/KHHQudFqLNwl0xxVMbxFB86tcbF5PBPnUXkRYfGfnQxW65RKnDo
AwbVfwbRNX+dGSiqBnDvAU8YWM57XvLaksZ8xSxNWMmBkCJ06HTOjquS6gaCmVkV2E7dNcvsAtSC
qZSB9ttSfpxWsvJD6FzOTqsjtTks2xQ9C+19D0bNNq/AjUD8rXnPlqLiVSwPeiTrVvjWd0sBEjug
o1vWbucBYCAppzlyn+tRNc9I4XC71BfC9fyBRBx0fiQem0UmZ627qjsCGki3sh8Vux3rIHyB1kbx
B9n0/BIplnlZjfQnP5HuYHyE+yUjvRosFt2/sMR2+M56/hbTvoF+BHgXNlHX3WZ2pDcjwhlW0bhu
KJvmeC6Qd8VD0WZeYoKkcfMFPtbPI6HikKx4bkwZdD5c6UyStMCqI7xg6yJVCc499EdibPcQVOTv
jNbrRy5o/bi0c8QOYqSQ/ThUlqdpHB+qPGCzRuPMW5UYdVgMlthNvTenOeSg68Yy8JqBWep4dcxb
NR+kXtOvQS/2NcvtMBduI/lVyqG5QoKZxO7YaZMfV7p5XrjgtstMi9QUuZnEje+ijReA4ae4WMiW
2iLVGqAu3ZKhCIgj4H976PsgmtEO+GC6ko8zBCz8PGHT/4hVu4UiwhwAvQqZ2NWsHXYCXte9vQDL
xpcDpC1KYmvlyL9My7JH4Jj8YGxKgDrrVVxnkKGA/s7ZcM6MaPWtU2uzlAjt3Z3us+UZJJJ9oKjh
XqzM9NmIyvkCzCD5yqkkV5lJbX+2IwD1klRdxApFN2wZNlXTue4Geh+j/uqusqHOP1RTOvwr74HK
l21URZdDptuo7M1MipFNIoKgyCrmr0W2xka8Jdn/v6z7r8rh/1Ro8S7J/H8Xde9ku+8+97OuEwJ1
HWMQjIJ9Ag70HwkqzES7uRKmIzwkEI+WyVC5/CzsYNsD7JeirIrfpKk/9acULelYDJs5CsUUixQP
sf1fVHXsV65uPyIabaCeY3GKvg7ocf8rsdhS7XoamuR7hqpuyo/xwAcgp9Ew19tzkkxD84UTl4yn
3q4jAqWPF+g6S2Jk9Fr1jvekNPHSpFe5Stbp0OQEqyfkXTvetkk3ECQ7zZIMr0nj9WIORGCVAF5N
U06/Q024Tg+tWtL2C0DZQX5l4ObEXSVqOzBkePWIU+FDAl0X8mjI9A5VmzgUFyYkXXdD09XilKsO
BPt13LFe/4uMyHHaPxSYUBwP/6EO0e8C+lGeQ8m6W5UxXHtl/DfyNaVdPSmhsu8ymF7bC9/xlgOp
npHGXSDn9hC1AFzHA4naSNax/BOfuhPNvxx/72DPYs7QDRqPfXgvZt00y0YRifqbpkDI6tIbhh2s
gKCYWH1yS0BQOTgFgFAVhJNt6O8DirExBk+wicCuvFD9CMUKhKaO3kF6Y/G3v037/wIP7Jzu384R
YmIGrS2m0N52Yp+Wv47RomoC2SYj35B+zVF8qLa0Su2pzYAyQqzovBAvTRJJD0/C/11u/+W47+7N
flyeo7spbC673Pf9cSFFREVFWPatWjHnRDFHQzv+pbiM+6oIup7qD71U3vtCKZQe4g3tArz031GR
X5EH6L/RujNDN+g4h24YD5R+R3VXyVyTaFHsG0nbFLRyEiKRfMFCIv7SbHXa3tWEGnrLGrtOj80I
hB4AuKpbDMrvBwLo0K83IIF8PEsSPGtHYDTYuxvgRY3koOnlV5lvfeLOxkL+uR6J7MYcas7MLbgr
vz/kPy8eVD6IWjT8/dHD7J3KW4EabzVktd+4CFjlp5WKDXrNxAVo4MBiSS5e3IRRt2BFYFV6AT4x
u/w41yYawh8mAn0XydLdgQ6D5r5Q0eoeLW1/nYFVvukkHzx5hQ407Qg4AbUviA6S5dGUgEyg7yvr
blyRBy3geHBWCeCO6bEbhF7BplHXP+ad6lwPUsS4+KEDoDC+/n7M9nj693UCBXCEB7vgaYgpYjha
jP96llOQGYiTbXldnHeYBNHURBisaAksIQWA9Zk8DnFj90Xjg9lf6qGa/reDhUdq4xkzAC/w3Hm2
i/R/PY3MxqNfR2Fe+zYhiOEa0QvZ0LyCnUqumUwQ98dqwiOnO530iKhu6BxNLjKiydwUViHa7pF/
VfhUD/h9vuZLM5juD2GFvp9jdB+kNBawquEOi/eyjQXg4pD3G3sdZSwIZC1+HNrp3m6+HnqwRKvF
yRHgi/ibWW1n1gPQ+JU8hmGQlyNE6roqO2iHV1S6tvey6GERkb6ckoi0D6LLq60rY4b0NIa4Uq+0
v4q2vMW3NpCEQZf/+/v/TsyBSAXiH6IY4LFQSeJRf+8iBmZmD33bPLykADQ0SEUoxDAVoUzOc1fS
nZZAor++Rc924vjb9COcDFRm+NMSPDib0xTYnxc0fx/F8YROJCOwU9AYRO4/pkWzNGMnlRleBodV
ZI9sbDJ+G1MFgQcbpxXDkcu53Z47BUlaWgCoBCFSIuAH8VDZTZIL10G88+zINIq7rBZ7grDwuWvz
czMl++0xI8sxhdY5TeaHwelme95a0QSUrG27b1o1Rh83yPQAWhrUIYAonyECW3DvWKJXvIxbVHko
X5KRjSeRTvu9a5aqRoJhfxweslqyhiIzC6rIwiB5wJnXpN9zAz8kXfNlGYF+DKd8dnSGeMRs/sa5
RgLLbDsX79m47JaLimNz/dxnveTPczRTTLI0q5BnzLaH7uwPc+N9CMfow1CUwmXGQQAw+m5qMLn2
Fc2H9mWj3QjV5hJD8TsCt9GQybDJAm06/n42vo9GeAwLj2KKfRuPocj/ccTRRaMCzRs+MwjKMBnD
xPfwF49pg81bwMMjXqRmGyZhiCc/VrcpAgvm6e9PY6c2fomK0CfC3rJzHtDu7hqtX8PRxubJklx0
zx3vO89AhU8J+W6ssohGEI729Ohkaur7ecwADxUDysvqWGU+BvSCB8yB04QYpbLXrcygkWSuzVaA
xlTMDz5DlVxCxrGYa0yiSEH4wCU4bg6N077YVYR5aGaF7OJS6sbvKx8uIfYB3tl0WAvWgO2c/2CQ
eh/XMnT0jnbvbbzXBAw1wa9X3Aip+mDH9AlCeRgWjolzkFfE87bPWxTYnF8oCpzXFguYVLwAQtpn
LxHDPqXZpEMsH+Ui9l/Gtt46d1EPMdtDpIV3hp4s6IqxPm/J2mDVydDtOTVdIRh5dim1WEZ/uIm/
6iXRYz7JMmybiGq4gxRWoV8vyTLoIYzu46fMK4a15aEnwwl4wqZ96f5Yx+itsOLcpFr2JY5YuYcU
N1hsNERRpPF0SfZfGduMzRcU7iksCaHdx8GuwYg7CYMUdAKK7ZcIpYcYTw1JHTsNEEKzsVyxX+By
/3Bp77JMXFoOECSmWCoRrAb83aX5paFpO5n1iVXzHqm8s5haW7vV5qsH9xD3UJ4buz2nMST8TdER
Q3FDFtG11XrcOkF9dcoZmcITslSH4YDUmmH2sXlDNOlrApb7zEM77NFtQti8qOMhIKx5ZCQ4YO1l
hJ9QY1EMBQBRDIX3qSK+TNpJY0moPNb46W189lDYfPn9ILxbo/AKwgiJ/SvJUHZG/0h1adi4WIUl
n2Y4FBAd3tLbWGXL3JSoLFXV/yksvNuO9kNyhsQ+wraE/jXvC69IQ24nhiX9NE4UM8Sv6M1fn7H3
Y3y4HjgYARmIAaIHsH7FgLez7JGyIOhhlIJbWn8PrDWT+iQ9zxAMsCDnBwffL3aAjmDh+6XHRvXz
tlUWIqxQLFBMYK1gFe23o2qW/UYQXVO85KvO54fIdAZnkjQN9qZG+L1O/f1oww/wa0zExe+bAIIE
ns2ELOh9ZYN0cITOZ1k/KbVCClL4qWFDKUMk9Z2IN+7Wo1VODFmRw3ajVeGcre1V1E5sSYoB2Q65
hn6S8FvZ7XCnDWapvkZ1Cy2+nLg4NGlv2m9ct5t76Izo3Jewgbj8wGcaLdshg2oiGUrQenycTiEk
YCicVXIxhegghbhhkaP5oe9dTku9+AnUqlkyC7wbJjIHOLJa4DhrinlzYYVIjSSa61Me04k/itav
vCqjhU5wmgx5gKoH+RvcOpdepcjMynRrw7ahrMVUHC6XZpVTYUc4LU9znlbskHRk2T5BUBLXzxNv
K3lg3Me0XFGfmhXqQT/mh3wnIsoqaasLuFX9wZoobNcSIFp0poGq+ASNSaai49CYjj+tyVw1BHxr
tCyfFr8wf0tGD/k0dox0+pY4IdwThKNVb4rBGKrGj/kC1cxZ1kA3TpvhWQdwsjEshrnFbaPNXmmn
s/6bigczLwdMldV+zycfQlQ2bRipvoBG0SbZAXVA0oqz7Egj7nKakqYBBwX7S6u+q6xnHqMMFWXm
OGyVZsaU3qgDJv6RiciL6Nj3IC7SyymXtWpv+gRGgeqoZ+jD55sAYUldnyQ8jVPyIHvYwS6F5qrK
TpgrAnzCMG8RtvV2zOoAIyPhwkI6Kt2m18tQjUTBxVt32G3KJg8cAXYe6in5y5BJJOMlJkcgsgwM
aQu9mwZkXXAVggxZxIc2TlO8+LdfkhpEXF6gTyL8o+VmRm5ft8nm8XylhRuq+IIuhKSwsOkETrbz
0mvaQT7H531fjBJS43IqlmBT+bLIFd0WwHyoHOLINQxhSO+1JDq0p7RhJB4um2nNs/mD0AyOqcLm
+Y5JpM4nQOfTSkqyXcP+N2KkyGoRsm8Rta1KrgmT0Jbd0NrWtL3XOgAZPwKmDmN1NDXIXVciZO2n
tM6khVE1qtRa20M0NHr3AQCtT/q/4irucbxOg3F8mqrM2tKhDsbIxtlUYwcpQUPtX4LzR8pSgPPa
c3pIDnD15aBoz8RJq7CPGGt9gxczKk8e+y7dQz6HJixLyzx4gwmw9cg3zj53Hd43vF2qgrYRw2d1
iv+wl4wSR2sVRZEJseV+e+jAVZz8D22XfZx7DqjcH8hEHG4F6RuIi79bi4LGQl1cI9MqQ0bX3TyU
KejScQdhcYW+WPdT3WO8iNrMWU0bp8ttBvoKp1LjTg/bo8DMwhEY/mRfJVn2CSYc2e98shL8rs1h
SoIfeQZtXmOLzWzAOczo04Fr/Hk9zkGd/wrATeF3yQJtwmOTcJmD9Ak5ACB4kRWkMMefs0duY46v
TDXZL0769cdgACrH/fuZ4+bJluw/sTGBVCCqHXn8OdRw7O5v//cgv70PSEHc3Kbx0OEEaE/U/NrU
YqjdGdqDFRdt423BpyoYbOroEQV4ZcB3vt0os4GJq46ovCdXXfY0X2VS0EbNq4DmYjIYpTnuWrwl
HoCxuRIwB8y3Bfy+e9ILv06MX7ZpFdnX/G0EzYAVhLj2dk0qrlGjlYPpRaAX65Tt1Xn0dmvfpoeQ
DXyiR8FrfOKYpO1+8bDmKczTirr9MIorgV+uxkapetpIzSd/hStl+/C+TaRtWiecJS5y/xZauxGf
Ax/HMLtGr/ZTfxtQKAM3/ADuBFKYI4mSvtGXWwzl4HCuIiBaETQfE6zdN7muduRjDLi/9ZzG9pWK
qsf0AZvU7RfvZiS7H0Zg2fsXQliAFz5XGV7aPtqXQwf9L176SVQqPE27mKA+9VWG71WW0YpdQNqQ
Un/N3uZKrcfcp+efQ57r2eF0lpo1+BLsAAYH10MN19p5htVORE/I3HQG7twS39dlNFYSB0+0wmPo
IR8cgG3CyLYjN7hNarpMTbUvZ3jMd6CngdVLZ6cGyeKyXrF8bBdz4bmJ0EaghbcI8gM5wm10SXMK
TUuhvIX4pEDSmLR3EIPg3xWCafGSRIECKrLA8tu7ufESoEBwGkenqjLzs4AiElWAXLd97gd0uABI
vDALtXGROdVO2bHtsMV2x4X0Mh8vIUdz2/I5EotGvKlaY5rm4iecrH2rnD5NqkW9+3XlI9oSXwxa
YTjO7MeasQbUJ2673PVPz0xlJvgny4IK4gIui/3Sl7waMURsgOsWV9RUYUyOYoMdCHJUx/fho8uw
z5pdfI2XN/w0G5uAT0P8v1+vr+sYLw4THO+HKTXBT3W7AVfG0xWgoioAWayiu2UDdXiHWOlew87J
NGJevYEsG01aJ09Tb52MLytpN3zH9ga9SZTlQA0hh26Al0raoPTtOtROPfyJACaS665BT4NQeB5q
gPAwSHqESiZ228fduCLS6BNqvX3wpprtUEE8QXzR3+u2r/BxPPcHV/k5ID0D8xfk6Fx9B5foDlKa
CdvdLdh+JvxHDhhrlcdFarKqkwhD0o4HQBcQExYpQCDxwitGUZJjMwQ3X2yEb7gqAacFBrRL5D7m
LnYUk+9tJLU3QKJZHdVsvgpb0sn0Y7NNgTw6JNNAFbbB5uIF8Rbzi4RhwwhoHu3XIIeeIPijvNxR
Kmi2dzQX/I4Jw4vIoZGjr3xBj407IeywyhOPzejJv0JNNWyr2NFYmxRjC/yblFlLU/cMRDI0/lNU
WV1VpUxWppaHAOMLs99gnZxt/HmUGaCJs2umuctLEm9j87zxKeZwzmJ3gCDYU2qQU6Zpkk90wizv
dB6XaISwknQu0gBmajn8vJK3e2kHDYC4TBL473FZP8JN2857/MvXao8myP73xVuP3f4OCO8xZlLH
++8SGhG8Y63W/Y2SAZ3ojqjcd26jbuWApVwhW5R3m1/pcNRYqPuqzLv9Lz+nLHJKRKIc7SHxpzc8
fA+npIKTdXUsLWjsoux+UmkFAVCIQF2/8HWTeXwZbL+v8opsOxw4gifCC0da5i/tFmF+8wj8wx1w
y/3MmxpM48vPAyUux5ZmMVXI41vF1qPDQNoUuh8m/rF5C1jNG9BoM7qD0aS1Owg5QnHD+QFCBWsk
JNhiIo9TnQy4ZojINaZSHVd7Gqf4gmOkc7uf1vRjwRHTYB8pZDLti3yId5oR9shln5Op3OKmLmBv
7bvuqHSL1Xh6GxDgwHvQa/DUAHwvHynR1ypmbZr9Afh6V9ADy0F8wAz+obVFt5N3BT3knEhOYS5/
VBBQ4azTqlqwGuAmbu8s4fsKamcALwraKruf+x+qu19ru/3weIgVJKtoPQRNx3v43U2LIWFMAVW9
hUYNDBhngToAK+n3h3oHoGM1oUdRhGMBssK/Yi/r/0ZehqyxmUQq+e85EjVodVLaAX6oD1Ab77M7
h8MFL1OtcYcNdxy37Gdw/P25/AohJBG6x+D//dEboMMxz+Nfz0XOLAZ8q6vHHKyaeKnRYwchGlJA
9KjYDFLnP43zPw+IjpAADkSG5kq41+9wxUY5GF06OA/s0mOjqBrs+Jfp2iDM/VzZv79AusN2/6F3
9ivc27tDrI2OvBR01LsDoj0Hr3rfioefEQN9h3bQfhVsTZLTwsdsPulBbu7jFNiqD93U7/GcOYQG
Mm4c+9EfzujXmY4zQimV5di80jyBO+o9LbbmEYGDgNkHmKr2RRWQ12GNL1ODZg+nOptr3ALFpxUr
M2fYHJBaEHQsIkh+mJ22crao7E9Jx/b+CgtCy1oi1Fu8HetD0rt6Zagny/DGZw1vYfb3F/H+NuLG
cbhf8dA3QLI0e8+yYt+1Pobe+E6NzR6Zth+J0DAm/fRxJdnE8fjc35HK/+14CbqG/WjFtz8m5td5
mi7IRmDIne5+bntLBQNKERlEVlO4EQ9X+98dD5D/3qEZCwONVaDVf8fGsSCBRM+1xnazZ8FIkve7
kTYt1kU/2n3D+P0B9y/82zTFhAD9hK5oEKXg4VLAa3+9wLBuS+3QaOgi7YlrkjLtupS9CIcF86cl
+M9D4dZloL3QXRdF5vtr62TcrVMlqou3VGROgI5gHkH7i5ffX9U7bg3fDoUGHkAbYxRRByCy/npZ
feSV1MuQf400YOqfyyoWzZ4qOtbt5WTIZjS6ijo0NkqL1LVgOooWqehYetYv6ZMOEYLgH87rTSLy
twEHhokh+PHo210wAPvir2cWReCLYPMcz26LIzUe42TZVRJTxOPJ/GuEwjwTpRlhkhzzopMbqtjC
J2hR1V0ji4A0qCpNMwCRuok5MJHovpMJGihcoEUPuOo7dAFq6LKWMgYV9nm0tkN5Bhsv7yEkb6ct
9mVk0GOqO2QuAQR4wxZqmLjP33jGRqBIYh9k31G73DaVmqFMRvIlagqsRkNCcoECKK3R+4noAVPk
Z+IEo+G+HJu3dAeVQ4ZNTPwIr28lUPNjNIPqYmwpKFn39CTM6GFDLgza77V3fTxhuJH6iSm9YyP6
lCCtfcu5BpC2uG/orUI3dD0ZfUe3oh9d3tcHMcDcNBX/hmIstnNV/EywfiwhMH4B47vZbE8uUjsD
8ULN04j4OGQGh+waVDvzFTywsq5KWNLwNLEzeIZWt08M6XjO7sTqcw4NrIjIDlKMswP+u77Vh3lY
R2YPqpk6wMFAhlKwH4VWPjOyJJOpQtQVFo82SOL73OZDGo6VFRCyfkrWfN7MJ/AgO9OG3BSmljvj
YToTn+oBKHh1wDyHzOGknKVUo3sIkuF/rSiJx+wqEUuIX9B3afUZmigFOXzs81w3MRrzjATG6wEN
BxdfosshOP5jb1bc20NY4s2tRUSAmMwlUkaYXcoVJohw0+SjHzcoOHWoUeXnmQNfW6toPPOo9eFV
RF2zqoPkKATgQ037zv3VAxEiUwGf+04F/oyRFjx9JW6yDvuJPvUKbswJ2f2P/A+A/J6/rr3fN8O3
qdH+yFL7tG1QSrocSh3Irl0k4LGDDtukOI24gbshNLDIfsLmYrLHoc9Je+rqBL2XVFWFx2StE31Y
6yDPNZ/ZRR2x7bJzy3wBhMU8pE7E5ZIn6i6t4e8Dlj27TxKT+oJXiYHXl8fqVbuh/Qv98SD8zalE
jdwyf0YRDqgr7pPrbIheTIPliMYZ4kaEekB3NqVwdyOyuz0WftSmnj5suvXREdWCP8K9y6ACH0X3
VQ3TY0z5cO04qa67efTHZAQ0DoEMOm6ZKT8o+Hw+poOy0BsM9Te0qpKHVg0Vek70/SGRub3Ktrg7
rbIHOw0VOtqQNNnalxwu+VPAV15mqBNf3WKmM/QY8puFsPzcLBStiNZcJyelI/M4cHAGEKJHFmYc
ZqqnsGzZl5b0CSCGqfsUsrg+RrGPrniUq7owhDA09EnQ1cyP6MWuU/kRoGYNHZVn+TcKCgp1Fh3o
wxxrVZ+GtSdHOnb+YZw5gBCEgsO4LtMVG92KzlJdyGAJyaXK/qrnOF8voYyYvo4x13A+TYNH+VVD
AF7MLMm+Zz5JuwNBS42rLodM4sCp1x+XmTWo3zpznYyeWvQpVOZLpMfhZkl5dD0Kus9QmezcbjUH
uFSn5TZKm/kSqDy5Ql8nFUOTXrffaAhQIW9bRhXK+YF8Rk+U8N0SCNfjmm5fxlEbCN3hU7rKt23E
zFUtJMBQcrkJPvrQLFdiqmxVRHSo71aaIhCj1CvnwFp2BZ9gO1y5xbpTPEzxddJCJg4E+jkJ69do
kvKOoz8O+qJM/gDIM4JNfunmFEJsw44cjRjvBsXd53VYkCtGoN2rsZgaaDOaMq0raJvJxPgXMOam
YHHbnw0AjCKOOv8RHQ2aj6OCeaFsvK+e0ADR/uWWoYsL+P6XUlL4xAqN8wMTnAELxMJbFGwzSxbu
83iEm6LfZv1Fd8NWgHzqIGGv4ZUZZvoRvaeyyyF2WTm5SF7BtsG/jJlYbjR4iBl0CJ9wUOnROoVY
VMpTdSMyYuqipU3+xREkW4cMeaMuEj3aexFEc0KgFwIm8C298NSoe+iHoDkJyj3Fph/O87TQsx5m
8cUx+RRQvz9tttuyM9z8a6FtV31fMSBn5dNpOiI9XR+9yxNZOG7BJDeVLyIF14zI4YGBPzGhRZWO
+VPe+/wV7TjYJ+2keZ23efuOFljyMMPccssheDhH2CkOdrH+EXkvKRI0frwhbmxeNhgvzqylEoox
wNx3ao049rIFESnSdQacKmnERQrCqBzGXp+bZHJP0JwxnP8cX9Goh9UDpvHPwAvtfd4rd0HXNn/s
OrddV6OGswyGl7087+q7nkf+yk083PejdJ9clvGvDI0P0RLFrmjeARMMulGy8IEyP10vLkUvsbAw
Azwp689SdPyAsh3KT8Ax+eVGnLyBdc993OAHesoA6Xy2W+Y/YcOv9v416e1GiYe2StSnNpfJDZh3
ykrf5e0B/RV6hvnu+tNWEXPfgBq4r+C4sSUUK9HJwZL4efATr1D0b9uNy/l0DQFVA9SiM58qtuXo
nlF1y5GlTXZBwUWWsFPyD9lcMTAGjnwjMoY27maFq6/Oy7VbkIMf0glQe3bTJGxO/THCk9ZaD7/h
IG/Q0rK6B/rT3hG+9s+td1/wmQoAdE2fxw4ZjJ5SfbfkGrLQZKD1FXyU8ctE5ITuCCpEt5AgTU91
PM/2jCZaMEHkiqbXXBqXneCqgTGzU9lwAL/M4b0BD3/I8q1LC735fC46Jvs7Q6BDuF6JTTHWIgre
oWvADAKKwrQW4HKHS4MtnMBDltcDuuA5hY4A+eAedFWjYRyo6BVunLox9YG4PoFSU6KN6zmdx3F7
WLMefYnOe+oRHXK7mNY0GDWDRnRXDbACh66QKTKXMkHnuvkWKI4eS4aupJ9CusGSj26L4gYyQkkP
gSJFvPYACPxzUqMqdYgjbvB755mo6iF3upi9SK/QtyDq9aeNwSGJviyLjfLpKkawiy4zDqbibNu1
dwc1j8n0mJOqga8srtrcFY7Iqm1KWD6Xx5pBzVPEircfzUrJdg4ogHUZpTaObkKO7hJl7MAv3KYt
wukBwr3tYIC4XenY16WgafN/2Duv5bqRZdt+EXYUPPB4F7AcvUSKTekFIVIiPFBwBfP1ZxQl3SNz
d3fs+7wfuiO6Sa4FUyYrc86RF6OxLkNxW62GF242j78RSx2TP6pLrR6TllvfjsAlgzFevcKr4NBM
Q8t8CCi7RpMJrmDvmBMmwTKjaryrG9LPmBCXrtnZ9UpByp+K8tTkjtvu0xk3apmTvo2LJV9OGjwW
xJCbM+wsWBjNc5n2kjIp3vkVDyVVeeBb443hhouPHzIBzOI7JbSglVzioymN/osKCU1s+HPWEV6A
ae8hEVkTfkdvyQygd4OWyM07DJ/vV8NpfQKzKVjzKmIlHfmFVhj5kr+wCHUBvn9QCeCEOnMJ92Xt
m362lxb+GvfaNJQ3faDIXCenogucz6lSn7YtSz+kmfyUYpwsdhwT6vsZzck+CZL+KNg8BIuE11OW
87dL3JLVTW/nE6DHHrhfJze585GPyl1du/V931Re3PfeupuC3GF9VWP9MqbJdvBbrMVduiTXVD4D
EZnLMHfxxmbj3IX4mu59hE19nCtyUIwHBswOnd78xWxl+U52+Kb2g++nWLSa9n7qhjHdT5AjkzPZ
7NTfGTi0z3VbdLHVdNUBV47L6ViYILey9rJMXOPaKhfn0pIUU9t0oKgeciyKLSuhk9nkT0fcZqBB
oNRUdSxC1Q17aXrtDbrGeTzLHjhmCGluiboSu5DjDUruQph7aFsRak7nwePm9ivJ9/st6fMvCfX4
7lhQ94t7JuW829ayv2GXZ/PPvbKK84L4gksAgxuW+WEC5RZNjcweizw1P5ERBEZdmuGxFWF98KVf
3BmF6CMFrPYJo+GHqkChlnJwO/hWUnxsZwtCA6bF9qMtEogllp0suwTPaBBhfHIuEol9rkwFmfcc
YjiHcPu24FhyoWYzfykz2/9UJqn5VGJCulJUlGNXdu3ZJpX9SFEAYgpr2iJ3diG6ay9JbOJWFkc9
CJ0Xp9SH9LWp9a69WMNzqwIj30PnoEBLkhtDbOM2eRuBZVpGamBbSxLTnwsTMjbryA6YYOFeV3Kw
njM89OBFKq5hV0DwCaKSz41IyzEmslW659qbLD/mCK+qnlirTC9q2Y5/SU5tWVRK2xaf2Hjnfhca
waxOxlh68SgL45R3rvVB6xlASKly2uWrIW9ddymeJxVItgdOnod2SlBptYlrX1FS7C/litgFwBgh
zdUyTPK5tMYF+jfpT+DBqlpexnFlrjApOadNkuzqF0U1DZdwoRQYQmVfkDxPkXLlC6xaLWf96iBt
TQ61n42Xzsr5bWcQjoxxlXSGuzc6MGqR2JT7OA5V9dGXAGrLwR7iShiduJlm37yn6heEqJWI4Xbe
OGfVcSaoumD1a2ZgThk+3m4JCT1Rl2A2trPZxHKYaIUgPAAXNptUOB9QyjCIoBcAGnFKBafVo8RT
l1FREqT1e32MhUm+Ap0kprabZHtqhqkpb63WnIeYU0VSsqSBY9xk1JvY8dejgaG2cW69yYaIV5pd
bn+ukLMaTaSMYMFJTSGvXMR1mbVeG0acthcHlNCW1cOENXEW7hpn1NUCjKuozJ0V3Mqa1OUl9lFS
OtEwcQCTd4DEbc/egc2ewunQT0D4ngC8Om0az0wVyju4hIBm7xTIE288pMRqzXnKJqN+HbphUe4+
Q5dVN3u3owZ4DyOSmtBRIuAaG6hnjiGKu2KSJe/BMZBxTQUKa2oT8Od6bv8rxF5f8ByHolljSAOL
++T2rpXdf0siG1IXQgDm6pStZSaLvKTfl5YUoGPQ9Rnm4YaT30nE4h3Re2/Mt84cwvzjJEHBZNjS
ScAZnGyTYvbYIliOx8cJsksXXI0ElMuNKEKxOtGUDmALjxtVN94WW17RFs92MDWqjt1qnNbm0p64
vW2Xt6g/hggxDiTOe3t0Ze7tPQS0uX0hpqnDSRrb+UiMw9kh7Q4S8yDrsTG2cYk66hrT9kroLkNW
zDXMCaIC55iPfr2ukuywIsObR0i9JsAW+7RZnLzayxklUEjuALj31UboF+wTo/ISqnMqCeW0M50u
dPb+CgLrSD2yfpTBVH0wUP2MO6vFFLdzJubOHhVM/UU0JVEWqvysL/etN4RZDKmw8ZfdZnUURTdv
Wt/U/xdQHNWdi2r3RH46v2oFMB7oO9N1Ya5rvZd2jYhMhRSopVHdF3ig/XNHCIezFYi5s1uauWyO
/ShQVy6BnBtMQ6r8IjeRAM/qHehhHvvoFI/2tr4fcogmBAhGtScC5YSYFNLFCu45Yx0ndbA8G1sC
u3tnpnNnvg8wd7rxnDfNSy8orIOdVRwNms1QnEb6wsz2hBP9cJoyt1RfUjjxZFyIqPFwb2WWHvCP
qcQ41JMZIBqyurCJEuG0LcwKMYDnav2PlaocEpZ+YqUtqGor185zfx1u6sATU2wJdxqfkGQg59j1
EvVfhNakUwRIpoXeieTWTcrJG1d7Rxx+vVAIXDS12d/7pVddGOnQIrGfXEwfaP5kjaTEWqchDhpY
DTuI6NkRPwUvxl9ScBho/k6drLoimkiYPW8IKRgbSfhuMkTLfW4S7LRc7sB5LLETApPYF2g+vkJG
JygoC5leGSzDwycOl3P2zi/qXkddtpWfiGC8ix4UZP7MEmmvR1s5xXt4Esk18s30Swp3QO6CeVuQ
0SUTmZFtyxc8wWL+ECzudDf3uIxvJPY6qtZ+3bKa+jUmitIN35ukD31o/+18Nkla5PGMZuev2Xbw
N7rl4JwapyiQTfbufZek7WG0GvHkwU/YhT76yKyvNpwDw7bu8GWtN3g9rTy2pkFhNqsahPvgrkN1
Tr0e1dzQbMhU02TGMT5jfUaywWk4kg1u/QOVK+q/wsbwGKfKBsFB5JOQhRmlj+zRTgeQpGmzDtf2
JKer1DIVjEc3lf4BgYZ8mBd/RA09AnndoVLwPzl9FqRQ4zLntjN0xDvQXa3ZEVOv+c4rkxCZTNnl
WcyGXqAII11yt9VkAHabJ6W3LxXCv9gWdb7fuoW/Ack2nJGz1DJWtnydhwz8cDIs0Ty660ef1UJB
V296GVedCt4Pbj9OfJ3rdhwIcrJAtdVe21ViXYJsKH3kSwk0RXiZ4aVhZNbzWuUlRBk53KEhLCK0
adZn3DpTQ/3DD9cod4eij3zs42s8zStEmarHy76fsjyoWH97u7osTGt1D6M3u49GksnlhsxVaZMM
aOt1V0Gj+JiHKDFAIpv9TYvyRez92cUhv4UWbosuEW69r2HUPoDQ6UFT4u2OFPF5nNl9F+jn5t3O
9kwa2rba5CaoavupQ/1B34up+mgPdfvUj227oxEbuUeUngi4UsWQr/qPqTGLlNhqMSLYAeY13FSY
x+RdPjXpZJz7gkkd93np38J7bC9G7P0RJ/LyiryAfzISETySMYZrkDap9wzny94vsJ7fK3gJ53Jo
RysqVAAzeW1EjaSnIcXjD0NwGmwIoDHcGgKnOg+XY+NaqnqPixcEKMmtuGeow7O3XZj6dmheNmub
oVmczacsWZenMBnpjzJMAkunW+7roEpekTuL2HGd8UNAuH80ncR8blHGPwn+xIWlyoPDivCEFyi4
XhAfHCUkE/Cu02eE0+OdnMSa7IKxFSbzYLsLU6MkojGd+sh+0DccMwY7DnxEM/z11dxZ/V8FyQ5Q
MxxUOnrtbLslM9tHI6ic+yLD1B85ZPXPUkJIbXcoQKFk0BWA7H+/LyX5oP6ZDaqsVUxtHnfVEyda
iMrve2doHfd2LIA9LXv6b2jNVN/hy0a8sMBh7ag1UAhtb50Vic8KSgUPiRXbrVjG7CwmDQQ9IzBf
xw9Jvszui9s4bXmCfVWPTpQ4vRgBYSjXmXsWrxKVDbU2dBtFaOZY9hEEmhthYwA3L+pLrxfLeYJG
gjDQsxb34EAtDD55Dd0+xl0ny2qBBAUsTrgxcR76idhYvTRFaOOg/UImTRiP2mvFo82kQV7vuEhU
M9l+FZ0BtjSm0IqAkG4m81pmVFLztETFJNNEi9sZg/CIjmmRbqJ7pwCncoQBTu/1/WMbzIkqYgrE
Aec+rEz5UtwURTtMbQyeKfDMvZD2NHTPU7kpc93xKTJfqTc7hGSQHDNWhlOCfbOgH4ax6jtxvFSE
1TFLF+V3f01GulnuLk+Ckp+h0fe95dIYBw7Ml7BIk8qLFgEXRx3+vjz3a4WcqqGPqZrSoXbyUoD9
vQcTqbJgFLgXvtat1AUN9U3jQjOHnkL54GfOhCRNiYVuDFleUKL7hwv4tdysLwChAObdkAIwMnQN
AfhZopG7K96oNPe/lN8uoP6mPKlLUEWE3S11sW+V0v/SHP6hnxjkdB7u/5UC/NFODFNh8/VlzF+m
8UcrRt2n69uf/WgoZv7L1/Vzj1dFEBJoLvyPhmI2bcNcMtl02HJMTkeIcb7jHBzrX7rODoTOQYmB
UYrroGyrO4rRBB1MHy5qEBBaOBKa/wnRASARw+WnWjMd0yD0vfno8BgL3DO/DifXWrGftrk6tdgJ
Ywuz+T7bmjByx/Fp9crnAAY/+fpt3DecuKKygNa5LGt5EZiljMQYPAQqKC9Ab5XXy1RdqUBntwzv
xup6GyIm1Ca/UGRoddjIYWQ7OHYt4i7FM0PVMTzIkDZaoTeFkR9a72SiRMzGwLEfGNXe7AjpU5Pv
fKPYFoCVIsrjIi7K4UlV4QOszZalrrU4zRTPniFFXGHz4sQJdLVVfn+Wqn8ygwyGp6tssrGusUfR
+MgO+x5T1bOC4sPfyqeqzV/bdOQsSe09olXmOzMLBk0hxzAkaWYi+u7JM3UHpN5vdrPB7dGYjZIh
x+1YGf6574Mzep5xnww8GhUm8PZrnEFF+WqVxrLzPB5lG/RDLDo+FMcdfTzK9AO3wGMQwbnOhyFO
en4LultO7tYx9hlJJJyzVnsq4PYdWoTKsdd5/LR03s3BNO71XxYOp+w85HC6WRCAUR7SCIXS5B6g
1vYubat34VqpPV1ReCdszZeu03H5sw3UueOC6NEAwX1LP6B5ImPk06wibJvXtenaU2f35CGTtYzn
t95KYZW+QDw3eQ7hQyjEuAeaJ6NBEP++Ea+dkS4QENotOqqEwwNJxJI8t0eNw6B9Eyen7TQHPD17
4Etn1z8HpvHwNkjyjrZhqwN3UPqMA3O1Ae8E7HUipOYIvdkq+ReZi3cq56LSonTOttGHB7PgxNFS
MLjwQ/ocKKlH0cjvcqq6yQfw9F2re5OprIi8xNPHRAbWVNUyql33hvH8uoSEfxY6A1q35M/oYXj3
G/9VJO6yw8zbxPMYcI5SLX9T85QGE3Y6dqPtmjJpGPVD//T2vmu40jtVMawQPgIVzhgy7BS8enqM
7SYvqC6Emb4yyRnVHr8bZIzOwGeotHoupB3M5wrP/M4LOMCbXAgzj75OEKNuSCmf6TT4sG68+blj
nuBnpeEbsvdrwOsyCv3hCUgx1QPUekw4BlPAbHx7GI1kUtCoDFhsWT+jyqVdF1n2i8pCYu0kDNqq
HGgQ0YTmewJr+gfJmYx9D87YHqVE12tp7m4r4rfuHZ1QXEOaDZdwLZdjCnD0yu4S/LO6TVtJeQyD
pU1dqGg4TcKFI3OU0wGsKa9BEwt9YqDKp4ANlmta7QXzRFQqf6cyF36uHiAFPUoEkm6iVzqrTG2w
aPEz/L+a1+1kYXmRZqI5LsIu96QKmYZl0EZv79aouX0jAa6OFYAlhCHQkNSKKBjCLNOjHF0rNGrZ
h8chdUB24To/oAypYk7vMnobAHqEM8XfgXinjreyjIWc1/bOBvv67TWPCPOYBwyjhYzgXhVm8lnm
rnFyM251M/guztHGCdOJwnuUP6N/4xWY5StNiGyK6cweYTCbayxbmtifXIgeILSfk9dxF/cYzMWz
kebrzkCmfJWUVrlH35pHdJozTm9NZdrNNa9WPwsPvscga2AtXBnkj6KtYfnifAxvjMXBBOeYL84x
zCqkDPTUoQEgTfKcwfYifwTO1cPt2UF66M8zJsjYbzg1LnktTqJ1bVS+KYtiarK4zbw6wy/DYzJZ
7zI7DI6bCatRjiwmcB1V5NLiJsKKkuMQhy/IFGlPdcAKVtPX4NvaZIW6r6CetCTCFf5544HPzu6A
94i4d5134E1pgZcYATB00oNlMTOYukUi/aUyVrYcKbJO0InPc5abyS9fQa7waFZmwNuz9gDPxWXN
R1LzCw9O45V7ZxmH2AhclkDHJTUBOODOMrc6JvVVHYOke+00FqyewELCtNihMVgugErmBzwCL1Dm
3D3cD7RVnf9Yt067L43szpinG78dCw1CSy/WfAF7bcArN2NSUEg8yrmFyrEY3hTjAIZqo70bACwc
bx8G5oCjYOuLZ6tol9iUBR3ySN890FmiiodglsX1SlbvIsfHCfhdJCSQyc87015H7ruszcc7uCUe
mDbPpL/doSejSdOPEnHJsob9sN+cTJpIMDvjQibTZ1J47ZcBKp6Ti5Z+VPZSvgadTY9PVgnOdxET
Yz5xNG8P5H+XUFKoA1QjC0qKdeHAcE3ZimKcz8l1OLebcajsZh5uSpy9/rkJnaE+4YQajacVyUeU
Tamqruh2aI+7vq9odQEgvctvXOVZK46gJqHFEL6Hi8z3Hn4Kxe6+RTA/E4h1GPxbXON4SCQ9j26u
WJ+Iu34Ok6sQIwBmkYl+CeuKkC57zUs2F7sJHqa+tRlWzDonZ6T//fdq1eAf30u9DyFWIHy0hb9+
b7g6kBtHOZ3M+W2xYw7aefmloZfHbpHl699/26+HAUJEH5k2JxLPcrBZh7/rdbcZ82W+NdOpWhkg
OhIIy8TY41MV3+7rv4eAfzgEmCwcP72TPw4B/wegSNsg4f1fmtu3P/l+ADBFSEth1LocGW1ADC7O
7e8HANN0/gUOyvumAA+Fxxj9Aer2/4W2V8BI4HCgf8I1fD8A2KDeiEIIXOgyBWkg+E/if7zdv45X
xozLdekzhuB6/tCg1x15n6X0ZuyYEkUj68A81hVBieu14rKVKoBvUnT+CCu+xG9Yi7/Q5XF+LxtZ
Dw9W7Yxbjz7Ixtda9cjj5oIYCVpKcE8vCjl4wHOKJjenSM4LhUoHRk9NcSBcT9C/Z4N0M26GWp2p
FtSDIqdIHm+U10210vdGqZwJFAaSHgmIdS9ao1biXADQvV6dJHko7E4iRPSeDLCdx5mAX9vEsXK7
BcjRmvREXSwT7FXQxw+Zx1QBfI2Vie5m9CTF4QaNFhMhRH/6oaV41Stveb9R7Pks6CNYQlUa1DXc
J4pgVjbOE8XsKaf9hJ2K6kjP0eq4KPAhsRu2+dmr086/CcORJXhYBewBwyDB58l1PI6wHyc2Brzq
We2UJ5n086HYIHpyWGr4YNLHyRLVKlG3lps0H8d5Nd/PoNjUkd0Fe/UwqBSw7UrxmB6x246OGX0M
yFU94YpbH5Ot9b2oTzu5nBcCJV2ccLlRCkuT9QR6q8PYbVbHwYJN7pil2tOMCirtYPZXM+50LVRE
dwpcAdx/Xs7u2UsG/zEs1uXKGudwOOYF5tFDNvQIRxVDPQbVsYp3HTurBZy3PtpjldDywl3Qv9DW
F29UURiRq5Cr7Tjp9m0sJjJMVN9rGk0kED9TNQUHa57n/TwWbYTmWqW0TB4FDzqV0o3MoZpf/SQX
n4ly0kPpMhsPJe2B9zie1s814EPrgInZPU7tIu/Nps8usc1XTy1CZAioypw5daQjrIcsFbHV+7fY
9Pp4srJkj7oGbzKpJvZ0YS6mojVk1R0AsC/7zO/D28XtkIIl/RRNZMwusjBZ/F1r1yVEApsAwc2m
6osojPaMT8U6jzU6RLiOySdmAyo33Ojhc1IrM9+tw6jKYzp21kNS5dN57mv/QHmb1kNhkwz3ZMRf
xEw3MLUGWwz1i3w3MyA/tz4VKgRyC7Fn6gXmVe1VzkWZucFHHBrWUQHjTUAkb6YZu4r2VwM9RO14
SLoHtJ/9TReI7Rn0LI3munR9nHJZ0+oJ7XZkGCLkZG+QG1bSGG7XdmluOhf7+m4E3JrvLJUnEfDl
IDZpuPXB41zCqTds2Obz9K+x00JFsurV+9KRVjTQb+aI0uM4tojTez9xph3uSPHOzbopWhGjh4e2
cSw4S25iJpdvNcXJHeVtr9uSgiysvjZmuZ67EADboi0UihBm1yTjSyHgR2MXniMXRclJO+SRHFif
l3n9C48mzY3KNFziUFl+z0nPRuxegf0hDJ28u3lAasTXYtGc1v6/qbFv+9g/7YpsTn+7K1afIe78
sim+/cWPTdEKgZyS3iIBSw4VruiPTVEzTgGusGtaroV996ekmGacwgrCaUOFzHZNDUP7vie6Gn8q
MHPAlUS9a9nOf7Ip2uYve+I3zKnpYq0hjHMwaekY7ycXHEnjta5xW3zNBD2FXquatqcinmcImuhW
xsJaHwvOQ+NhWO2Kwgyt3N2XJanYpczWbTvrIA1dGC5RvrdsImEiqF3S3zZbPvSihhsX9Q79WgDN
J6yBRkQVD7U5MpiJ8jeqoGmwbk0fwQ9wciGNmQ7mE1sQLoYUkplDzR3lAOBpNzjaQ4qiZUcnaG1O
rebFCJJDoxA659E6kEgz/oE1Y+oI9n8jXEcDTm0L4yz/uCAUf386LdJpHAib+xX/vQppzEUbAnoB
9Zi9y+swpZqEGt/Mm/q18/p8fYASpGF1FrJN7gd+bPpPDS+tPy6JnKvp+hjW3nCOv1t5/MJaQOz0
6RezElijpUOh4mIDNkEAkHG8RlhaY6gxCwDbyAooIxOKI80UEvARik0NkfIn1yguKqEGke3pXLLp
A9vCq9iP45Ztj9BzAFHgRC+Bzm5bafJrNQceTpKCM5offlta/i0s9NfELHYyHrLrhMT0oB895sKv
gzDJyiU3yqr5KmaqNvcop4z2fV0l7Xb308y8+/Ok9GsEqL8IOLaDGcolSgv+OEOsVd2Fm7ckX8Ar
WSgPZZWUDlgCwQxfbL9wbueBFID2JboV0CiJD1O9x90Gi+rvr+TX08zblcBFtbWhBMYbNr5fbxk4
+CrCpfC+qCHovRtXrgWFrJ4Nzbcv0sHb3H8isuqZ/NNY5t5ZTDg6kc2xAvsPbJKVN1VJvsb6spjp
kDtfrRWxWXZO5MRYSNtO33a1ehPMtb+/VfPPewUSZonAc3HnMKf0kP5pjSkIuUrMTfUXOjG4tX/K
aZX7oULQ2oE5gDaTytsl3BJRX7V532j8hsqAHxaDL8nh1hUrR4KIPKnDd7TR4JgYZaqxqquSNprB
eppmBzjf6e8v+o8h6dqebihk+5TAGDO/XTO5DwMJp2+/VCSNwfp0q9T8MkWjH1ge/+l3MfA5GnmC
LkLsFPp8/9PzgXCDeYss/wtVvCnYdnRKAcmVWEbOkPj7r/pjELj6IOX4COJNKjW/L2hmWAYW9MTm
pVnHnocLZ6YE2miuBsyitvZaG+mOaqF7/f33/tYkifEOhNb1dKLAtBwLyuqv95jQ12+RvWs8U5Qw
rY3crZtPpJgDiRU5Mm3ystWJaVL6n/GUoJ+PqVD3IflnY7HUQw7qhPI3TLVtBK9NaeJgNyRWLt16
df45sRH8PmQ1BtZ9e/EhFSnz9yHrprPsa5Inz1kAXYOekME6bncDMnXez7aKdFXHcODIdwMRKWd8
DHRwZTNovHVlsQxLJ11feJd18eoNgifD9udofooyHfrcfFuAsY6xurgLLtCnIQ0RFCB39TGokFKH
5krRoh81DYiekIo3ktWJXqKNAWDzGlsrNLZ3yDnG5eO26hAC/eOW8CwsenmzyAsaJFLytpzOZcR2
GWrMO+k5Rf3VI1eZmzuwDMN2x4AO3aeGZiPgD8EUco06OdegUiOd+4SCQhbNfvIW4KbbaPvqQfWa
8UfXcI03ydB78kiyzGt5Z1a2IP3EAZCRgYoKdGZaLhDwGST8KZog41pRXeCtGubC4jc9M9cGuBy8
Qe0dXbVk47sRPRKbGSlQze0bcN2DCizSkK/+AfawQbbBTE9X6d3YyIm7j12Qo3tLHNXl15XTBAgS
zGFpLjOq+9PFhO6asbSg8ebR0ZkWVGLAeYLNEvK23jNhAVgsIjLoRupcrdNIcCXfb8Atxjear4+3
toiFSDSayhUNw29YUr1gfufGdEOiUby5L+lyR18OjPs/PqOTndHT0w4XVhYx5Fr0Tna2uTyDyc41
om+RGQvxarfcEyRV/VQd2pPy5NxATvzCPNN96aKp+omTNc1BNanGNnyiNppIa58nPbo6bo+lSw+X
NhzZtWw4LQyaIvGK+j0dPVsfaZRt6+GC/t1iTil8koyaFAwO78xeBB9IOd5M/MOYjmVgXxjOkq8v
Xc3BTEYtWVe+32W9N5P7oBIez2SjilbNNEdulCbAbI2O3QpzsfnZ6hEtchP00fDAQAFuamCFYbnh
in0OXlwdjWveMMV0wOJKertzuLU0sDuMqCEKND6lXVuO5PEE8p3/4pjrsxqjSh25pJW753/OU6Gv
xQmRvXjUhHym4Bp0YB1iGxqOc1JeoCnxRZ0HOm6j/EqVadDyg6d8okEZtVl71QKXwgn1M+7wVhSv
0zJrTOcW+HrMVYSAHMvGBfAdCltPD1EdWqsHGTT8uzODignsFyNrA6HjRpQBF4d5vvbrphePrCQQ
K6g06ikNko8P7fG+8ybcgbgRMZo0bfXg5yV24D3ndjmsJ7WIoaivtb6RD6SM2XN9G7GYHtV2nmup
ShlugKiXoEKkFRfigcYDeahiM3Aws0cYTzM63uLZPbh4AaR9GClFOQJd+VZlqOuE3O7cdV0Y/sEQ
wFTfkziiysDWh579xnNdVfY7ep1UnaCwWNj5LaC/PKG6W0z6DTf0U4M9qlElyjjng6io5Sy9bpMU
LdUwGDPGhMHnGhODtM5L59CY16VkAy4Mfx1SobS9D2sajGAfGtpwCSKP0/Bc7VmIWW72I51L0I6l
cmrD8AfwBvr1mNFzt5g4Cu+CkmXWe9nIL0BZYbFduWdsNeWWw4HMlixLr8o2m0z/ZqRxsR48OZZm
RiJJKNCs0BT1uBSQkxlDiZ1jf7hst3bjZ52lJohGmwsI63HoKDkFcV3yPprdImho2d0g97FYcoum
m3hLjelgaQfeSKMtzHyd0KsgTd415FnkULHUQYxy5jc5wnT8bOwTvS6VQtXLu5CWYQwkNDYpy5N0
Fo/nN2aIrG8UT5G5YFrjwIBSiA/W9szb10zgAJuNcwoqchTpJTBZeJaRA8SO62e5ZDuiY6nPLo+Q
SjLzAhInPIRxnDT3dvGozxtsyv3K+rAGmeHcLmIFP4h1oHadk+zGhlsK2r6lYVFt6WgFjEa5vtRB
x2nk+zmEVV8/HIgadgveGrVsRzeKrJht4wyTdcNiRTY4jWkz3iR7B+tnd/+dX9uy+a97tc4+V+wX
s8FTasF0MrELCoEMniCf9BP8PqzrfNY/Wx3EQBbNJhYdOMP+1cv9gApuezQNRqWNuw7gz7wj6k0F
85NCIzPXCRKUJzsgm7ScpqNMU8RDiO7L2PmbuYJ8auaqvxf1Uj38whIl20vnXK9Vk3z5EyiKRTPv
PuWsuSTw/g1LFN1hJcgxVWN7KW2X/mu7f+aKVmyrGJVGZUYd7+gfuKKOv1YWxMPeWMePv9BFi44m
jCSGK2tNAHb+e8hoCEdM9IfE2ub28htq1EP8Mgv8vYefcaNpYeHfy31v9C+GFX3h7v8BHUXL7Wuv
m29hav4b9CjYKLMZd6MPRjjKEoCvd98wpIjo+qI9CumvsqM30e80Usdwhu1xbBjVu1+YpBUOvp5W
RAsgvGUnlC89+i79fwBKC9eeSJFS5vV3muQ3iuN/gCltg3KipGi61A1xIdijTTvN3uJmirvv0bdY
K/Db7+e0bltNOM/1hipru5buh3l1pXRimcw9XoJWiJQYBa8mtN4hETMTBmCWjjVhlxREUD14br2t
hCwkTO4u0OFjzwbOdMiwdLE01K7QEWZurCQqD8VazWmlb0zOweXWpZpFTVJTsfW46F3YZcbGTa3t
uPo+n3mYXHTSujFhqU8OfmFuXO36jWo/dXVOr8RmAFR5xPiny+hg/Mg1yKlzWSbdYSCyD0rI3daR
vu1EwTQb11F0CLOUtawI6HMzXybGTH+ZGP2zK7T0wdvsE2Q7cPSnxuLEb5zribZtyKiMKiDfhBO+
1wtiXVns0XQ3cwhNZiqVPCBk5XrnBKG5cKW0//X57snf/Ha7h22ueyYggF74MM1YZpkZaHjB9Q/g
P1lRSodKOlhxst1cUZNISgqfwx4QSX78xv+3xqn3nmfAZO3Bo7VWc5W2dNszD4hKdCzVSF+HLFlI
5Skkgdx4o/k6GcNahjGmYvTSlCka8gY7XyYLzzYUvcvjZw3XjJD2Ld3j0YyAXer7DuaYLc8RqYrO
WHjhrK/etBPdvUKmThG2xzXHKvhaTQYPlmWm0Fcwwa5l+Px4ElsH0Hc3SXsjIvWbjE9s61EbpUsU
D9qZZMD9yinZEwe8d2t6tT1VKLxL+B/6NbJhmuYjx79pfAi6ZOGO6cYGNfaE7t9HV96kpZqzuw2r
UhJ+VKXvYjLFxZDW89khHFUPG6wc7srcpE4+9f2k8uwsRaODCjEWug3HbK36TBxgPvSeavJ15hIh
GOj9MXZKenvdpFBL2C4RLqHxOAmZDiq420YK+fmVl2Ag70/rRltB+mfbtBvpdgptinqoBkdPEegw
OuFFKyN+IVHolT8XZsXROO9MPcDsBDqtdewsH3dyDBhN764Y6VM2TYwbBKqRbaMLefBsbDDaN6zH
IwWpgsha8ASK12TzG/6D/69/m6gElfdcBT7bpZlxXShpqcdwLSUgBR3M21Jf7bfpUY5I1B+qaW55
qegf7LEGWGOr9BMK9zTvTy4GYUpjdcdYqKJ8JSYoDk7v6LFbNVbYXNNkPVUj7aKGwMR9MNbY+OOK
NuW828lQiI0A/OH0exBvja6KwdShdahajnypH+b9Z9VDcaypyQGn+B/2zmNJbiTN1u9y914G4YAD
i7u4oUVGar2BpSChtcbTzwcma6aY7Ela33WbtVWXIBmRCITjF+d8h8Nl7CU8jF5v4gyDu8F9lhJ6
wZXFDUTHxrJp/kBq6VJe0njyOWNxm0jN6A36J0ApI4D3ARtV/NIF+sBF8T4qn9rXOmqNGhUhP22I
Zo3C4GdH7CDbpDAYfF+j+8r80uSffHoWDHwCWsWb2bXldKmJjlBltnwB7QgOXsCAO8dGjH1rT4kJ
pVf0OtdfoK6aa3Yb4wkjkUGfm3xkbHMh75PL2d16xM3zqTUpA11wKOhH3GVYdVZGjQKHA9Q5RQhn
wKSX9Lz7UhUoReb+gdsJwSUxS4vKm+ajsuBMtneFslDJrzFxcevvdHAbtCoQUMe3j69e1kEjhUoi
Uhd6DgRmUMyrpoOSwo0Bb4W3KTxznG9JpTl9dqHJYchKLsg0d9wWKUtcSMJ056/4ZPZ+cbLtWFK8
jn3kb4lYGNore1ATjBRYEsnOqQ16Ch5sQkIfNweMampjJ3HOH+PKpuKsispsrkSNzOAUX/YfXeMQ
+zHf0jLqdA4pCv7Wxq7YczqvcXjMXeBHY5F40/ymc5iio7/kWzYCI2mciY5X4rThRqdJ0rj7+yDL
+EhZos9vvc0GnoTrIWg9tGgouSQw0ILhCL9wGrmjgA7PB1bDx8h6fYBJG/4w19YTmwHCi+MXMx/m
Dn38ODncoZ4L3VSP57vy6xnXv5gZOaTxImQjjpxo8U8jQ4dVNOaupH8dvGbuM7tAJIG1AsJQJuB6
24qf9w8v+XlKyZgK54UFOEuij6Zw+nWqNoIecoCcN68WNFRO+I9bI3HEPKv8+qf7/aWAsaGpQImB
5Mn8HGJBikExdUwnXvG5z+dTbkuzoyjksObs+vq1fkwD/zmr1hlTK920jNkA8PtWCnQEy3CsKq+D
mbY0MrhJDO5Eq5EBX8OgSmcC64SWLX5pM2nVDFFwaDjJsmgM+m6mEPNmA/3fPOGpP07mn7uPDPPf
XCIpq+aZoGxCZf80af/tUplMu3XS3jSTdvyDefaPee5QeWnjY0Z5AbhBrsqaB9TcFvJwpYX6+kr9
ds+ZzLvRtSD7Yq7qfB4dU0aFBGvYxQsJzUgUdt6Ibe2esKT5K4JWrv/jLfd5haLzwaAINyxeE7XK
51zEqqxNx2dX8AIffT6jmiFkitiGnOzXvuHOzyzPJWSAYmLkn7+BudeqC0671Np//bN/vsxsTS1o
kfNWla/bb7EqfdYMXe/65jMzCfrmMQBz/OZkam7nv36lz1fZsEyNn9YEGIqFwPw8vI4pDAl2ifTn
FlhdfGqKZG7NEYmYPOQDY64av37BX503LGgAOzJ2ZsmL6omiaf7R/3EHNZEzcZiM1XOFL487CMzP
fMxxKM45UF5Vgi7HTeePAVaC2Ap4Mn79Bj55JXgHNjexq8EmV2TZWebnk0X6aEUKlT2XAZD1bM0u
a4rXTD0CN8J3PZctXRXMpbEt5Xx+/xyKC6uZR16pDQk82PcfF+dnVBqj/5FvcU7kB93C9BEmAss6
d7DQmg3wgkWox+AQ19gP54dlN7ZEcxO3oPHFx1vIDj1aNapleKQTYtKHlG+M6NZIgEKj2YeslpGU
5IDReBkEVnPZJSpD0cXUYTk/ziHSU9vA0p0f8UVRFXx06mNAX1Pac2qCVpuLJvApPyo+Q5+LZS/C
9zdHR0PoZjzmR8TRHYyOgBeGLFnMWPbry//bDacA2WlzLqprmL/f2i2dRSC0aXzKg9KkZvXJW6Hh
cKdmrgB+jqy/fsl5yfTPI3c+anHjs6PBkYaD8NOChp3T2IBY6J+A1c0zxjZ0bYLg8WXF4lz7SHyR
idvSRA06OG6GsIjYeDdfv43PPzkIA6lxchK8xV+cH+vvf9z5mV1mPZ9l8BTnjD8PYVo16R3KYmAU
Rt38AQH8+QTBcDQrAhEgm9h8pfXpJsf95odBUdfPXQmd9d6K1HxbRFExV1Zf/1ykz/5yffnTwbNC
OCNekOfCb2JZvx9Iccs64y6rG81Zea1uE33kM0al0w2jnqfDgoV3yv8pBjbcl4Nluvc0a1aF3JWx
LiMYWp55f1+AU6MO1Sc5F+qhT4dC5iTfiiCPQBcs5SDmMYDT4HYK9p2D44jeNWU7ctsJ3eSHE6A/
5c73xbwp0rt0Pq9pCOKh3GM7Jm9+k+WaL09fX4RP15trAG0YdSShoArAqvapQrIsn9Qmux3u2pT0
DmR7OasKQu77nDnd1y9lfrqf58+UwwsvmovFknP00/3c5wUzVV16t47Mf7xWazE6jbtyLvVbjnqO
oI/de4JIh6uQDdk8Jf35T4gf5wmB6JHCP1pSzfNMesE5QstIsVz2exFDhZ7Oar6qoKIQm8X9dsTn
yXeHtFHa4xDCMW3Jz8Uf26J5iSSSyOC7M6FV4791eTp/4JMV8SrixyZefYwmUPPNM14xO1pZP34k
UKiOgz9fNVU4D5Z/rtD4RnLvRuw8eO55HlMOczHqac8I5OtL6vz68c1uTFQDGvhm4NxAhz9/fCU/
QedopBFDIlGPQKktHPqsR3d27BSSGX8AdEQOLtwS2O+rQnrZLjXi5L4j8gONIJY4lqY+XhAxInW1
SXK48+hf68tkqLtgGTidsQvd6CrNlPaGJawuFiShBOOSXY590Vlefgy0sD7xRAomuvWgi1eijsyH
iT1yd0BnGqG5TFxNrpgaxvdiEg3NQTLA7and6lLyVIo3MhHmSY1VByRnLNfsxJP7AGnCIUkMtgRR
0ZA6lMc9K7xGT57RAVjHEaBDCLKl1HQMZJW6NXg+vxRBrluIT+2AEYZf11s4MNltr8z2PjRNXMQY
KWSGE9kqnuLWrd8TUVQ3tqxryiKv3aHXhQjKkgLrDPuiAcOQG4pFK9PuQK7EGi1qx8AmiKKH1rFt
puZeG6+avspvJ0gRK8rPmZoihFxqtnYlm1F7BSReP+tqkndBa7XLgKi1Y6zqcA0hIDx+fUf8dkNQ
fs3qNCqVOWP3s5qgtWo3j2WVvpcZYaxE8RSE3aYmmKg/nJ4//qT/eTpx69FPGQZCDNK9eU597q0G
4GYGCtIAQiVuO0oBTtFFTh8QroYgUdeZkXrXYe2JglgXyy1WJjlMyRbHsr0akgY1FBo2+6KyK/eQ
AaW74zFUUz60SXOfpjzTjSZLi4XR6PIKF2j2PW1N5yxjannVGaPx4Ea0bwsCi7WCgAv/wkxdPl6h
UpuhRsyKSu9d5k2VO75HOCtRkbfVRvct7UUbGhOblmv+WyXCjyvy4+pTps386M92iJzRmyotP3vn
uzJcugb5bms7md05eOXtu68/6F8P048XU4gU5xKL+vlzNehNkrK6crN3W1Mp+qxBu8WeatRQ0OJT
J82W3tvP0yvWsyr+Qy38SYTHi89lAGUQNwCJvMbnkkAXqh6kM07vsp3vMsg9wdbMo2Q3TMMLABcI
E6QEonP2Cb4oK2HvZDZaf8J1W/PD6ZdbUM1iTYkeBAsBj/FPDxQ99lLWBwEAo5bFAeO0CpcLjgN3
VbMlIZ9Jkouq0maAsyWKlOS4PN3lzK1OHTJwyCfKFxeT7ssd9BwGZ5XnPqeQl6DJxOIUjpk6GwG5
ZECcbpmBJhdkiIF0tFmMjcuJpMVTD1TAW6rCVdeUjV2+gfrxfbSj8NxURbiNmRTvQj8vLlKrSZpV
7tUt/JCgvdMsI74S2cwYtge935io3KGnVKF/2ycuPlH8ZfwAwQDVmkQmVgAqKiOS2ngm3khLOGdh
MMoHfY7bIPYPCsgfvt/ztft8bfGAU4PadLPKmA+af1R9LSNhPncFojeU1jk2rOi+CM1xXMVlpp3r
Pb3EH17xdyQ6Gv9ZdYseCesU0rhfXxJeYlKlPDq/RUUkD4zNRAqhdRRHBpXRhkVEw0lv+dV7YWrJ
fegPzVkYutoV0GVz8/W36/c7nPfiIstCHGUb6rfJkWkQ6EeYYvyNfAhNLVxAkK/oCEaC87DlU7Wr
96luZ/afeB27CDDTaHdF+v9xSQhIoTAz0UZKus9fLwlanDqtJ5V881J7bFc2wNxLeyLi6CxM4Ilp
E7zpssrazWhjKSiwCDwF2EqKXYAm//YP1+Rf3BIkcDO95OZEGPdZEzqlbd/lYDu++Uqzb0pbr6+N
RIiVYnR45BHTnrdJ2RwKmaX7ZDD1U5MpngkqaYbLEIoekteM+KxQtOZ3tNmltXDKML75+l3avx8K
MyIDBxwp3GioP8s4qz61CN7lQ/IHVkNMXHLvOceB162IKrJAYZNYvmjTHHx2YzHlXUWBbXG9/HDF
hMt18ZCINFhVua0eIXF389Ce5Ucm6uAU22G9K01zOLfbwN/7lvLlIocc0C/qUTcAHxWYgxeVjg8Y
T7RVbDECF5s5qffk2nrHL+iVOPvxMY5DTyGCK7fY+D111zLXw/gsZUFPL2Cm2G2SMoES3fUR23ei
L+9JfBzXVJH1TWMM2T5IExOUqSIgizOERd/SZl57abphxrIciSd25YGNYGMnib8ExlWc+sKta1D0
hY0iGk+svkdWBO2F6DfjAWx5+AhcrvkuQwNoYt1FeJC+/nTwh30+VmwUnBZfcTTTNJWfbuguhaXk
lrL9xtS79O94uln1kkkiuM5a684Nm8zaRV9PkOCdysq/BxNU7MXkGUW/NVVe31sAAM401cd3RgWS
DXpq7G1wfiV8GfxILaHY4nX88a7/4z68HYtv//f/vLynYbYKa5qUt+afrgkk4DMx5H9nkJxAQuRt
Ff6L3/TTa+HgP5zPUaZXzDEYLfx0H7rWX6jm505Q8S//Bo9ofzHIIPTQIGmaPfH84n/7Du3ZksgD
h1/A9JmooH/HY4Fm+Jf70MK/qAxOdeuHx5H78dN9WOk29WDpB4fJ0gbCwhJ/LghwwRkjFjHZPWl+
qmDmWvl1WIzZ+dS7c45dqunLDNDFWscjfxM18TSuK2OILwKniaBgiiyCuFZtBxeYYYNac5F2YVGu
LGdw2LV47hw0FfcKzaUVHDsGCGeaD79/kSOeRncbX9IEO9sUrv3WU57ayjiRzZJoXG9Vt7H9Y863
jxnRn9p69FYTxHcBRhnp8AJsvXFUQ94/xzws4tWgPPZGQdvBgDUa0ikBveallIz0wATuW+01jqf8
hegW5zTFJjjVanDAC8jeX/edPeB0I8WwZ+Xtgz10ySTAiKXt9dGTu7gyxFufV+V3yhz3gr2ys8+9
tOLQNbwSk2GhXzLHabcNS91rWcv+EMXo4RcjeTHp0oyMb5D+tWVkRQz9kKqBH0Umde6zkj3WxSTe
Mtufy3vYKudQKbM9kaWPnTuU13jx7W1MY3qH0La5wfA4pKzlpuoV/Z//WBFG6y5bkJ0QT3yCN9hL
wmp0sn2ixQpfGbmZ+8ByY7Ukzrh6KTmH26Uh+wek0uQAtFnymrDR3rkTFhtdhuHbpEGWCRmZi8m3
DmiRIOZ703QsvKTDP6rqjRrY1q0qOxwRqo2tUfF5+vGjG7owN7hKLX9aKuqNUcN+g8HvLSuU3fyg
EL8RF3gt/lewDRFEye1QesktXrXgISY7NGatV5gGdGuwiimUGZ2sAQvYcWCYoPdC7r19yUF4aqWL
gb7NgVEwa4DsGhCHCW1l1OplX2fBKpnIlWQPOfTfw8gAE1UMZhbi86unLSmJ2WVoU0TKclRnfpVP
KzbC7cKonPRUNCI6M4Spj0yseikWuRxBS1t54d97ajLshdv68rXkgVYs4sKCJJpU/CqehbupmHwF
rJ6okNzJ2Hamlnvle2NAOKtYF0GKTX/sSFe1zkMwpW+ZMuO9VoHF7iPGXsyD2nErs2A4TlNDgHqE
hJbQ48h7FKnti4NXssdZu5nS38teq1vUkH173SGO8pCsxfpT4yZetvTR/13phCk+V8QVgYHv9Ze4
Mqtu2Y0N4Mweff9OmnFfLyrHzUk0HzH+puYgiWJli7FoPd28N9l+H0stkK+tDf5hoUtu2iWJlMmu
8DPnOaJUPFGKj9qe3bh7C+EXGcIIrh9+ZTBT81A/5BsnyNIX+hb3rgrlq9D6YmUXlXnSW3v8ZhXV
SG4emYHZDMDOHiOfAdYSczOe1owW56lRknHhqKICmFtOLoPo2pRaxnLPAgO0cdFUV3pNObkoQ77P
lQbYcHQquXYAmPOsVfZi6mBfQLwNZ4xJu576pjzEuQ5SXavVcjKDyOE6yGibQ5uNFqgZ1VK4hbZF
7RpeG52wtnlIOttKuI0n11JV2pMRBy7ABw7TztCKccmaPIy2is3M3ifT6zyWM/TSzc3musJHyYVV
afQQh1E5Lkq9MXsOM6/de/6QOUDXyGzs0JRVOykcai7NBT5haWN9IRHavuWEbsAr1aPucixHweEy
BSQOiwi4u8sIdiOcoHy2+5GoDDaOTwSU6CezDr2UCU7tjAvTQqu3dIERXwSj64GWNgrss0Hv7QND
gPtgrHBDBluxckiRPjKlgJKSxCD2MnWQeKpXIO3gGjGlWjFL8/ZRzLGZg5GFB5Pe+pnVbusZ2R0y
EeoWQKcBhYqYLBRUEva61IbpHYn1QDSjbpernFwTEgOCzgBa5URIPPWka48yKe2M4XHVF+HDJPwk
241KQhV/dAjLiY1FUJl60zy27Qh/Hk+OWBhuRFJy1HsbmNHVtZ0m2jWQep8UBICKyomnfef39xaJ
LdclxvxrICmegfo18u77ys4eIRrhUctU1h+C0Y/vHUwdHFI9XysnJCIUIW566SqNMDxSfpdNGMtz
109reFdwdyKrIspC52kHmWqEGGQARi4dcnZWQCfTc2DBvF07Fhv2yQEXhvkbX3XXkAu9qu2zUuft
T0NjnCwL0jPo6Ma7kfixsN3H/S38SadcBJ0XfDMnMV4QBtBi+hVlfjbCaTwnNqG4QQWr9j4/+Bui
zwmdWWVth6ZsNwMpqs+xjAYoPaWYdj4Krk0kR2Mx6E27RobQrhH0cB61RKscjWZS+yAMsIb30WWZ
tNXCKmGWe2g/JIds7F33k7fP7cg4EWkD4DabJHHgTptf+pMihpzreYu6TycyeCI8QwqFZqMSF3Hc
debaMHrrKnGn4N1rZLgLB4FjvgIzw+tozXgYJzVeGXHVb93Rdfed3tb3hICkl52OsYLvE5B7yEbV
woQFiPyn97sQJ8yIgDzKmK+2plte9SZkVMi+JiRDV+lrFOga7P1EXrSsH06Tcod9zYMxXBRGf565
zpuWh+6bXsMNXVi1VSLET4JnrffifZ2LgmlIABcn7DhquP0CHtISO/qS9YrahF0UX3ouJUgBGGoV
N7r9hM7LuTAAs68bZhqgy9C4Isvpe2tCUWYY+U02uo/szH1O7ABU2rGsEWsjznJIpu/S3n0KhRff
4FOsy0ub/Wa9Y4tUwq5BQEOIbKSX2hmS85DnmAuGCbp4E4QQ1zKXK58b03hTlf5qQEcxbszAVkDf
bLVE1QIULPL7q0lHI3VEUQM+hjiD4NFCFhC+0Itk2RI5i2atq36qfBsF2EDiyEnXyUdttjlCG609
cMsaVXwAO2GL+qX0pifK3uEhjkX2FnWDce82rbrVYc4dyjK8LcHorlOzTPcK8vlStV26xMdwbSfT
EwcgzVfwEjX2k2r79tXMZ5yurCys9Vb7pFwR7cD3JJelnqx7mYozPhwDkkQR77O4Kb+bcOZmv0IZ
k6RSmk64CNsw2eGxaa7QNLN9bVsZsK+qCB+4ZQ1VrdPJmK4CoFIwfPPeSn/GOv6ne/pD94RFzfyq
efp/ycvrS/rJpj7/lr9bJ/gs9DkgWnTkZuxgmcf87J4c5y8JfhHdB64Pnb/SvvzNbrFolBQzToRP
EvyQS+fzdw+l/WUY80rZsm3bQhf178Ebf+2ggJ+yw5vfBYNgerXPJNBILwxZm1LsXJYdEdKLcdq1
OJL/MHX6dfts/XgZ5tsAKmeF02/ilkmvAcBNndiROKojqU1hPbeac5H2+JP+MJ34dcD147XYcZsm
wRMum+EZlvPPmSefRQSdyvR2o567F5pddSdsy6RkTczzCzv948gTE9dvVxGxECMRxtgOOh5thgH8
Y8yKPM4qSZr2diH1CHlEZd6cwY0CBsMUKrc4s3v3Hh+vaWw0cFZEYiTJzCaDnpdtWTa0EE46Wrp2
yCAXRwhOsS9R+IPf0l4zkjNhH9YuGBHf3XKGQaSxRwNnz5AdxkpPr5IYHWEiquZOb+zs4HZQHoVH
npM3NuG59COm9qafBXj/YDWHfj3ymKzTK4Mg728k4eFMZ910rwr/pLVjuKaQzpYtKUu7iQblJNlS
OcsgMtsro27T75M55ReoH6M7+jBwcZqXbAC2ZVC06QTaPOsBvnk4TSdEvU6nEWGK12mtB8R+JI1Z
H5Xe5Oe4V8CEIEZ70RJf7BJ7znGpRL8rMVD7C/adnk0JaeRvtZOmZ/Y0m3fyKWgXWgknbS5tNxry
yqcwFm5PpxxUCsGaGnvEJE8uIqexPguyItoolizZsve4z5dakNN3aWaavcISKJ7AITgPkRsb1y5o
YBoarXbfI6cmtox8eCCdqTHCXyDLYdhUbGmJYGPc/xoHiQNnLZPJBbxBB1QiOOSz+bQ/jkzf7lmr
JMsZMrMiDYZ7L8JTtpAAFi5Iar8OhlBbekM0XgdALdc1IuinVOU4cgat2TidLaAx5Hb6XqVpsA2y
4G2somLlkzF99F2nhf0/4RtY11ycIPOSEyCV6QHrvbiiG5zOtAlv6KIe9JjRdqeJFQW6py1ELm6k
HVp7T5Ih1vUZau2RcaVGd/KON755jfUxStaTP9nZWjShe+AS1OiE7LeySdC99ujNwRssBgW0xhx6
EOUSH0EzIO/x79wa8HbpFclWFA6oZ8J0ljWsxmWOKIcyPbQXqmiOkYDzsBgan1xfyuQXy9GwAQr1
jAzcXAW5PRJJZpfXXp8YZ3ZQX1pD3+s4m5Tk1ubbM6DWPpmxpFDVu29DqrDeVaI5xUY2vTYDOVR8
stZrMcTxBQR2coOnprkurQa3XuNckxEfrltrehRtZZ4bU2CsjXGqz4WapnXv2v1NxnRo6etutxlT
eZX16YMyvZwdeuwgRl80BCuNzDZwEi68rmVhbKPwiBKcXQVV9lRH3Sr209haE0k5xsuRBmA6czD9
DXuW6NjFlgH5VtrCExCo7+O6lwyKB6Ol+ONC5OWqHRFZ3coqcvwmWZBs73T9raIiWrt6rfyVRdYL
yVceBAWqWY3evXGybNt3E/PuQUjf2RA6bRBx4/Rg3MIEYcCmRkldyoWP/WDjx/3kX3exxa80i7Dz
z+2S5K9FTkZof+kTkcOkq7DLOji6nuhI1au93noyCpyUBBMD3UN+WQ2ucR+1vbA25YAi6F0hCEA/
1wSNOMRj4bfVDeUpqTtbyr74SVhFfON2KQ4abd485amydh3Gx3vljWKOuTe8cYGW3TyQVgvzsJ86
9mkWOvKtxQzqQHZqeUbZZu2MVLDQGeIRPH86ufotNimoiXU5/2vl2d4NZqn+zQYP6MALQU9OWJa5
zxOiRtEBkLMSt4ncF7WWHULUAesmbQF7YZJkWo5gLj8yY2N+ofBYbHS7RstfhQS8FG6zzGoNiCgR
mACQPJaNQ8XfleCrbqZa8wguykRLakHXp1eDKYtvkhX/GW8kBD5lSGxpo5tOq9b2EwSIeED3jpa4
F4kV2i9wNHh/JplFG7yI6RUWQPa+MVuIbIkalf9miSb9Tmxdcg/3c7hMgClPZOWl+Y2fUi8v5lGv
zuGBzYHvbbL6zww9a8Jm/FMVSFTjl1VgFeOnfan/OULXf/yev8tA9y9KERv5nUvu6Yzj++8y0JXM
yyGV2AZyW+gzrvyfMtD+C58YqnfpzkAic56y/10Gmn9pVJQWIG/KKtB7/xbDz3IYyv9jUzzLfPkf
4iOl6yjUrM8LtxL/DQiuVu6txCFx0yL7vMqabjt5wXBI/NLacTBhusn7fnwnyladWbEkFcrR9f46
z1uN1U8hXhKVkMdEkYbbxzNvbSBgcEULO1v5tVTnjM/q6zHqwltMZ2TGYkXap+gin/PCc2ATqehA
rbxuRqj+nIDRDhRRRfcTYb5C6V9Mb1oRi2Xo+eTsevByb+gk4wPhE9nRU2aybU1YmeSCnHLLwHae
eOQVRGlw0LuacMQwTVPAF7a5MoSvDmlJjbPwkuEiL5xkWySOezbWPrhjZQ/GFTYklxzfWDvpY0h4
ozmKDgeUWW7YWSZb3GH+o850+FwX8aU+kAfkGfotQTUoCG1SVLKSHDCKlcL8zsqdAJZ0pKDRQaws
K+SXZGHrzEsihYdWWgMzS6huWyvRive+50XMiiFwGVZAAts8vitlZJeLIWGeV6RDtHPrpln1sidl
To06iiqjfcid0CPOI+ivmjyc3nCljY9EKJlXPgG+OwIRq3PbjIYrljzhEjlhuCHfrj1qg12+pmY7
MA4DAFt0SbdVesyP4Q8Mk+MsYe/QE+kay/ZduOYirCyIBm5xpN/fy9lVRnuqLWKiSle15Z3SuEj3
whF7klfiFcEXFCfQLbZl2VnffQJwGGU04bGxZb+1NdfbG2mQXqKunyDxiQiWK+kLYm0ixjoWWM3v
/TF0n1Rpp2u4jQUZdDyki64vb11PhqcJkdaJ59zQLXiihw8MYuqzqNWSG5nLYksmCHbdvsy1nTUk
CoBTYppX06jCk+/LaYPnkkxBShbkTmHBnC9rSodNm9nN6cvapVtxryA+mgcNk0ze2mEozj3bTnbE
DZtHm+HoNi1s0rYcFT6WRaBjyiusK5JLpt0QjKRric48MifKdxVJ3ReNzOvbaGKYQwp4sk9Fuy8y
jzGjm1kO0PvCeAKfbZ9KmNL7EHHkLooS0pNSkvLQpgTWRVL0RyPoJbdjWe0EBGg22c0LxgFtZMsQ
62uj8NQLSa3frHJImd0W5IdiNd/nYAA2qPpgpKvMuDdl/AZgu/CXwpfGk3Ky27wzseHXxUjmUqZd
5YENDX4IPHGwBO4PwJWOdh4wvdLhgNvlC0Gx0aWCRU28hmm6b8RpBNusmxHyU5jcOaGWAicD0qEh
Kj9GPh9ib5qgLlsyHnEUpzfKrBtSxmhbFk2s32Le3PtGbx9yol4w4mDns1UKejqJ4itU3cm15SU7
e+ybg+1N2Z6UFRJBijZmQeSaT7Cew72yUm9D5ly5QrwwLLxsiK552MtvExluSzNGhDMFxERjposf
yWkf7gCfi6vCSPMlHyjL+CqICeS1yYcT1bDpE7s8ljQA0dJ1N1YTpVuv7rUTLqKEhNKrzvO6RzFr
yWPb1K8izTd3GfyKGpwaG/FM66o3sxl5J5Ahem1QW2LvhnWX6C18fjCtj42CkwB+d0pCAlfGHLvg
6F9MdR5vxdAw1hlHSy2rbrDnNJM+J9ppXJOFgBRgYsAPbN/t7vxppItPYoR6CRxPjjk0VAu3qLQj
pM7iNGaettZ18RgxkXQWvg+5kY0NlRSrkKULJGoJdP6BMldj00ZeEXCZcmFEcf6a2MF09PLAvbJI
/drXtcXGjmTe5ipsREyEfLbEtle/2JEathFYuUuttlNQXyQ6nncOa0LHSydM0E5iMznL3XuXp8Y5
cOnggVYuPEun7hkhvr3jiTixb6m7c6DqIbdSH53VkZ0tm1G4Z2krq8sm8spThDX7XnhhQrhmWjC2
r/2N7pLaNxlBsbbq0nxAbGrs7IafsvKcfBMMrCwn5benHi3jizTL+eFCqvIjMozwrjH0LllQ1rt4
bF1/S5IgyXCj3y+F7gWXuk79RSCjtej8crjRWi59FljTahybYl0PhnN05rQZhJF5cAH1rOdGAx7q
CnwufLIt9m7fbLdZODR7sBLFXdISIw8VCHi9N13GnSnXRQcwhNmnNpFuJjJJBOuwscu8O9c73zi4
yBOfiSci9ICeHBAHj9uQr/iR8X+xY8Y05CADK/cptu1wlWa99ph4DCY4mUCSNcZqZMV/ObWReCuA
Sx2KxiH6jZDqC2h7yd6SwtvQytZXydg7d9icvI1OVsZN0IWk53XKYxNGQC4TWFWds+N6zYgje9Om
luMfJecEtGSQ/nYwe301oQ9bGLU4WplmsJfPyOxEtPMxnQSCRA55yuz1ipHRzCWMIv+2tShEFlFL
5u8yM93mqvTLZJcHfKUhXyvGoRP7GAILPKf87s7z0m6enMqhF2ch+bvkFzNY77J41zBoteaJK2ct
w1dnnsPGDGTBBL1oDGhhIDw5DGwznVgsMfUohedpbjXPdSsGvMY86S0CpW7JTDDugcdnb8yAhgeW
xk/Ox5SYTTFM3kPxMUEumHgzT4b+O0+XKbXIzSIjYh48h/B0JOmIYXA2EOeyavuhdS7LphwBVNne
9xakv7NLup4Pjr7CYHrDtGzJon7bjlQ925RApRMSBJE/FRyg1F4zgGbw4k0JbCY9OCKuCEWKjBVF
XnzU/TE7oPhQT9Zolc8IAP3o0kPQe1SBpVe3ROQF3jaZ4oS+Yqh7AhIXfmNF704w1OLOwmduMa7p
iIbIBVHRGG9Dc5UJDQo6mR6bzq4faEN7tAZEiWhwiumJ5cMgjH4HW5/tSdq0rHGyYeMSNbBkvH0I
K3nWugaDG03k1iImoPuemEyxoxa5yyYSHAI0fAeeIOImEKF/xoxBZ+Wrj+dwd8vzik/zMDWMjIKw
f5GxOx4q1xY4oEW71bNh3qLM5ZY5Ge2C4KPqGIZ7VEU4iMdVl3sN8BYId/A0oQ4wWIVuJK/SKahX
USn8/ST9Zt96nneoUiM8NJp/Bg4/WWpKL84YgBD67KvyuTVtKAeDNW7DsgsJw6vdNbEygIDDJF/3
nizQawXwfBoYBksQZM6u1QqDOZeRbi3N077LFiDPsgAZOIRQqU39nfwO23motRah3VsrVRlbd15J
/GizxFwVpv/JYvoJTv9DE8fuHNPl/66DWr4kxPNUWfjLNP/jd/0NnQW3ruNpoiubnZq0X//dxumG
/AspkqYx4wdKq0saxv9i7zyW7EayLfsr7weQBg2HWVsPgKtDS4oJLBgkobVwB77+LQSTncFgJlnZ
4xpUVlaREVfA4fBzzt5rf1dEEcVkeLhldDCRAGHWLvv3Ms78w0EVis9FF6hl/2UU0xvxrQMM0MVF
jDHHsxgcmCt2/nUjmgdd3bTjqC6J5fG3kwRjB2w6W3sInpxu6CvOp0yxP251PR84KtnTQ273bMu9
X7XvXn17199kxq/jE4y38izeDZ4zRPTwdDlju2/a4nRZYGchXeJIi2gkzikJg9GrCVdm8FYjiZY2
0zDI0SmAToF4ss06iOrR0ns2PXOv+uwPg37F70gIGS0K4wGnozD2QESjL6AVDbX79Tt+0UP/pZd+
+f5sFOi4A2lXMah4Y6SyV4Gr68/DpYUkPd64oGweJqTrQL04kvHgn5WRbVIeP0S/IJhFCaVb+3Lq
ZoN47nr4zP6JzgOdurPph7QmmbZM6Jd6nZPHW4glyTV+lVNJ2Gy/IdbLf+yT9iwvpKO2MFnci7RL
pnL/60/182XAgqij08NeDJryrQjcm7VYak3RX1ZD5D/WMUZ0ijrOSEFDHtc1pbV/10RG8f7XL/tm
KMLG6HHeYDBishb5x/q2Xg1FUOTFdtPH1WUlFuPSyJPxsgKFkJLB+vjrV1plfq+v2vpKNEiI1MNi
6XvizTprwLgvLST2S9Ho9lOLoq3YR4NAEZA3yVZvx2Jhsj0j582Ynpa/WzQ/apWhWTK/0zFN40p2
XXaHNy/veVZKmB/TlnXnfioBpj3lxfoenKXst4Sx1sGsc+n3smhfquja+zIUfn+UJH2QPmMB6mSY
UpOV7RHIbnWNSRtczPOXRpuaja4tpRc6fm3DIbHQjf9mXvZ2erW+fwSZJsARBBqrGe3HC6W7o1M5
TqQhXYrKJ5B3fRzQ0hg4fNK3qOKTBI/1KRZ+c66WNgHPZZNbzlnZ+zrQMq/DOYmR7ILj+ZJ2lvd5
Aszh/caVg6vz7UVe0cEr0nd1Kq320h/fpYvcSO+SwbrI7LaJfLEZ/GRBEaKAwg804cNOtfrNhDoc
+Risl7Azqj3joWZf0NgK86Itb5sCwA5Sdhm/k1lZH2d6KOAa2+YB0hLeUWwYjK9WcD3J1ZkMoqyv
LuVKtkdoYoH2N1D6kb4M+t6ckvLgEBNwa2bxNectSwXF6LWXA9j8gfa0tXFXlr6RziZ7gz0uEN2k
yM5BV4gPBCrYp2Rl8S8vWH6JHK0MWfMpbZMV3C9Xhr+x0vyXTD1juRzuRl0D9S/LwaM33I70XUzz
vk0MmSMy1QgIoFqJPkHRIDYgrVrt47hmCTRNT1wr5LSj0frF53RqsLuRB5DfpS9RBNOaStCt+QSc
FJs9ZiH/qpWlAq7YtTvDUEQaFHQN43CSsWjDaU09KPF5b8bGv6IrQCQCMrfhwKPGlGG1ZiYICGPv
VYnMzgSQc+eQDr4fffSrOyrC5Um4dbelWwNBkKyteKcRcPoEplZ+7eM1sGExB8IbqtgkyEGtmQ7W
mu4wvwQ9dGvmAzPE8lDxVwMeQERCEAYxYUt4iYrwIskA4CVAwl6zJKyXWImOgInYXqMmJH4oejtr
AEXGShp2FmbAnoLFU+cuYc5FdDPKFnxPMKdAGrvPSZSY5vKhl5pag5x9+Ed5/WyC/BsQ7o/DODb6
5ZAPRB0RFN4u+8kHa3ksu5RufGYW9Z3uadYxmy1rzYCgJQl3BkQ1l6sUAtZVxPOQMahsty7qMz0E
j2NEV6hsXK8+5LMnkw1IWn/AcDBYrCgZUemiC+JZuHO1JIuuqBstF/oLXR0WHIrSclcVaefjPeDh
FW0VAVmMKpDyk80a6ZUd4neiE4pqEIWZpGfLKBF8aL6jZimXUCwOO2Zl0u4LywSuVzD1ZEhd96lW
gsqKU/FVGye00xu9Nod9aotRXDpEJESnyvIGCFRhBQ9mmQ+9zu6WbBvsXSWRhtPSkrTRV+luLtxy
Puh9T+yZAzuQYDAO1cW+S9sUTplrm+/wei1YhSw3R9KXl7p2VWS6RpDdUFXvMuLzyqPV+QPJb8ng
3pJlZ1k7cjRM4yyRSc/k1kvMZNiThdhUdzyMrRMps2YOLoR3sK0HMgy3wlAQh4BGNfKiFDNLW+NW
6TaRAcSpIz6z2MSRFY9rlBmXM/V6zifVklnLFwbXPv0r3kC5seYyaY8GUM1DnBJpTsYg+KtNWqeI
u8coJ6FYdo1/nUUys0MrbdFLl7iLtTNG5/bOaKLY4e36XrM1cDPX6NVA3G9zhOZkUPD3mEUzyGT5
xFaLmTXVXvggGhiLuZ41dFzgpy+JZ0vpE4nJ1qx7iHPmeOk2Pt3oiozhC2eseCTFvZfzA4hi+bYi
cPbVBxSGVXJqya5Tux49V3pmwKe9tzPTeXJUhOdUEKJo7WAG0aqGoE54DWHxWbkpgEv1IXAesEJp
+6GQkpNFFmfTXe+48lPTJdZh8iSSMJE7uolROeL3OEWdqV3VTeiIVWPZNz0Onntj0PgbEvGVoJc9
e/TGzDJLD51CYHesvJg4g1Tz/EekYevizLK2R6HcMx5Wsz2IEFEA1yaRFW+s7tl0z3iC+Y80K1nd
JbtktxGGr8hZ6f3IvM66Mc9vTUHe2FHZYAIuBjWsh0/6tdcO7Dy1rWkeyWNdLwsDb7Mclv2qPefD
r29dsj/xvgj5vrSdik8Be4+vaoXQAuHOJ26dpqAxcFN1Hrd8N3IqiPkz9lQssclVa9jziplqEp3L
zSh1vCiJ+kMMro+t2imQKdZ2nlpz3TS4mZCwGWwgyjfWczKm2scI/ctJTGkqcDI7OesC7f2TxOcI
k7BDW2ANSu/PYo65GSFMVZ7dCZ4W+77SjcvWj9sPpGAwUkjsJDVPtYj98Sxiijpt5s5rJQfc2do3
Jl8rRXA7P+dF7lyrsdeJ89TnKX8n3TLuD2WklV/nxV/3EMrVZEMdIOgqYmrvd8ht/HeaHpW7UjYx
4gybbW7uZHKb1kN/Rj5c5mwcszNjtj3H9gKoL/5jl2lTvC3MittkgcflH+2qNtovJRvyTGgsS2or
1x0boSq2gp2iWbLlISPbM6MbTUhnfjFMPGmRenP0brOPnY/FToMUbJwWf+iMz0NPuH1QGoY3HVNJ
kOdWlUayhNgm3PjYcFlo+hGejVNwmoYLNXvFXTYhLxFef8CQOjEPk0z3wxykEpJFiF71ReUq+1wb
dGL9krYqp7MY3iJUaqcvk3tOIv1n3V+dtmyd/USMRI9Q3ZeTaHkKzO0dUzYjfW/U9M2mYOEENj80
kCx9fhk9drrEZJaftKiRn8gh0qaw8Ag/PeKdNG7o2kTLvhsJq9imyxovBesjs64VHR7nsnQbBhxt
M+kuvMPEVuHM6abfEmPJVZOiYkbXLR4KU9H3WK6VBeh4Kpgy7xfRsvpzW6H/n6PVhkBfw23fSWc2
7jOAUTC/utR/ZK2X/XXlE7+zG83Gz3aiTFwZqPGDSe9NGAhEJu/BMStysiS8CvvCjlYafxsBEODh
zoreYk3lalI4kBeVWkOOoKZrEuvaVHrhHiNV4wFJldLii7zTGrmBF8GewWlsHC4KRn2UkcDsdn0i
8mQDF0Q/zgBZO0jZLp4RO0q8b9yN/4oif9NJMTkFcv7+51bKVV48JfWPssg/f+jPTgpTb5tZDeZ3
kuMgiqxT7++ZdjqzbfDm6B+pq5DUvRqIr5l2LoLFP31o37soFiN0h34MM3Qw2OB9/pWvbJ3tvy4o
DdJpVlvbmgfDrvrSr3ldunY8TivlGu3JHjQFDaLYDcnEUbEcBFlUVVIfHT8mlXroIc1v884dNeJ1
6J8WlOD0UpXWNauapPTTaK+NmkXLdW6LM/bYNLtGotd9nF66swtqvcSIi7Nh7d36axe31dO0PJlr
b9ddu7wkwVXn2Uvrt1q7wLCb1obwbOxj5DEw4dd2cfnSOp5e2siCaPmge+ktTy995nltOXtr8zl7
6UNb7iqJBlUu0qdpVUqPL6Jp2NPcPM1qUDsf8DBB0YFEpNvhCME9UTjTUmHJyyIh/MjbCZ7CDTjx
no9L06PzMLXPREgf4G1YndpigdXhDFVoDYCctiZGdAfNjVdGl8JEIU1xVfB9tisAmwN3GJFzITfj
hN4GBn9k6M9SFnSmOd2ljmS2XPXOQvQP9Ng8JEEC30DgjhU2WxTmWhmqwWdDIchiaW1izLLGXsLc
nWLCXImBMxP8p2B66yX7TNDI3Ds50Ml4drB91KkNLx8F1t7MVdRdeuWgHXVZddd6JhCm+ZoVoPrq
KDAS/LogAPex05h3nBHGNLB6HZ6WUckbgy7OzvWb+YnogHwri7EI53xOOAb27W4SZX5OTri1r3u7
5FQxkIVYTeShQbR1A2xF41FMCiV5ku/KsgJC4ibxlQNbFOBhoTZMZfKNPTjkj7txjZDWj266Emka
8UwDji12Ux6WU8Mp2X1AYRvfWHHbX8tk8m7gh0wfKDfUBpsiHe4mUTesh5qcujp9LHoVXRdmPb8j
2UiDADmOzB48M9pII13DCPPoMcFnxizb1a40FeEZwL7j7yavs87RWqH3y7SUetXr8vmxaQWH2ahw
H5iecvJex9FBGSWxCp2stQDLlp2nwnpelmPVme4qXuvLLR6l4SjV0tEmyeNHCz7omb94dKmMxpH3
UAH7ORBNF2WbMe+Kr4a03SKwvAW/W4ydfwundgnwbzvXBPx5x04691nrbfpsRG1oW8o7N5CkxQFy
V7IpqXinqzGOzTP0ZPWBbKMxGLKZaz2SGnOTFG712BF0sQfY2XySZvLOYPxLoSbEiSvNqImjK+lY
DbbLuVA3EXbwU2WrjhBia3k/WktZ7mAGm89ZzfRVWyqEB21reSdZKMKEs+bL5LfRAVFxu03g6HMF
veyOHJnxPekHxbsZtP47Sw6pEzqtyN+1WgXJGL/IwdUGzN5oure+J4cdPvAzWWfQaaED7bPOwlCD
kOAkVe/LoMKr2QT8rIafCD/44iwZKjICAK5JBlAnpTWqCzFBWKxiFHR0J1RB+0MjHFtrZw7BI9ae
SKKaK1YMgFckYazpYeP08lRznqH4ccxHmxr3atC6h3Tp7jLwLp+VUyOP1H3CIAJHIm0KTQAQ916X
2WclLp9z2HNgiLI+2nhpfERz7l3M9By4Ncb+DohdsXE6vX520YkHDSOqayvyl09rdw+yllYoihjZ
nMVZbD/Eie2EblvgP5JlCzNv8eML0nLGDwMdlIrA+zCiggxJ3MJgn6nuRIhh/NQTp/JlrZNg2rXn
5hjJLXWL2iTTaL2nz5EeiAExRYD8dD43FZoJMhA4sw2DCQ8ntxMQGq3Sdl294oJ8XdQ3edZzVm8G
g+ySURmXU5/S9C5In5yCBAOSOlCTqtta2tQ5eSytOyJFxCfm1FTZwB5NKwRI5m8j6pBbhrHivJ4q
52l0uvrMdyEiMRo22OdG1LfXsQHPDtFDQkC2tPULzPrG/Wxo/aXHYX4O4hE/nmERbxj0jH/rkmqB
MBNDnBMVVF/iwclZok4dDrp6bnnm3RrSnY/QyanqYCmEcRb1RydvAGq3tuJou2qq6DI8k4rsfK01
+zMzSfOcQ3Q/EK1dzkHhZ1tY8ki0MPBfSJWIC9/K83OqHDcLsuU50YmdA6NcM7RVD7Xe3TEuRRtg
dKS4rsUmwMtkl6JS2+vp4t+0RldvNddMLHLGZX+IteSyIKBqBzYg2nRVZ7wj7sreZzCBdtzvzxmZ
5betSYckaYv6HngxO0jSNSeZ5SVepcgpLhwoP6HTV9NFXenxASM1rXy3dIe9TS/rhpVbbirdl9fp
XHefKb80sswao+DYY4vH2I3sE+8QYhnxAmHtNA669twpr6mFnB3w//oIZ98MEVCozdzr6bmGhChw
q6reD6MaN/aohg9m19HKEjVwCC//OPTGp6xt8nDh8XiOdjQeA7cH7G2LlhxPZCAbVSYEmFuq/2pY
U74djXm8y4AdwpWQHW0ZAYJL1ORTd1p0l05GfwlVaNhLHxXM3Kfd1QQVz9hmC4KmwDZLEWpdoh2R
rONgTVBvyE8EphQfsQCP0CxE/rkkrmY7o2gL2PY+JqL40uVpf0TM41ET5uRkOvwbUQ9+QHyhe5jS
QT/qaJWIZDdgmMFpPV8aLXv2M9TyQ5Fo+wF1bGADervJBoTxZp+lu2bI2uPIgWTL4N8/WIzsMWNz
8kLm4pAYnExngNapoguFC38woJXo8zKEqqmp+7y+eqb2Q9BmF/fpGBvhOCfuQU60SlKH6AzZHCq7
hDLZEPQKWOy51ZsbFDMcHdIqC9Hm79mitWC2tPdGiuWc0KV0l0IFIMtXd7fI2i69prvx9B7MWovr
DTqIDpZuoyfVrdCG/JTVS0xLoxFBy6ACCUnFiCVJTv1SxLvILi6sUtNufcTw6ANG/4CmDZmKhcA3
r67nLk12Q8kQfam1KnSL+cafRgPRfk7W7tAApluaaoPBgCR7IlZQxFgLm7BnXaG8p63ia979YJvp
YcmiOkSW+qUlL2nrzFkZpDD8AzNtHB5kOd2kChOHNA1kWiWMNo92V1BD73YZCjIenAQP44WAF2f1
7vnNeFRl5x+yKtYAfS3iVA7zTZE6H3HpP7wUCP+tpX5TS3nuCmX751KKrn/dPX2uX0uLv/3M95m0
znjZRh6HqIHxE3jbV5UU4A60vPibSFvimM9Q5ftM2mAmbVJ3MTEDofFC9fheTbl/UPqYPlNkx7E8
qqF/U029IOReT+fA3AqPqY0neDkbGNOPgxsd7QrJXvQ6CfptyZdjRC7m8X03+XbVnTKdVM02yJE4
JxjN+wF/yrlFN0luY6IxHW8AUTDbTXyiky1y66LSmDfimdUGuiAcbQTC/H4/5tmgon1OWlmanhMz
NyH6Wfh/oQHiF+a1HnQHwehC/vVYjio5N6bSmRf8lcLTKBs0+j3kWFXlCaYVjbbckmvMEn6ACVd8
1YG6rV2i/ea7rF1WjquwoQDdIJgZE/8qTQfip18qkPKlHKHbSmmC2XitU5jAUrTEpLqK5tvw7r93
zW/uGtbzKmH/59vmWH1On6qn13fNnz/z520j7D9ggwmupv5dWv+XL1PnbvJdaxVkfLs1/rprPAdb
PFk63FL4NmhNfL9rPFg4TOz5MTT5L/fa//0/PyS19m/+92vthG2/mdqvRkKDd+FyV6Pk+8kyOZp9
ki6J0o6RtdCDaIviycki3IVjqpuQQ5bJnMgEnxdyAbRJcpg0DdxSXXmxcD5RoWGg8oj0dPrsjUZ5
tWAW/Ojr2YxwlCYZfp5RKzcKXdSurJbqY+lE1lFnTHzVpdIdgmyCZbEYhaCMzsqY5q5fuPvUFXcU
ecUt/erpSp+eyroju6xP8sdh0rsPdZ4SRbxMRbWAzWvUU09uuCLFXZuXQLNiakrlr6NSi3zSfIvB
KP+UaLkVA80rqT5ms4u2NZECR4i5SOIjwMgX8awixg86tERKAlPY26JGdxB2lp8ZQSYya98yC05W
kXJyjtplEvjavBRUQ1W4VphrDOyavmk+1MgqL8d+1nHVF7TG/V4+i3KqPtiUWUU4iXg+S2Xe3sxN
Fj+ZDP6wHuCgxyiwA8+By2809VClQpJWpuprh4AwlOVCtV1AGpm3x16UXwoLpyJ2+mXXQJiY+/qI
jX6Mkc+P4VTBH3BtUhTN1Ls22t5nYmKVz6ovDIwLpbhmL29QambDHWnlPaPKnpQSOVtErnMCBUqa
VydnoB2LVXc8EwyDouPS06uaiJvjkBPTmgqQhHrnQi/NKiSlCq9Q2Yx3I71QtJWGhKSTT8Z7JlXR
+4H679hIp91ietPO5YKBDcS4S6TEbIdSRQsjamN8R4Zh06JCKLtzGXXtWSLE9NXv/AUCKFTlHOya
nVxNdlVsm9Yn76uSfgtchdrgotBUZzCrHfOndvUXxgiOnH3MmY6jCY3oj8jbkdrJqEUBzeAsvq4E
neTDOg+/TZrcemfGZXrjr7VrgNKluzPw2e3GNrHPDJMUoCAZ6+SgWQMmy7luNuYwtQcJQOc2Rtgb
umWmPmhV3J3AKPhfZCe9jsC+EuybYUmB37Vt/VuQGws424HQGXAtlnud2IR3BpMg8SfwyX17tulJ
kI+XmAyT9aXc+M5AYFhpVPdcx/xBGn1y7amsv+iZ4p28zpz8rYGIHf1gZW80F6XmhuVa3wur1a8g
I9X9Rmv5c6OO7QtmtSODg7psLrOKdh0pVSV3+XtFKusq6ibIlII5R2asN/ggU53/qisjRsKg/GnO
3Ns1208vzitdV8R8obwdlkMp11bbtOjR7cyReD6BrMoOrXSvDZHlsIQ9tDEWA4CZMJs7hQVn2vZq
LD7gbJsDo4jg3Xij7fdh3piwMfDt3DHLGtEop8YQDoRwAGFI9UsbVwp9QzfZ2y20YPqCGGARp27J
b8q3hCiwFLlfbqOe2RYTy6l4UJG0MPaOg46BgLSDwt/YzTLqd/bSy7KDlulWzqVptNpBjt2jDQOG
A7PwKYU6SzL9nU40+NwLcCHdvhzQ6xdkp+4J9Zxv2lqYZOIVbVALJz6KuS9uJKyg24IiPLRzyg4G
S8XWa7iQKGPoUMGtNdrksmTqNJYDDKghPZ+yUwM3/ThaWkueVUQ6Wmp+cKME32UGsSYzgxFjSYD3
v+fXcIpQbW8/JmiFjlHf1aHB17LDwNVfpbr9wR+beCNxftBXmbSLbDGiQ7zu1vOov6sM+ngM0bnI
8+eun86QUxek9uhnhFEMcwhQWcfxnDwoK+FskdWPwps9LJ7NM0LTYqtS81afO38T4aiMre7KlRnd
5rZ6b0c0yUgF8tJZ35V6fTetSUOl8sib0VGb6DKfNmZFEBUW9EYcvMTAtepW9BmYeXlIFTCjpEbP
SLw/Q3tP2qwvpj2sVHtDWw4UIyhdfeP5eXKi0rVTPl6zfFjFcBe+kvbOxRZqsozOXK42sLSOzpA2
VrdQ2+q9Rkm4R8LFaprr5RILfRaxfjDicJprbtp59m+tpWOmA2u4uMk1Ja9cv/vs1Yl+ytPYOFug
EW61XoqSvpQy1m22hSsgWH73nt7hlzUc7Oj4hrcLLM4NM775siDVN5gno3sg0nEMNcfuL00/vcFK
3HJL5Almi6m/LLu8xK+FTWUqoujGMSM7sFcTrFPrUAy4TD4ZcZvcJLqjUNFT0uvtjdl4krGVr87S
rrduXYb3d6RLleFguSeMnaiuR5ZOpunvCCdtV4srg9hMATNyeadm7j1LNfUUlz4kp1GBPGHEuhul
V3x1+2gl2W37cRnP5WBbBdPl3r5kj9HOsVV5GLWSsr11iqTYtKRinYFctEIHg8CemJ7k2S4K7i2f
3n3o5eMti7BAq60X15kTOXQpXG+buku/wTB47dm9vRnMrDuWi2VdF8LyN9o4N1eOND46UwcEiUHl
XYmBPnAGz3yHpBSmkDRzg5WR5OA5mTqGBlGp2HFMgGIUMXuj6dIzjtv+iS7ifKhEqo7uwCOSPqh7
1ArDNTb/rS7/E+MqAfHIFf/5mMz54QUY+T/11/+h0hzLTz+qn7/9/J9HZo/CkChmcCYrqgKZKJLP
P8/MnvcHj3I0uUQwrOLn1d/6nWUiKCdtijp/naQxuuOPvp+ZxR+CWRuTNjLsPZNe/7+pNFew5Oux
HSZZ9NdMFZFisoqs9ZO/HtvNnHhBwSr9QDRxWMZfwUpcqRmq16qzkjDzU/2EQ5sn0vjeyDUOXv23
ZfbDMf71sd1/o1J8eQvWqgIF0MKQ9IWc+kr0WgNtaYSI9UMNou4yst/PqCZ7HoBVieeec7sOwmrj
A5oDuBRdNE1M0Wva1VaaH+yJoNVkgw8NDAean7QWu8Eno9ZDr5G4UWA7E8MQAkKmmKdT82zjwEpr
OvMVyPT8Y9ab2/VfZ7BsQOkf+oV4txIOhLadHXpO9UBNHDPda/WpmoNFH+ox0NifrI3O0XS2qsdZ
EP7MmjgozEUlx3IgK2cx2w7n4OXGHggOEMyZUqFB9gIvZw1Wv+3zczwYN0VSjVtVxYEJT+7G9T8Y
lrbtY+9p6XkHAJ44AdLEBdpUtn6gJ8l2rMGuKXbXMb9VWsS4hj4m6rXtNDQf8Yro+7QYr+PeO8uM
6tPCJg2eM2xdWezJmROBHIAjWFX1XCpb3+dkySO0lc8VmMLYHfvzCjkTJLYmbNyeF1vo6VlXcZnF
4X83l/9kc8GxQK/pF5vLl+JJPnVfXhfh337m+4YC5oiOEEggEEQudKC/7BSe8wcBSS4j/f/Xnvq+
n/h/kIhAge1ji2a/WbeBv/YTmw497gzXMcUKNPpX+8mqaXizoTgrtgk8PQwnOgFvNpQ8m5LMWPz2
MLtz8p6arFohjxZMCgVxIVReVw67pp2vCwBlMgSFF9I68Blk6PCiJ7rLAawc432UjkhHqwplIHId
+UUNrrYR/HI8kZi8i3ig4tHAxo3FRxtyH3AkgNIV9SnJJ3q8BbRBx4svMT1EpeOArJXVucIVellk
DpYoMerLARBZZK+JSt3JNfR8M9YRlArmdTimGJmhVuzOKFTJMSg5MmjKyfaSN2dServN0VuoI0mP
H24rP7ZP2OoBYbba+7Qotfu4rdzAbpmGclfGyDmJQmlE38D4I76lVP0NpfNnR8v5kBGf1EjMG9uc
mS5xItzMjsVeG1fDnmDdrzAyU8lccECXqC/D1mnSZWe2AzngC68OPPHGtZSO1nK4GOqWeaxp3qSG
uIe0cmFEfoXcoLqjk2ecK7L5GLxUU2DCZeEf5Tmh4Oe2aN6TFMdmagwKDkn8kcnZcfVQBqvxO5/z
j62zmvzr+k5l2vIhLyp905ArsiFvZaTTME8heYchS/BeWdGWwSzUuMhd30IbuA6/2m+VtSfeVr+y
ck1DgJ4D4KBF8ljPo/2IgqraW1XRhC3y0R2COIWpHLFDopdf+6W5xkS0HCJbO63101NtG919A1KS
DAZUfaHVgIUTZnONouAQiQWBnzO0VzNJm+/tXNy7fVrvawUHisM3PrUo97YgAI2D37pi2xXiAW2G
xqHckg+xHdE6LQE2hGgoQT7x8HvWdHDzodfq1s0AnuiyTNGR4yhNlMC91i5b9vI7C3/NlkwjplRm
bd3SyfF3PSxTJLkJEjvuHEbpU7pJiPeC8Kdaf9+1FpbMuDEMpgV0mjIiToIBnlFNFafGM3KRhnEn
O815QAmYntmlq3+0+eCbHlBVCGrUTDcO32W9MwSidDois35GgLwzHGs8xQEPnWH+qlXOou0Fxoro
68wM/KIwOyIYYlIstwVOxY66NcZ4nBl3/93o/5ONnpP+Gk3yzzv9jhlF+vnHbuu3n/nebdX/4Ffo
JKsItNsMIv4aUgjvD06T7ppAY74orzhVft/qGVLoBodHi18GT9z6q92K2w7pGGfRl8gQkzbpv9nq
fzq2uYwmYLgy7+AQwmDkx5NjjFhwEU09HkxzxHaJgR55vG0m/rk9Wn4feE5XnYPUgcDuJ5P4zamR
D/j6MYP0GXcc/V5TX/PhzLfRj20bL/4ELnUvR3PaenPpbo3ULCA0pOXh1WW5/jZ2eX1A/duXIteS
x5C9hqa9GcZ0FoGyBjEmDLrZPgrTkCiYcMvjamr/Pz4VX6VvuRiMXPttiNFiqLzhKIojWqkUg8XS
brphQHelvPH460+1OpRejZhevkDw77pNahJDprcUQ9yEY144fIHo7bAVziaq69H9qiZ3E6NygczJ
E2hFO4UYxOpvp79/PPOzBv/mxVdNIqsYCwXlzeuqY6DrHFlAzPcaob7wXBT5w4bdnv/6I/584Ryy
T0HqC/hB5Dm8eZUeHhcilWjEgG2T+2Cba1CTo1radVlTYkj69cu9mT7wjTom1RqjEYN+IlGTP34o
p53oZ4DT3cczwwAMzV88y/wqyCJiby3P3IjJ269f8eev0SH1lMEJkw/b+OmsFSVY7IVVjys7wuEE
5RM6q/v19tevsn5NP64UXoXCjDAcnemhtX7Nr+ozzNcUiTTi91Y6wY/WtPMYd9dsmGao9NL5zWf6
u2/x9au9uWi4Y+M2dooRCCINsAiKWjyVOM6yHFsuzPugy/NPv/6AJhvpT5+QkavrWBydWZBvtrI5
yV0hJbedkbj2lV3b9AL1NeOmXvCiI/TajO2tN80iBB/cf3YJTTw1jnUY4cXvp9GftqMycfZLr3lW
ytKOs2v7gUn+3d3SIQQhDzE08nb5zcZk/M31t3SQEwZnfs/8acWJPkY6O3AbpZJBRWCv6LMA1Nu0
1TSL4yAjjrARtdxYfHtbE8zER33x1PVoiObSw/kcxk3sX+E9+LO8+8cb3Pnbt8b+vN7hDv95czNk
TL5yLFEDbsNka9L73WDTVfit3GHbt3H/oFIrC3VJvMKGxMXqpKqsI8CwJEavVBzrJojJ2KwRAM6V
Hlj4fTZRJfSAyO+Z8trsiExZtONCZOsGhgRcJ8/h7Dh0/uOI2YfZmqAziG8o7KBP78gRI2LN6gRF
rToNeceoQCuojhHRQohyzhI7f0B034Nrn0lrIGF211FSbKQ2XNW+txza1EMryYwqUFGBFC+Z9Xda
1xIyUYHXipz5az5bt4MYcoIwYmgabjJc8Zur3a9X6883iHAcDgbc9Ta4Zu/NYlV97IwOZfw+7ZNL
LSfuLBX60UjV/bhEyIHG0vjXtySviJMEwsPacXobf+R3ahL+kg/7LoqORs8s0Yif/co+7yx8cTg+
3v/6E/68b69RZeikcNf5HH3elJB97E8V12bYZ3NBDh5SrWNcS+QDZjdvfv1SPy9TAdfNNXU8smsb
7s0yjUeKGrKdeAqKyTmrtdY4ot70fvMF/u2rIPHmmGKh2397yUq0HOUg+QI18vC6oIVmfcCXJq5/
/WGMn/cxPg30OMFp0SC4+c3SyPG4GdjXsGYqo95gecx2rirx5PcV2sGo9zhSsPB1z8K/Kt5hIdrX
dp7+blt60wLgQQjkAV0NWYwOfoW3AYltW9tLOnn93gYdxqDQL3aY+IadjTJXhJa92Gj9lE9AQ/2l
qKV3mw+ZRCCuTxflsgCyzOvfhTaaf/uesJXTlAD/jLDux4dYbGua9r/snUdz3Ejarf/L3WMC3izu
plCepsii1wZBiiS8TbjEr79Psme+kTSKVsxdf5uOnh6pDAom87znPCdKLLGr4qGiZ8PZBDpTvgVu
2XUECCtMvKF5KUixhUULX39oUlCrqU7CwMdY7lXFR2HM43WOIXxZpm/QgMywTfvmTlZY2huG4Xua
LaZjJYtr4GJ/Wlz8/gsECtLMkp7rX/32PzyFI6MLSgmZdGfjco2BtTLZsOOHhLtY2LReto5A4oal
5/Y8sbrySCby1U+9e9G5wWFooiic6UfbYCoNbuvFY6AKx3hxoupo+UmwJWomsUpnGs+KvtiSKW3+
sDwy1GX78zqC0+KHb/DL2Tn1BR+4lugzWhYfoyWojr0z0wSmwe1PO27yA4pNlukHq0ZNEA34tr+/
QKzfngUAwjF4UZ3o/Xq5+5J7CWF3QTFQwuBwAEj8xrJKjWyYDgb6e12M8xMBl+Q72IV+GOMwq000
DjU9HGN6bHSwpp1L6m4ibloSgsDqnfCGO7Qh5YuMjQ9ZGQa3Su+ORpeNo2eErbXgqfEzihBGR7/U
HKPYLzUFRKN+50reKLaZvzVkqp0/HPP/XLr5LrtBBD7CPzq7pZ9PGgQ//AoZN4QWd3wV7bwxK9ba
ApGuXhzrD+vE39y2KbBy2HnaOLxBgfz8ZqLICelw09mh1H8GMCt4aiMZ2cSF//BO6pV+OZN4J0Uc
sdG+9V8X9jC9h8aLHM6kLr7PDSt+yooFh3cp2U04Mie5p7uaf4xc409djb95+rrUcQGLgRWjs/D+
+Uv2MdDPKMPVOnjyBWDGzey1Z92OPguvf2PL6/7hAfW19vyP70pkhdERG2402p/fMBg1Macppyzb
8Oo8WKx7ZGStZYVwao3LB0HR+zol7BLLhsWN7afhKOIOwuXyh6vntycTzkieLF8OsF8ey+nQj04y
cv1OPuU7euOhb+IeWmlpjTM8yT7//mL9zUPTJbfGzwyyVWeT//MXd4MMHvQw8yPLbt4hkEVMdf3k
D3vE3x5f/Pw2ZxKH98ud9uN9NRNGTHlNI3bskbuQOBHVS1VGGWIEi3MC2hDGmEzWGlk0WFVxGaIG
4BsYNXqZ3D/dI/9zUw6NhV0hm3LwRrjYfv7OkwSxnYicDzP2+gZECMnMbrmSI21LcWloYSPKapd4
vbmq80H/w2X1K9VEPbi5L+Jwx8LqQmz65e1hdCOlVnq3k4advDUeouNqotbmJFLDAbDh1q4b1gMv
AMo5AEE0EiBx1lhKGWWXradKuzQ5XY2JRWmR2fc4op3YEe9/f2b85kbjw/4lMoen0GAK8vNRooWF
nvrKbXcu2bPtYJNktkULjzpy0j8ckt+8FVlgGlHJBkGb+lX7STNDNC3R7l2/ROWnjUXudqkSGpg0
V///+FqsQR3mwEpS+4+7WlM1S9/49CiB4e1usaS721p60UXW9a9/fwB/cxPjnZBFWCICr/lVqSBL
GGf1wDulTEqwvlTNXRm3IN11AXFlLpmF1on8w+3jt4eS/TWtHq5hY6L++VeLabgDP+O0O1L5Y1gC
qGdAWlIep5viD2+F35MX++WuyUoDZyk1IEzcfl1x+7ldD/FicIrYHYVNroQ6GKaJPVHvBl0df1tH
bx112SD6W2uctC07x2HeLPAaSii0DhdXaqEx4kjCC2jC96UZtSJptiYX7sLui9rkFSyjdpXTMCC2
cVLgxRSV4l1WfCUr9NyaGXow4vrYTuCe5AWOlWBH3YW3bAATJbgA88S4xx8Js6OwcdpsM6Oc3Q2U
4MR8DkgSlh9ULNkATBp2MMkFdQ0WAZ4075IHUdSGPBR0Tjs70BelvdH0xjiWC2HvHYFUbDhOWQ3+
ld0PMrp1BciKLf9bm+AKdCKfVzjU8mpdwV2Ir3yPOr/14NBlvR2ctrgbNQZAx67S6r3R5eSxZNyZ
VIwl6WNJWtUmpQ696ADQMG5Cf6jrfCvzFOtaSWlkd5mNbCfTkGgng2chJuU/Gx05r+sRmsoFlYCR
ju5QNua6KYkHr8YU8/KrR2gf73fUz2R6CEzdNQ4Aix3cg0zeTJE33lWp3fUbqbUUT+uks+IN3P94
OLCInanbon5yawORbFbY3xd8viILdhUZ0npDGx7yn66Z2ANa4fgPGWGncC5KjD7CTkZGM+Bx9qU/
3KLzbgeQTE9RYxbPhebr574imR9hitxryo5ptcFpoEOrasV2TrzqHJHnGe0EAAlEkZ1pk3TJgxwD
wzAerVFOJPnEa5a7wEkHHL1DNlu001vvtqVNG6wFgs/QeTviS/omsFN3R6thvWLFvNAdHFANCSXx
zeshAdiDpD/EG1+Xlvre0ZrJ0kJydNLikRz4xoUvfKM8pxuDwoAbPPkLaeTUuPDLIrkCCwR714PW
RCXc47xYzs7RjNuUysoVNpDoQFFnHs5ZPrCoYP5V8JRYC+Ett3kxH9re7lfpIh3+kZ9y1CWMat0x
n2dzveh5u5npklplSTTCzgNcPFkkefllbyLfPoPqmDfG5CfbZemA1TLWWlM6au4Wlq7nKC6ab5Uv
9Msq8fy17Ft3TbFH9+lqLRz/HqiXj2C9YwDpHDq6w1YeXS4HS8doKKTHCG8ejwzMttjfjG3uyOcS
KMhzlUZ7z7Hv0kE+A2bBM0JEjZlx9FzS19BxBZb+YRxwWo1aC3jG0e6JVURHEVnpmsywv9Ezeh8L
ZqcrOwuWdcK+4Zx22njTxp1/FgN+kskSl72MPLJWijmsVR+iJUDlWz3dZnS/7StShJ+26AcMoATQ
83VO6muhkapuK/CDOEYw3GHiToOeoh8/WVYmJ89TybB+Xnst+wgeptwk6ByZXpj95tctNeTII8BG
/dw4UJAjofD0NWPTxb/gX+rNzAWxif5qdPH/6nehAMMTlIRhx6P7ZQH09aIZ1pYqExhIGtSSZuep
7pjZW/Jmb+WFOaxLv/PwzFORSAJSc3tI4J5PFq6Qo0MJJWWIOM7rFuhMx5GCRV0V6wV/+H2Cqn9j
Fpl5H5VVnh6mzO02DrQnKtRNf1unI55qrIzzMUmF/ubqEetJ9N1m4y16cUFBZve9p8/a3RSSgrls
clKL+b1w7+wxjz4DxH0qgCq6iVYNeZP1Iv35gTlT+dk1HSBtWQrjG/gd2mSGxjlRadK8YCmc1uBv
5K5nxXLvA35+GQWvI8nGgjcy2yNxMnqv58o+mLYlnlDh1CAeZoECpnEmJFTLPSdQvb63jZ1v81lr
n72WHFlG3KU4wNHPtzhGxRPJFVyiHuz/tRs5Zb8eFsHFUZiaAwDFBvHuuk5I7a51AIMDDBoJecOu
NOi2Ofumcl828PBWfRqPj200KfCSw0h/FcRTlIa1brdBSFuuBQY9KdQ5qE1HMPHJHeGhgmrubgAd
xuHUHsH18BU9xZW8iM2Fj+rm4yM1dsN0FZOOOKU+7HYqfparuvf9SxsnrsK5pDtbT13CtqazrFiJ
tEe3SZIT5vPmG9KdSVdu7ShLdutuqrpctssw59upnu1y53lefCqKZvRwlwJf5yJquaj4dRHhqdwk
pnTykqR568a4u7WXzrgXKcc7zXIY6iBrdn7CQaX1Rl5onJq3jdM1b47aYYaVuzSUxbRZuuPIpntn
hmTtamAZjc5uj42RBZfLKJq3nhbN5zHhuC6e134nwIqngw55DiuomegYo0bgzujFezAJ52RTjThB
hw/i00wkqmG9W5byHXKVjRehMSegFitrMiJ5afBYbtZTgC1KS/y2ZY6eZBV3qCESK7zNxn1jSHqL
nDp6aGASXLvOUH9zYzdfUzVA7MKEiGfgk2cR6QyWuYl7v6WXSo/WMZiwC8XT3duBNz/4WsZ9MVa5
6oa/3ehafBrwLCzkrxxW4BU+oZNN1OXQ5SoK3AeIOGsaI6NjApQhxcceKGj5VPTrbGlwry1c58hY
lXiCji4/fYLI715MGDyKZHEwul6d5QMVxsxcTOcuLZPxER/c4IVTzYcsHD0/+33XvFr0x99pwQLE
vqmm5CTdsjJWgoTac9Eu843viuFRp1HonKqfm5iKf0mNb3Ru7ZE3yjW5DYgHEcbUYH/bgqPmZ4m8
0WNNfupLnQJxhxOF18aPzoCt7AMNtNWla028Yr3kZ5bs80OgM5FZJgBeR1q+RLKhw15+ehTpVGE0
UNy8Qm8RUDAwmhMU1WooZ8RXS+LWmhud7YQt16oZRCsP5Ti6Cd+dM2nR2o5br2tzpnHPSk6UxtRG
WBpk6jUrQ8QdZcFvrQs/GQ+uRcVvGIj+s8aSBPJULzNCDlP7Sf+H8WjHgHfGSRgf7phBXeTSa2+5
WyyftZk1XUjjDo1HXeYMH4B/FoffDNeS1jQcFpcnudhhNjfIwLDkvV/MglRsr3M381yanBq/ve2j
SuWAzea6H2XzMkN6vzV6Pz5Fbpvu+gDSfSp8gHoiUeAgn+ub/tD+qcWxo9929MxyjyfA7RxqWXPw
SIBdsSeOts0QddzEgEyjm/bWwEDY8r8twu+vo7KJacUtxr3tlvw0PDYvrc7O6R7y4vTGtUWzhTIq
HrpmhOW1JJ+kRPhPZIqadTQ21huhG2drN5DJGhvimmnN2IdGZXXmeK2YaNr0aHZch6AL5dkou/mG
RQhxXMrKH80ituHu13ckCK9grKfMIvWUvUzXrSfAidct+o8+JOMxK5uOt83dkz5BHktgNu1ca2G8
rqfa1exqzamSTnTnRmZ9CGbS0Nx0y2VlVAwbW4xzByftj6OUxTrl2rzS46m7pPOjOsYJllCW+iwB
A8Z/SKivgQPULveq+ZzTCfFOa/CxTXWDWxoM3sUSRIZco4G8Yl/Mc2Y/sd7WMWDO9VswqTlT3W8T
lOVDG9XwPtqEBemYQRkhsxSfdbpNCXk3e7cu2nUwQfxepW2996flFf2vfMlL7FU8czhI1NTF3OjZ
4YSelETVszwXh1zTYVZEGoDg0m62glTKRWKo5iU5TcTmc31nZZm4G1rN5VYXxOdB8CaDE3k3A+CK
FcI0hlEvsl+B67mP4BWLfZp6jzOZ1B1yacI6kKXcqlRWpjqdkqvUR7ipDVNl8oy3RI8muC6avqM4
gBKmlPayaeRiFE3Sr6YcqTCW0r1gcWE/Zbazq8iMbbmcuAHXGbvT2MUzFRRB8Dnmg/k0N7ZxHZTB
gmuhtO+BtGThzBp263DvuiCfUjwCLPJu5civ5Ixibrce60JYPx1sYUpJPhZGTWbYxJT+kcEBAlAV
JP20uaLmpmmooLHLTBCbzzpwkBArFpxsg+eyoKcj8DWD1HKM8Un3dHmQbyBOUEvaYhYdWz/oxy2X
4hZEV8ZCzQFYHHnDdWk70QPwM5YZ9DXn3AIznIF9evb1blnnpeVfCImVLtITSmuLfJVbnXMqG6eu
w2QKDIYWxXKQslYljRqPnRKUPRccXKQmnjNgNlZSr+AlKoZeV7EtLajiayC+TONVQEzuuTRtd+cY
CPBIazVPrKVB0hhSbb5RxdCXEjGbXZ03Aj8htkFZEJ0uZ4cuuS7z5n009uT+RH5F2re+EBVWZ2HX
VLkx4FlVk+gJCmeAAES2N2YteA6YmbLPee3qSsExnSVsG3dU5N6EfoSxN57BEXaH2vTejMX9iLq6
/caKtfhWCICzGVboB6+A3GmNQ7zpvaG8lS4rlkJ2BkNvwvdhPINSZTk07yEgjulRs6CFrEfoA97e
A2DCM8Z265M2xYpFKb36hHxDBMn0MwonB5J0C+eok30ry6y6NVu/vKWogCRGKrmBZsnUvxfCpFdS
ZMl7G+lLE5oaL9jiAjg6XVbfSRs/5XPHioffLWWTA8oNhsioudahaHyeKMHcvPC0RDtbCgN+Sowg
eaij1LxnfczONC8T+xjns3gvc6jYYhCICELSHZnbqvlNUAj9TReZQZGiYsjRRT/fiHaOvtFLwibc
jlItCJslEu+UxhHlMZcxwOSYO9Vd0c7cGEQyT/XWi/ux3trBhKJBqFvxa8yBBU5dwV1NCByCiI3r
6Bv5H/5O0MxFt/Zoe3TWdqVzGlWW7PP1KPiUsASxS60rXFoem5iZN81SuxIX6eL07Bv1ajSohyQN
Fm9ZvPLKi0bbxsGekB/XiR1IbadJtQTomZACOp/L4DJLdLtaux3lSmERufxK2sKjLizmIQIBNia4
FocUGCwAUGrdBjK55MksaOITFbDf/jqYzkg/9spiPJmGi9BxpnnGQs8H+4l6ZwVOHFot/OIQLYhD
D9+2omaZKuZdkWbIPTgLUjaY+ZzvGwMV6GS2ZKS2vbM4F5IM4p0DGaXhJ2TeqjKYqqbOc9BDukbP
swuBi2GEN4bx4yoY+/FzdNFGceVCeb5yNSO5z+Vo0lEFlbU0Au82p9Y5CpvG1+8BDApJlsAGaGsP
fOm9Oep8RlblfGrIOPx4rpwrjflfTQCX34RrF+0/kWt0GY7iqPX8+aUyxXvK7iUFJcSKWIpRfKQA
f4tdMHSAQIdA1dTDKTPnsNC5flYTP+eyr9D/jhPxY33FeciKzknsJiPn3CGikGMmREfFlkP9dQUu
iL+r8fwCL6bTAlj5g+I8LzDgT8lo6dDpWUIWtCb1qwJv4IOR6eYGxox+ZCbd7aGCWLdl7M+XeJnS
x2VJpocJrthfY7D/Tfz/KfFv4u/7QRpev/av/+x9uH4tP/7v/9l91F38c3rJ+Ovv/NuDqqz8ASaj
L6qgxbzrX5F/5x/0jCFNeHh8lF+R/+tfHlS033/FC/R/YHiw8ZpiUcIRYP5XllMwGj/pumx5CDzw
YqTqbdRrV4nMP0zBA7MGiFv7xd7y45cpT2Z4gtyHGBI+V5p719GNUindxy+NZ5Y0xnbw5FYgDfVK
I2JVbx4sOuUOQilIFbDwQ6BUJYJHzdpTSlM/Bt2njHBB1kqHqpUipSltipGyfta+9CqlXFkFuho0
QCKxWjVvhtg7E17wb6YlxRHflxfVlE682qC2jG27EZpJkZBSyxC1wnYsT1KYDr4BFLUMaa1TGpsj
Imdde5MXGnIa7s00AIGhVLlE6XM2Qh05WGdH3vrJtct0ZSo1z1O6Xq8UvkxpfbpS/QxXILYoJZCl
/MZGGiQPuRqUViiValgiH9bwiHFEjROkdbTFVKmMudIbLaU8NkXLEkGpkZ3SJSelUE42KglxgPde
qZe20jFTpWiyqHk1WUEqme7IkwJybYpQCVWKuvu+Is6MODoplbRELu2RTVFZTpHSUQetnfeNhSY3
e7VxDpTe2ivlFV/OtgxURX1fnnNcL5dp4XfDKmOinbOxK666xoqnjUlXcthWbf48sGO8ZVBvHyyh
9aRRK5bBTTx2d60F3Mm0DefCziXPNK10uj3ddC13nSa97upieoa1iAzguMHjXFo5gJ96QLipUb2S
MYDkAEXuQCmCf+tNE/e5wmIhUZggbXvLb168NOMJRQ68eKzyyrkgRxrsdLMAdFx9PfGNAoE81pvu
ErHIX0NtNTh4gTlQ/TqgHwizqQiQRFShLjX9qrDzWaW2fuVBewR0Ds26pi2B+Fl9IRl4bM3Jy755
JuuL9RzFtKya6Llf6HTfisrNXKb1HXWExrXlzvWFrZ4ALHezb00T8UQIDPhxCtdkbMuMKsIeofFG
OmN6PQB0rlZDbM+giQW/H6HyPbx3pusO9s911/rURehW8UiNrP7WDZ510MC0Z2FManKPIZI/k4zz
DQdQCxGm0wXKG1t7tCJMfj0viWdCDmu9iuWNGXNqOkMk870jRr58K2N5pg+Tz1jWOrsod2CFSUQw
Dy0qYDd0TvKCZFSSdvPVLitHetHnvmxeEq4/YBsM1rBAsuON5lRQnpwQ7G6MKr2WLUIBsPlxZwxW
8+HM7CejoW5OX58sw53rA6wwePnCNL1bIKFIBBQouaEVJf6tPStpTDXJFmqhVjnVcC8yewrpXmYq
mqov/rVRZYbbP3hzyR8sosw8OCM3kTU2XbnRA4FdcLKzb19nGjkk3m3B7jasDMl+JVWtuvSh1aep
ocBlxeIMjROB5ZHlmvk0VWqO0Ze2d0tLl32o82g+G6zp1l3HrsSMB8/eNyM/6kBd71ErlSfCjKZm
C3yxf++9JKVVr3ZPvuHKizYyzHMEr/M8EfzeJJyRoA4DJ/oWmOhkk0M3LtEk+tJBXPGOngR2X8SJ
dlcvuB4Xl1UvVWPBriblAruUXwu0Zn2XxhJOn8ijqg8NXJhhTZb0Unq2c2m0wo5Wrk/oC3Gdlx8m
BtteMXPWL/yDGdCLj+QXmm2dhiJbrkWVXI+ExQZN3I8ta/XRqb9V4Ltj6tzh6l2Z/cC+Pr5JFDOx
6JN9mXWfzhRcBBY7kp4VcWV651lY7B6SXe8uj3En3LWjz/6li8CPeAyNVmiw6mQd+mZVn3ueY8PK
VL5qIzXcM6ufB2FkxjXlFPRiG368dr3GCg0P9yNIsOt0hjI5Z2sR1Uer8qIbo9fmkzHD2/DrmGnN
5IN4cOs8W1HYaG+o+EFUYa68h+jQhL2ft8lag7BdwfsEX/7RViNlylQTX2TLIDaVWRoHbLbfO6Mn
+O3c8pgEFDEOFuvSOHrRYvNZaP53OWA1XyqqDECj9rhhKozApSXXbJzZRoIMH8PGdeu7wbJtCKnZ
8l6OMCYX5m/KdwBUbr6rsgFUhpcjBPQA7pyFHzh1je3cDtEqm2ROpsN4cCWLdhatMGdkeQCXbu0n
bsJrnaJ1Aq15RFptYDu6UMtW1y+tPjAxrGr9kvIf79hx4jO9cPW1M0YvulG2oVZSc2fIT0s25yb1
vY/URAMDfa5/8xDt1kae3/cYGl+p0rM2XOtQ360WhP1QMYBA6FasK7tdjcvC/cAai31MWyiLVx8a
74K6FER3bSneE9lHG73y5TXD1IkQR8wohopzE2BftXTDBkZQdVkb7jUk3fyW04oSTjcybizYLpvJ
HCpi0oOW7fMqb9a2oN5WGGbzIRwIJ0tpHmRZ5yDqm9eBgOO69UWwpnH9GRIPQceap33AXgIj6PCd
aMZLm1g7XbbRw2Q0eOutfCTsj2ZT20yWO5tSM9zPoctlyM6qip+pXRCUaVvrHrvC5eSzIWaR4L/b
njOePfZYDznJL9YQJEGZKLryOPURid7RjPwZJ0v2kHmUfkIoKD8EGb0P9LKCxvrSozwErGg9akgS
rj1tc8HfjUuA+kuvX3tRVt9SmYHNKGlZWVnKGdJ0/nUzNtO3SpfFNwh51rVLT2vosMJadS5024Kr
iDt5n6IeJ5UDsph5W7By5yy+HBmVGEdhRsYMDWlxAUmADPLjFugo2uVj787ayTU6mJ8Wgik/In2Y
URdrmzHPhku8VjZnTAXdqW6dBnbgMvEYnIf6uvYN72gz599EFAzQodFGjwFezTP6UpptFtFWcKiD
SrvuY985sFLId4Zet5t0pv2EAGFtb5Ju/qxK0zwZZdw/TACe9jT0tE9u2zOW5V64ZlvI3taDN6TZ
DSRFbznkJaswVGTtqNfcwBrDbPc1PrWw6fqMWY+MmHsZPh+rwAZhF2+eIJItumg65a6mX3VR1W0L
q+52LQDHcJjyKGTNcDUzlcfAuovNmH2wv7xkXQeyJ6tGBthT25HahBecJlTdlrYOda3L7d1SL1c0
t1M/yEhrBalV1UiI8WbJWePlYy14co3+SU5M+9tMTMwrc+3F6oNrqt/Fx6QQc60r+23QuPF2KGCs
aBbt1R0tLWsgbVzimOrVDOPME7Q+Vd7MyEAxVIU+OcCI5908zfFaWMuddC3vGtaKQbLRz3Y4JHfU
BFP0agDhHOv4o53lzup55I1tXWzGNCMWr8/zUSE5wyET0WFqo8s0bs9wWZw1ZWLZQS7ufBFluFcZ
bWgJBb7Iuucg5+5qXHiD5qYq55MURrPLwcjGt5abtSQ2BzFBNBYT+OpVoGkxj4S41dntBnosEQqm
Qs6HmfXvcumwVKFiKi5zZyNFNq5nH4oSI/x8zsCBjMNQr0s3xf1EBXYivyc5oVp75VpRbYIRKp/Y
S99qAH0BhgVK8hmmu4j+p40hF3EdZ05N5NmxrxAWntvFSjdL457ToNZoTe4J9jK1XBfUo55ar3He
xFzLMDOr5c0QRn81lZ4G9XX86GLJMM4xxyt/HK01GXH7SL3npLbu4gahx7xEcGnPMUuVjRkhuUrN
+0bULVq15ZC9Tn0smYZ0MJ+p1jmWGiirONN1ih8FJO0xnWkw8BMelbQ2I12nO1hw94FGSTCF5heL
xUIbWeDdM0kU221JYzYsnKK2vyeFKdDk0+AoY7jtm8xQi/4YCeVNRyx893Inu5ymSrCOF/beAmR4
6LLgTidUo6v2hUVjVt7nh2WJfEp7F1te2kzfbylhWJ4KGomuRFJ+ZwMKba026SYHcKA0miqq12mV
fG/Lkqe+1pbv3kiTH0VAfb8dqnTcdgbsNZYv7sZk8nCm5m0JWQOdrTRzTla2gMUyyPkedTugEFku
XGlDNT26A+xX6smry6UYfQInsgdxW7WwmhffSt4whOg0omTpvKUcg0eBHnRMnNga1qwDisB/h3TB
jWOMHePMrMF/6vFyv8A1hdaQMIRFnrdsjVu+p8prYKrfV2qc76jBfqRG/OAeZ0p4lkOqxv+NMgJQ
XJ5fp8ocYCibgPvlGHCqJGWolFF7bPLmpzZmUZJ9uQsqZTRAtFOmA/LiXx4EVs/KkjD/ZVCwlFkB
lWj8TJSBwVNWhk6ZGmbcDbmyOQhleEBVv8y7oWSfhRnCLfXxJlYGCaqAUbKVaWJR9glHGSk6ZanI
lLmCD/bAxg+IdQBPna55/1B8uTG+pIz/VX3+pPpYDHv+TvXZQ5hI0x8JE/TYqb/yT9HHcGwYM2Ai
PARSZF4XH+g/RR/D1f/BcMAmbojzR5Ek/kf0Mc1/kHz0aIFUOVkX3+7/iEAGOBsdcCSzMHyUytH7
36hAv9TaqepIH5c5H8vFkkkk9xcRiCxPsWRObN4Jhok8c6gMlCv6BGoehAUKcmPjKUjSovveeNg8
kiTXziwu5A7ak2zCIgWsDMAfkwhVUhOQOSPsA43663lsXoSu8zqcjrjuNFD/tB7NTU7VvYNaD3Qe
v6lpbr5MBqamzzfco6f1l20BBmN+Vj1X+yD2aHgwtOGjWjQaGPAd2pQApMlppmSMxgXRT6+wm6k9
sBKZsqbisIVJPLLt7fJu2bIDbo+O1Jq3wUyy1z6e5A3dNsaagYV8kd3ShfBwco9N8dJ/jF0MKqwp
bCrgKbaJE5fpr5amq5qhxYNSffI/uNIt5QT+t7/y6ydQ/lt+VV3Hmq6i6T/qcOVi2xnIc5d8I1VD
jjU4m8acQa0H9ayx/jXbHv6NWQY3tdeYl9Vk8tUa16+dMM11do9JJjcekvkhWIbxaomc5NrEUfhu
pLn2VLWOOCcSYcJJs+yKDTU+fl/t5NlS+7s46Ui/CKs++X730BcW0ZtmusSLaN4DoNzRCvaetW77
9sNFcvPXt/sxBx78bJvlS9u6p05gMr66bf+H97/BHhxHOs1odl1GL4b69eO6Np4N055vNE/vDkNm
dYcym/qNnbB6XJXgBLeCp8nVPMz6W5MbSnxxpvkUA144TrXl3EWSf2vJ+32YTW1cxBRCn5LBNS7p
oqBWy48eEWNMYtpIJXk1jaGbF/o+Bc60S7RO2+WMzNcw1/vNopec01avjxf6Yr1XLqyzzjT2/RA5
e+l3aopAdCCdZb6Zncnc6KgMDGZeCsqHjrZdT98puLDYRlvTd1ojrIMni27f9WDlooQFaTMO2z6d
5jMXZX7tjRoXkyA/llvvOsMEHArQ9sU6z3gEw/otw5Rdx7BOU1xnNTOknb506BQp6oxXMSOfK34l
hc7MrspEzR39wnyS2JE/fKon8WxgVCXQ4UCTYX5lbKtEiD1ztPSioOT26qt3zK+M8cphpQK90Rro
ZmqTJdtL7LVBSEG1edbSfj6J3uCAmkr0WvxlPznq2tTy5ZYWGPFkJ6J9C5gNXtoQHUMdpez678+d
X+5Z5Ox9E2w0K2LDAt71VQX04wVjYq2P4tHTzgk81VssGdVOMwQq2jz5684bgpBcDedOVy/f8cfh
XO1FI0PiSsl71tTzdeOa0bHt9fbJa+1mDahO38FGfp4xbK7bwS0fIK4GqAKdgwVzBKZS8Ntf1rQi
ANDCPiaceN6wOzXPs87+AMIyX1UOmrwixZGG3K7kdiQToG6odc4enUaGjdNr5iZFUec153G+7vJ6
uf06bZsMA1qauvKqax3j0mgAi9SFrz/7WimeoMyKp4qisWtERPg5JX6+BApKlb5Ver5r647+mWEO
hoTU14DbVS4AWXI/8U++3iKV/f3h/4qM/vt+pQ6/CuWTSXKhIDGJUJf2D3ODqTUEC/0OH1HXwBHq
SRWsZNdqd5D9+QZGBqPWbYV2n8l0pOtjboLmau6qZN75esrjxeIaRBQq2ujo52Pzmo8uTuWAJRHU
FKOLXpCt+DJK8z206aBt//svYKvHq+Fi+iTaqQzvP3yBaslFZxAIORcuAKA5M+brlmaWbUuVDFUV
FfeZqJ24X5gut5gqcbQNZO7mlfp058KY3AhHVWdxY5b1K70uYI8nnAuJicNn2xZ+dF94LbPDpIrZ
kf79Z/96Hv9y8G0PWhVEACqiIAj8/NlRkNOOSgHnXA8Ofq5JiOiTszny9x2WyEeDdsSrbBbzqfDG
atdjZ2C0UVXuwW/S8YjJOw0nNMlD4Uy4BCAs3fduiQtkAkEcdu1QnRZfpJdsP+abqQwKxsliEp+g
f9BUgtR+E9E0HPRl8fElK2fagP+1IgzndWGTYf+a/x97Z7IcN5Ju6Vdpu+tGGmYHFr0BEHNwCpKi
pA2MEiVMjtExP31/UFW2ZWbfqrq1r0WmpSlFMhgBOP7hnO9sA88e8d6biWz1qHlohwjmM3cxUIm9
VBYZTzKdv6ArJTFuGmNq77TbkU9TkbxomvMPA05QF5ilDddHNaaxW63G31t18Q3d0lGlVgVNqmia
k7SZeFWCW52aYH78devFvpZ8dLGWjsSZ8ocD87PzOnfmjfaJUXmZW2PI2Cj90Bu17nM9jb9w5Y0/
bFluJ8j21uQiJqClWu9sMHgEt5WcfM1mqlzMsnjRGxOKu9262WdR5t+tGl1Fm6TzqZhMFXbbYFCz
aRMRCKjIYSB7D8OLZ8k/vxAoEvmk/3Ql4A2kZsDQ5fwqB/9SNnBWl4MqxvZGV96LcEHRNAe/zmY5
zYxEMFWEgoDcDFZ3muwpxZp3F+kzayDOJOj26pRqBBSlMpcIqxjRofPVsyIcUbiUyByrfU++Jrer
IfRvy6TLV47//ptJs/9jyIStRcBCSxKOUg99YUU5djdWvbMrBekYwWxXYL6kJWO5l0aM9MBfy+Ho
0TlFy9qIE9LWV+btBu4OVMQy1MzsgBhTe2ISsiAtHvThAzEvR2RR4RepEWfNxopnl7v2KGS2lZzb
54oion9TqAvgf7FUmc1s3fnW8mY0hFYgJrQCXk9aBowcqgNsMS7W3FR26BIb8B1zXhnBWS3ONev0
IzGSpJMy+mgPK2Oj+o4cNBshyFCkn3gOZJ+UBio6WJvJglSVlfmbYsXAlqNo3eSYUrewvbc4DdCH
NOkH9FTjBhx9K3AQB511D4SZpko36lCuAx1Ph37H/qXU+XWhDwSy3pQ0aur477gfNjFCisMoRP5p
25FcQT0nSa9OMaJnO1iN3PqWWjHu6gSvenHR4NtQ/vjLExKsWtutzGK+lbLmXO3bEicAJ7seahXs
ssSZivPChcD4f2IRptlLyrQRy/SWAIm1fNGH9Qm7RMw+ReTzraO2PBJm7CeBUuv603QL74TCUiNo
qCwIXWawmwSorqadPY6E2io3S7EG0dkC3OIqzFqqzGDGTtn7WMMDp4n1CDmX/Ame/EbrTAivQ9ka
I10TFaPDorwXokwfzVJMIQ8DphjKX9anXzfSfzrbf9XZUoPz5P7HTC3gDO9/6mv/9gV/72t9/bdN
7Gdg8rQETePfe1rf/Q3IhMuTFeIEGJWtE6ZX7NP/81+29dsmNWBgBjhgM4eipvi7sMFG2OBuaQgo
nDZCK1/1l6yCf5pdYP1F2YBSf8NpueZ2QELt+mVd/8MDfin7fqxEhmi1LeeLliv05YUJ5NNyCBWq
xvXE7MqGSCcdAtmKJS7uLavsvuS5C2E0Fkp7NBLB7CltlvHRtvr4U7Hi9Li02Tx/T/ssT06gAZEZ
xdVgaSGKMKa6wAF3MZSGTwtMxKeBnboKOmKNUY/nnvwYx8W5ju3gfUqZQXco1zqvZIZrmAsRYWBI
6RROKX6l0+iMcpdTxBPBVPkOJUhpuR8sGuWPShenBIXdfe7PI6rI1r4VsTasJBc28c+e1LeHRBvv
Cjmwh1poBr6siBDfgfCNbzPrgNBcVPqTJXPDvDZx2JZ3s3hEQegTxrBYCgZzMt+togPM5VOG/RQE
Bz3VFWCPQIxlcj9qJiwfezMsJ8oj9Z0C1r7SWBcQaEA5A4CZhvR9xbd+lG6sdmyl0i8EOLOOs7zS
OyiBYZbsNFc+LwYWCFjuJ6cGDHTMJpkc2AR4ZwC740Gv58aK1rJ0n8s0QWOMWVSKYOFERGCH6g/Z
fgF/Pqrs2v9YDH1uQhozoYepHIcLhO4+NOOiPROAne9yZaDzN+uaoX87+5ftAAahDmScqWLj3aOa
xu6GWHy4jaJsjwnH4RGJryIfIvb60M84R0Mbm/JzK6f+jIdHC2tkek+1L1kQak0lHwwRCx1d3Jo/
UMzXDKkdMX6WAB0Dd7B778IUU7CKXpd5k9wJ/0yUTNwjt53ynUTE9VClA97KOWt57LqETdnTjP6U
qrk/93kJZNBN5+TR65uf2GiW4aj3a5tFGhvxn+gxpY1AZpWYQe21/151lqsdKQ3lp3iY8xN9TLuj
RM83n4s7vjeGT9zD1I0R6czO3icmlBR7q7X2Ru3D3p2hMjysvUryT63Oenx8QnGYsVIwVh40B2GM
2W1aRPpYmv5iyA8+XWqDELMReeDb8z/V1JVKeakRW7hb8maiWj8qjdoMDLsfv0zORF0K/Oo18fgZ
7JYi2APPtprJV67gLId0mmN1jCtjW33G5JBxh4ajb4rz0uMYQjdZcnvjK6dnR3dcTAgNEffDfK13
Sm/KsO2NeJ+nBXk9oqf7oksKusQiO7wwLmbvG3e1biByqO0bw+mjnHTnujZ2zOOv01mbVAvRVC3v
+4C+ucSVuMRR5XVcgXbV6vca2UAunr4BaGYX+3soxf3ZLLtyl+Wg8a3Zn65EMUI+aks6NWcY+gB3
T3txVTuczXwob1Cj7SrIatc5uHnV3zRfPa0pN2ZR5z8Zg78y+iIHjDQ0gJN2hAwd4ATawxdtMOU9
pZ4IVQVYOZsd4xnPAKeWV0LO9xXYLJIc2TeQYMa2OfHC0WRnOg7Fo2VXn3y7k8S3cmNrtXXM++Tm
ulWK+MDIw5itXpgTGugEJIPQW6wuEaeFu73b9fRCa55G+rj4JwGeBhiWOx5I+TZvLuaPiOOp2CFC
dk64BUtMSv4WkWmr4c4hQWDXzvl8XUpnfbOkbVNDO3kE4E0GM46osxh68cIwa7g0k7uFLCaKM0XU
nB2kisTadx3pKf7KIlkfdCxMAZvc/HEdORsLEmWPNdO046D5rEIMzZ/J+kjmfWyu0KkqvQzxJuH+
z4r2vhyQuADQ9S5FZ74zB0XTlbDLIHF+DZiS9LtSbToIizflCX0vYTYrSNXQTSTvtmnl3Kjg8Qky
w6nLe26N7PiyGbctNXd1zVgXPeTKmz5Gnf5xrApCc9mM73SPsjS3xbDvlFd+JifCeyTrlvlEwsf/
maC6vekM2r1TzNWDMULNWmSiv0CSkj/VYvdfhJHYzwIY7lPb4pFdjFbfy8Ye7sa19065bivEG2TO
7BAQSg7dNBueM9uqz0QqWu8WweNHy2qn62y21Z1nNIo9hGM8qC2Tdu5ZG6tyWp4To9wQ3JqR4YPx
yUwgRuOqHBkf9dTJwzFXRVQDyNjHMnkwfOTpGa0Gg9VBeGxEPYHYzko2AI5JRHafrmddNii5CfO5
hy0Zv6bVSqgnSnz1FTD/lgyqjdnVHAt1ZI/dsqAy5m8lYMWQ9m99sUYLZ0Gci471WNYnAbjh15Yp
5XVN4+m6TjUbSOnqOddbm94cdzCeGRSZyOPyBrFgS4AFC9j0rWkbhQDBZdqsahbeHEztkSf6/J5i
O3hB88a8mZHhvJsmi+h5kyBf9vw90vT+qR/YXGLTs4y+/6y37hY7sLiTUeifF5SN1bHGJJm9MfnZ
FDt97Q48iQrdyx/WGrLwln5H0qzhEohojTMSLH1eP7x+dHdxsRBQQnMvsEXaDAm7boqDJF2Gw6SX
L9NMS4cTDYt2AiiZj1JGKJ7lk7Vl/DiVOA+J1kQtwuL/6H1//I+YswxZGK78k/r4g4jxPxfIv77i
98WPATwWpisfFoBxlzXP/yuSSSpgvcPzCxAkg3+q599LZOLy2AHouunS1QM5Qwb8e4lskGIA6IG1
z9bvsy36d0pkiuq/TA+274CFHYAtgnzD8v4CoCmMuB0cEbv3KNK1UxJXc3upcDfhm/WwWwoe/ww7
LGSGJDLI55UER/8bfNAfKbSjZ1sUlhMatfVCFsH8Vggtu1DWEcwsTQ+rDPUF57W/Kr+ONNQ+PNak
mcCfTqapfdWrNtaCasxI4L4UfqYOaLfy/F4AvEUsxwhtj/mwOpXxwnAgH9qQuHHqvJJgT4Btzj7N
GI/tcn94KsBWEyqlT/FVIhS6qsHsD4s7tmfT76YPokW+2qSmfxAgpH+RUy0OepM1X7uy0ENULS52
Q/VudTmtKyZv5GXC7NLLuqTzUW9qe88Hpd1XrGcwMIpxn+oe88mwg0I+dtiAB6Mc9w5oasaZ2ZQ/
aGlqvo3LvGF7mwiOYBOSfKvfFqBxt35oqwgWzZt0Mv91duaFFRYY78b03+bZc3ejvoSxNZZP7IPa
oz105n1XlmxCkKFSXBMsWI71dCLjKLvzNfnu91QUvNds2/CzXigx/IOstfGbKkR8WmLH2lMgyx+l
zBiw5Z7xYxvstrTmXX30zezHMJjdDj/S/NkxvKkCmp0TE9Z4SdiW0vtqmgNPEUFe8+zVb2VWvrUa
P7pqG8gm6TTCbNKcHYPoegf5ToROQ7JMIKYKQZlEDWcEVuaXz2KdQUnFetqctivytR2Vu8fJhg8H
7XFxRMPaMqQSZMXKehRRpaG8OOisYhYAIbQTgVsYyc0ujOKR6PT1gTRoivzVJtjKMjXEa/rs8FOs
GnG0sA92Lhknl5qVPU+uklcHjMY1RTZzx0MUih/Pi8epa7t9pdT8vfds4rjZNvThUGjNTx/MxcBM
xDYOpcinK+Kc7Dg7lboSlIyYe3an5CPFOBrKBkchkFoiJ5ahEReDDVAdZL3Q75F464Hb+SvZOJWp
V2FLhxUkHiZekOKw8vDYmHjTixaVgC6yyEzScT+mJn52rdRyikTTv4xliZCz59mOcoQx/5bnfc1a
XpRo3YZw10W9JigiqEsp8X7WqLZ3nkeCrUBKfu0c7cNdHVBwaZrngRYn2BA7bTIJD2CdZOFK34tc
99+QIhMz1olLEyN3LwnCRJrq6N9G15B7E9Xm96KNV4ao5chAZ0zdw0ZQDxBQTp/92rZ46McCRpYX
74cex3dYFdNyqSfN7kMPh8HZc4upiQgnTncLgJZHysJ6t5LSFrouzLp+tuBOYLy6SYyqB/Knh0/4
3GtIGhXknDxmWCT8JLtojQWbo/SJWfJ8fiWXAgTfmfQVrL4JO3o3LjQnY46wJl522eStr+PczsHI
zmKfOjo+KX/hI+nt+C71qu7R5UlsxF73wqbUvfnWcOwqa32Y0IqEPMrPzsBtjafAnE9ZXCLrmtz6
EdCOBnzDUDN58N7yXCjZ3FEssjA12/wrFtWWPTiyzWHqJvqbLI1Ple4LYP8t5H7EYtbc6HcojhBP
1tNTYrfddcmbPOTw1O8VSfQhAm/yqMvM4lCgZ0qsST+trfFhTI5739htdQL8Y55KNbhBZiiK86ox
2azHyaGDEBvFWfOiiWaBNWNa/TPyuuVHqTdNuGpiOS45UipBYDYrcgP9MBPXNDQypziIYW6iLOYg
1821v2TpML9WUrf3bVMljExH945wNw1JPweRD6MxijErf7FqPT0u8GlCbZbAKO1+0VDKOu4XHoLr
kXQe7YeRtxrDAYK0F9cefuaxVt/bTlbfVItooAFQyAxQf0/WMtm1hpRQ/0failFptHYMs78wdu+v
JGGRM1cP59R3K5qurrlgX+4f1wr91zR766NuZP6DSjtSwVjWrjs7cUlns9EQok3yIlV4YzSI1P6R
bJreSczfhy04o+DMlEFcTORuuY52TTUUsHXjTG8NIJzQNpr1BtnYR5heu1+Ap3Fv0KKDOfEw4GfF
fEfvrnFgJbiXncz+WsgRo6pos3sjrqrDqtfG+0TmHwr79RXhWBya02IendGlsdS12HnOMmOGSrB6
JxYvt1U3TlQPzM0pN7cU6IUPuDIdn7z68WlqiuSNEA0YagMZO8wx0sdcqqUKNKriT3ritmffasU5
8VJiobkc/SPnJubgXr8qoVm3dR0eKSbxZUsYIZAcCiLJh4GtnVluMJKAW4Kxvm+ACViT9OR72q3A
N4BKsiMJ2rLiJAQP5B2z2SWv2+vlTlHehroXXzH0FYcaZgGT6txDDIydfGqwtnNDpfuhZF+Q9EMe
mLMEdOPFJfNoctb9KZ7e00xvDhqpXZd1VOK7IaT81qmGjkh1T8oqnWdwRq/6YoMX9uMWyZslTl2v
rQdvEMOuZeTyqsp0ODtu+Z6veX9Kc9hvbUFoxYgE8TiskunVrCXqnKHgw9KT2DeVVPXjusFDPJ5c
I+jMJ6zz5hdAB9MVIy+LTET945uRZdpRrqNzLZssP5uZs6+tvKVPwAfu2p9mbbIDHT7QLqusOBDJ
KF98L2kOQ++1D1iTjXBWDaCYNv7hYQ+hn0zTA8pm1HYU9UcFwPma2vZ0aZwi+Tz6pAIKNdZRs+JT
t11n/QlS6iUtadDNIhfPRcxL6I0Clw40jcDNrbuRU3XXpMbXWCEYK2uCMVl7XyU8OTz6NN+xYb/K
liDPFh7HjsSX8QBRmvHFXMRfu2GZD/acdV/RpzHl8wfSAkdzPIkpH/bSVV8ng3PF10uDlPYRsDR6
QeaN79rg4FchMCYQXr6efTpqUSTyMvcXUTM1BoRWjve2hHAI5RP/tS7ka6651TNFVXGpWo9HvWOw
MMimgpaprnvj4IukuYdPsC9dqzl4rNvvYIeA2pod7ZDmdrnXUzO5CjYVu46BCnGGeYZGG0TOI1Lm
+ZTaEsG9N3TRkucOvqvpqyLEKoTq4jQHhJ3rQ4P/JyyczjjXa1ftHW+a3wePuVmgWvgicaFcJygk
KTSBu7SEwNbr/L0q0uarC1tVp8x9LxM/jnghP4k7b/c5CtU6XCqtOy1K98IyL7QjK3Pyd0RblDnj
r6K6a2YTJ05hu7tpLFnWQRn4gLlg4g1eJx5pLrZQx9cx7hT5A3Vv2Ge63E8Yavd63PAEnWLjvHIO
oHCn2kyR2hxjS9N/euAQg36RYzD0GFrIjU528M+6gNKj28EWfXKgElloixdEv7HaTF8mrlQ+6q8w
R5MjW694J6qhUQEGFPQLalAhbhUVtZPEfdAy5/zcpnpHmvYgNoKV/iQaHkgBHpQcKFFvfJ8bIcnn
Ya6tj6bE91OY+7hagaw9e3M85CDIRy+tvxNNNOJ7Y2Tlly9iTovCPseOlxWXfvb8+mVaRt41TNyz
RpS1X1EpB3kHm4kJpTTEGFZYbSNgSIWIljSpIq2Pc6ZceP1+NEB2PiafV0iN4Hzma+qvGsyf/WKO
hNwu8UxUywiFGPRIdh5Gr71rG/52rdz6i8WdZxVLt+cnQqbzka4OiIMPmXAaQoybuWLPrDNAzGbv
5EJg4A6mmbsXg/uyguMJWvxOH7ZsVBysYm0u0NGnHR6Q7taV5ArlLklJWtmUT/pE9A/ckwX5fToN
R1v2hIuxFI2o+kzGLJQw5qS2nWxWHN1O2js2F+ZFrxQUAR2lWAZLYocVaI4cdynZeGr8PL1oatDw
o/2msIuzG84arAnK0Aho1CWjDd65G4tMZGSyX5jGxg9JDr4+0KU/P2OfSqIxZ9oQ9sOq3y1NYoZ5
r1TUWXLGZUd01sAQu0FlwlMY+yOuFgADLJcD1ZBjPpd5/pJ4sv/SU3rSM6nxfqnW5JnRn9p725tN
VlN+IK2N7ssxSwjs8Th1mOdnlvdDo5+WXLXPcVzqfUTOXH4YsFSdEG9Utz7xAY61RvupSztUY5Bb
Pld18ilm+Xy1TXbCmHd07WiZm6qx8tECD6N+EX7ZPEMxUlUUx00l7jDt209V2r6LtcPW06wz0XZa
qq+hB90sC7M1seGn4J1/KOQi33IdA5OXTzHzTt9I0PwY5oFWqH9FususDwZY2ECzwLaeNKx1WKLn
HbJhEmOrFR9H7+DmaOHA9C2aiAiW//Rtpeqj4tcc1kX1vDy2wiO1qvJldusSuCk6wVSYcfLB3ClP
M3amAKWIhzI7peuaX+HIZqfS8sU9XAca2NnlYtK1b9Kr19eU/CUyNVkdMclcODR0p1jeCo4KZvDj
pIdrLtYHjdzTSAK2PvTmKG8EZBMBtnJdITXpAwaMIKbNAhMGlS86Jb8+VnlsgEGB90r/uRWyhtNd
HYviOqv0jW6w4lRd2olth4JM2X6u+8krH4wiVxYQMpdmrDV4CoCIQj4QDqmL0QHkh7t+aLh0pkfD
xxfkkkbMNxy15a2v5mZ+WScNy1+g9TS8/eOgK+Q9u2EQpmgC3+rm6cJb0nkg0RISC0NLGTUOnf9d
2qNKbYxk92syH2JNtC9SlvOnP4x//htN469wxT8qMjziH3UH3j5VGdOdbff5R11R085TLi1juifT
w4k0n7G7QUg6/sWTBr4yTr6apXUYc/NsFc5es7u9kxo7T5DDOKApq/sdv+qBSGuAXNnhn7+4Tcf7
/7029E6kxgv4/CbL1z++ttIY20qPzem+abp70VArxsds/FfKvP/mh+AlB7fLskQXf30DCMeaaXrH
iQkviRn842pyT5b03wRc/1nZ/4uVPf3E9rn945Hk/bZp/1/ROyyJP63u//6Fv6/u3d8w+7u6Y0Bp
FnAlWJ//LknXbYaWLlmDJsK+LXLwL7NJLL82M0gudPGH2aTz26+ELCTMf0s9/Lck6QCB/3QZ2aS4
oilwLRM2vOMxnNwE039Y36NDaJQ7C0b7QMOTlXAOIt7x03FBlYu603rb3/EoY+s6ek7eEkxorV80
tlAGeljjqMZGu8Y8incLZtx9srQ1BcSq7jiNj1Bfh7PHwRTZ0ncv9VBpz22lmrCuEu1CpoIR0Iq6
z/hR5tfc83sM3HWuHYymrYNSUem7Ck0U3w/feNtmRLNjMjkg4CQhha8JUic5FhloEgQFDCGJTE/b
GNZA+zCDuxeWoSMoa4xjSxeAaMaDKSXds2FTDw2FH6VJ+zE4xgTVtKEGHLs8JBlkucOsx1K016N5
1L+ndGa0bcSaxnlu7BfkeAcYieB4EvNAOl315i9jvlNNkUUr1YKcu4euwHOpJUX/3pm9tZei9MAJ
NhjSS5efXxpbrUdx21eef1zUkN1EkuLIMoz1CODRh1hH1T81zYjdP3/oFp+yURXrrmwzIxiYdAe2
3mAn1R2LoOzNHwRxnPNdKkKyxV1q+HFgWOWNxmECLy0OPnKwBvVgEEsTsYLPCte2Ej0yY/2gQYuG
g758cvpxCcd++yWaoo96+mZgRUMSMt4CZ+kN30pcoRZ15rkBGHwh2XkJLRMC5Sr2WiabPZ7vKhrw
BFIlCRG0jnv0Yx+IBRZIb4vEzdZY+7RYWR1YOtp7VdMvW+x79zzHfXwLIC5Mqo8XkTfrSRmMDxAs
ETI9G6zqlLZEatZtntcO8movOcwD5WxLPMrON2AEzA2yEc07YaNCfeFYVJGqI/UMrUNqkY7it6z5
pdR2Rd6+UHh+8ub1mptwoBLq4r1Gtv3O0Nf0IJryfQWrlEOOPeR13IVTjktT98mBb03/h71qecSu
zom4Jl7wZATuxCUBYPTJr/N6PyQFZvAkxu1MxNyI6ym0lSQ6vndOrZkbXxd7NcKiUxdcB99w6M67
OfWaXc4q++hUjAzXtfICBvlolSvcf3Rm9pExLB00uNtQl/xZYXSfNdWXUSHmOHIrhYSzXtqD4fEJ
1hYwMZeA0H1s5a+d6SZ3lZ6We8v7RtSofp4T0TJEdrUXaRslXkU3tSOUftkNBpCHVdfVg7zAhdlk
fveiV1QphvDxiQjPZgm/3imQuXsvL0BZxKm7X4uhjIg1E7tqpsTs8Zg8Zm637vS1KHcGuMFwcAoz
SnuL+ouQzZMBWDHMEm88mmZy6p3RvMDugVhvps3rRnTe0xdakWnngsbdnyJnwmutO5vD3sn11yW2
dYzygIzKsQVzmjYi9IfVoJAqqudCs5bHuBn0s4GoFjQUu3zkuMSW7tzGmzb0ghsOsip2Fl3XnpeK
NVerLP6idq0IJjjUhXuv2cW3DLhimFdMnsaWVc3gjVokVt7PZlXOUSDpxNGt/4Tk5UVoLJ0z7j/i
3t3+Wfey01CN7tlbBdLWzrmRpdbuJp3peepT16+TdCPbZgJotv73oZe3DDZWbAyPcqgoRvPMOCyZ
9qO012Uvu/XS9eKaTfx9JarDBB0cllFVgcZibgdvkeVrzD4gFSgmDTt7b2sGZIm3PivUM0exySAl
+yN8/QOMA93DVZnR9HRVyyXF6O5uMQUTI/Pdby3Sn7PcIuxTYfUwCQIrhQ+zWkPCYzD0tdsfo0L9
ItYlvockxhJBGsaZRr7YM8Mdd8VCRwtxa8ONlt4xtfSHWppfXVdd88TOT8qZPxELA/Yvc0lhXCz3
BO65evH98U3G3RQ1jfjhptMUjjFOd7BqL6YxXITdd/eNZ54zwmIC0HLybpswAf9/lCmBpbFFiRu3
7c+uG5A8+nAbnHWoD7bNdp+wq3zXEuhyXeTUMXjpvMCxmNZJOHfKSr/6CwbRxV6ONb3zBVTEsB/N
pd33ntw8tPzEal1f2tHOHgEzXnODhxBp1nNQwLcLKdFJoEErHuhMzrDz0hzQe1yWVp2SrsUiOQLl
ZRhnBhI7RZSWrftFFvPnKR6Go1jERz1Qw6aJZG5n9tOBlZW2J9XQCUU5+g+9HIGMUua3+Fh44dNd
Qw5w2DsmDLn4VufsJCY3288tg3QONGalqfY2+DSMrTZ/WBluc0sOw8kb146zhk3VEsfukfM3O6dE
zBwSRnDE0YL6HTbBHLYW65CtlrNPxGTtTQk9YrYb45CI/G0aMb2iUnpZenVRRdsFhJn/tLRGnGUl
4z1xxLCnGxAMDjianWGX+tlr6IVqmyf5yqm679yujiZvQezxjWFX1b/aWR+jqUg8jZXFcQYVaW/U
yZYwuE99PJaCW7EF0AcJl6uv9B5ip/OnBlyKWWw3WZ2XjrKOrQmn2WBpiFz/1RoQOLkFajZUIMnO
UTWnNyx1lMVIISozdm6WTQBR96Ue54pIt85iGOqToINq2UEHJTMNNHHVdGvX3f2qGf9TXv+L8hot
65az84/L6xPKEo5Z9eel/68v+ntpTZYsvBCTtFIH7A/Lfb7f78pYA/krUUlbapZPpthm8/t97W/y
v6isqXVdwYvYlvWUp5to1nJ/23LpSMvwNxeojn3031DGEvD4p9Iamx0repB8iAygWFjily3vD6V1
5mZsRw2VnucWbBHlXE2oMSrIS9MKNqnLbNhA8XGNN0WLT2lLAWH1TJkNrEKxnzl2Rkn8lVdTs66r
sOOdHOt1Cnpdn59AoZT2wcjFoj0Vft69tZAinRA+bZKHSyxJEhhNNTKILr02kDHLgGAo9RXqFUEo
Vz93BbOjqVtPWBR6m6u89ncM661uN0JAT0NrqsHJq7jBGs/d+M1HZPf9FwGn93wYpKtuEc/dyF6h
BHVMJzLY45pX3+zTSPmlezfhSgzKcSBN2tT2QhF3FDAn1S3mZkb23OT58jSnen/fJWZ523BO1U7M
tcYd7s0J952jJyxT8uYmnQb4UTK1LBzr5ZgQvng2KT6ReHoH6Awd4Oc6q/dOBfTIVCn8y34yCyOa
HSimdi/MN7mphzKrk8+GSVKFn9pfE5DDD2gK/QgfufU4mHl3GuvFjlLDfEzdFUNJ5YqdtkAVmBtN
PlpCk/dWNd0cnZGxIyU6umYW6XcIvM3BRjcXsiAuLkZZgtx15/Y2dsxMgiHNkjumuvb9lG4+DUZ8
w1WfdhxS9X3cdOXPfHT9/UiA41452AHYM6ub6frfnRgcgBEDonW1lDRyxb/AkL75INWCDgFA2Ejn
PE419AcY8c95p6wbQsj5YjViesyUDoC8SL/lBLy+O7U7RcxkLmx+l8iBjxpwOtoMyhrtaUQU/Sy7
omShLNW9aRUpBiHYsbFfPHUy7++1uRjCjDv2FRt9DInFnO8XUgKiZnbMneHwSjVgv0gV4+Rl9QR0
S+m18ELzqmaRhZoUIE3TGBcrbfUzjocPyd9/SAZbPmGfAuoJMM6/CXIQnjw0yWyY4xx1C2kY97aG
YiBvGNgUIIcPqzZUN93kihbu0F/NwrYvC+6pprPsPZNxuk8iiL+wZidXB/lserbz1Ijg3suWXdpo
R21RTAfm4slea5EvE/t81lP3bhxVC+bURdKJVjAPvXxmrFlJJLaKa5BghwVmZwylzV37TxoDFwAw
N1J99H0sLvYI3BNGC5iZIX9Mre5Bw/lrYFeMfGnfGO3JXeU131UjxKnMa/oghONYpb6WgloaoCW6
uTIzL47Nchem0kUuH1oCv6Q2CH1bB/3NHnxIS4sfH5tp1O4mz0cGPzRJhBTxC4ehejCbct5riE4I
tk6cE6WH/ckGIU42hlDoAjqwpNBPXBoZwUQ0gOP6BQx1uxtE2R0w05nMlc9rn137sqfS6CHvASGr
Yib00BIDaBslQad5uZumJtsXE6JXm0njjVpdPjWek5zIaiOsgaXHiZTM+amc5Xqoemp/CNrdYS1m
987uRhC+aPC75f+yd2bbcRvZtv0ieASaABDnMftMMtmLEvmCQUoi+ibQA19/Jmj7XomuI5fruV5s
j2EpkQkEotl7rbmcIN3Q3x9uccU9QlIyDoae5BWakKjgBSsbZxDAnbB5qY02aTvdTMFg55fstK/y
2n/FqyS3rjurh4Si646w5BTEfBzcTLYfX6MMfSmcimao5vAwx+aLW/WSlONatM9NzU8mdqDa1FVm
XaAppMNlSYa0CDN2vk5G+TTKbiam3VU0Mt8RjQ7M2Cum57lTxEgFzM/AVNpL9u0Tu8cR6HQeC32v
a4hUApNw6Bf5dQl5jZgVRdn3JpQBUKyKlgNiJIdaaiZ7zDbsh45V2oN9j4uWaNmqUHdt4r1VJfKI
0ALiOkR+Rs8OH4AmxYmuReUWeRmsnZizP32pTqKlqWLX2JkzsQ++1ea7KYKzy+SOWmDsHqNsakzn
MOEcO+WcBjvWFkN/TdEZT3j9E7KDxoie13Va+yXIwnL0D2lHf/FydGr3dmTBvkd6zSuSDgw9GsG9
/NKYcX2KZopFK4J55WvL6I/XZodNb20agecQR1B5d5o0GmrwwEtO1Jb8k54CY9eqpAgPgW6PU2yH
11HWZfcEB+BZqHvicyLsFsNaoV19qnyn2SKpzg9mHEYvPkV1tSLjg+xC6lXOZWjX+CO8d6/EPBCB
3Fc0kga77/sVHAHAK0ztb0XqUPkmIG84t33T3GBB1GLjgaXFIgI9CLyOBDuwIvqv+ywWM4euRfzE
mgxbkBLLGSZQfh30Ur2JMcIJEmWBjeks7T8bKUaRHMcITlhUYIuJRL77SeJ3b0m32EzCxXAiy/6Y
LxYUHB24UTCqL+q9gLtIHzzyH7vFusJmOPtmJCKBatNZ5Ey5VTzcBtpxH1lHqMi9m2BQEOKL8Lwq
IKUZk+2xXiwzKU0Dh8koBB6VFv3N6NFToJgXGTfxu+fGolr2RAYLRpwMKy6jePHnWCqfgYrq9JuD
FRGnH/RlttgWbZkiOKIHy2GZRbysVdnq6/ndkYNb1Z9WFpE8+XaylDjjNh2e5DAN3wM/0s/4kvpd
YST0j4xQUeAZ9WSccC33N8Q20SS1m9r46oipuZ4AfhO8CNL/0HnkXxw8Y6ieVTjiVJ3moDtWJp6d
DQUS7BoKM+hn7ceOs/JLu71LHMRtsM9tDciryo68cyCCO0ug9Ka2old8c7W1vVo8BaoNnC2FnnTc
mL0h913mxHeBqnCl25O3LlAEcVzyHWhPNl4imuQ9Aq7U8i6nodUnM2rdjVs5YjP1i/7e4vDpZdW8
5nTobLWAFeYmVrslG0o5K7Opbs2uaTeNlOoyM3qQMx40nM1IgevYeE5drPKsqJ/SOlnAE2HXmNjL
m/JLOkHW3FJ9nTR5Fnr+ThCWfQ4E4i7bcl+dMFKfPFgNL2XYlDsbG062YYrHtzH1KRwmkquYEdE9
imPsCe+sZsd77mWdHSqMViHFKTlTCLQn+9UbkGG2gWk/KkhWMZYGe6SqVlNJKEqrPIT+yH+mc5f6
BxDt052fBrpfj3iOX3rVIxUvZPVM86u9lQo82ToZLfHUIRMPtqEYOsaSaLoVTFDzm9LItrZB7obG
CbhP8AWiT/EJGIjb7GxMtRdd0020bQwDIn/doEYlROiYhOmNmLv4iy68q3DCRBPlPWU1g7MqOdLF
1Kpbp1XiqgOotAlVjspPwmS9BmVurHz8ZXssxLJaybp3XgnFtiig4tR8LJzJQ/WWD2g3TMM2p7XZ
xAJOfxheNa01bwccoUcrySB/OLLdzJWd7TohuksTgZ3b1fn3KLEWG1HnUq1IUHasetiPm9Rt608h
ot9XF5flri8FWUg8zXlhquEfiKwxhXpip0AAAykojNZh4hDr5CTfKrhbxYreDpQkDp5MLZz0S1RZ
1EXG7IH+c7QXsTQ4HwTdZY1kCpEDSfCYK3K1DgV7xHwIKTqRVrYr8Jkf/FjhoyCBPP3S+B6mHWSZ
iGyiWAIVrCrL3SI6nC9Sw6xOA+rqS35hdmk5cfw1mOMWLG7bkuuj+12o7OKos5C6XDp/rqBAdGvT
MuuXEP3Tja012jMR18f/npL/HV38Ihf/5Sn5fjm5/osm1B9/8f83oSgIma70FYL236XuPzahXMcn
mplTqvWTh5ROk2MT4GrbEGTejad/HJQd6zfgRWTJsjEGrGTSe/wHB2VYSj8flBHhmxJ6t0m+oqLd
ZS76+R8OykpQ+QkCbVw4mDFuYSjl23mxNOWLuQnhd7MR0C3v7Hfr02KCMhc7FHSfaBOmWKSmxSxl
N1a+NnXLluXdS0W3plgXi8HKW6xWKZ6rsLIPTtoChVnsWA6+rAF/1rAYtXB7+GtjMW8RkYSNi0UW
3yTngObd5aWBDNy3i/WLt8XDJRPmV87QNw+Frei6e62zQe6TfRP4xzB+f0rwk9lVq5nsu9tJoclP
FtOZHiT+M+xM+R3ute5E90Nf4OrrW1ZGTGv9Yl9LsgLZ2OByRgixrSSLzc1ZDG/tYn1LAJmQGcLt
vKpdA2/csNjk+nfHnPfungNOMB1mgaVOLOa6Smp5KWr/kGX49xcDHqhE85zjyYPOmW+SxaaHotDa
phHWPa2RFreLnY8Bg8R5sfjpxewXD3odptj/eFj5BSWDdOdJwzuhPHHXwWIY7NjN7kaLJfswvjsK
5WIuZF90r2UBwHCKHvEuWp+GXLoQCbz+qVjsiTBs1EZMdhlcVfWEaysro7hWa/TvprjoC/JX7rFX
pmmHypicoq+E6ZiEBJdZZ8y7jmIgESBF2YAQB4CJw479S7tqqbTcabvwr9h3iGWh0Gzs6qnXwz63
mvpgeXLcc4QGqRkTpHo95osh0GtFS9idkUftyp8bu1+RnCwvvbQW68Qc43QLfAdQFL2fHLRM56RX
FAjsytgY+TjSPy1/rxKWfxQN099riHzQUlGsfq8vehiWlmrjUnmsf69CqqaMl6IkGQ1IWAhZSvN9
wRmUNDLbm/t+2KkgghKwd+aqbu9UM1mT+2kQXSPujX4C8LTFhwdEjIWd44C1QzvhjyC7UreUYjwP
cTFVeke5mCgTMxPm55IG6i3wipkdQ1Joa1GfJyWS+HDckJpLi9XomkZt46k3HqNUxunGmj0AqTBM
xnNqgq5B66O/ScAH86bUVnDHIR6yEjMJpW5UqdFjIAvAAgYqVyKoqklcz/3g9rvM8IZg3emoxAzQ
FqS5JGZ0IMfD2MazZ4drVvXpvg4i2i02MIfPaUz9ZiW1az/ryAEtGebhtY4mfU1OlL8lZLFau5FZ
DJClUHvPooGMEWqOMyTOHOKpqG4Ay2PDHDWsT0+bkEQdBE/Zijy4mvU9AVUPVAFwC9vOlWxajxp0
O1LUMiATroRZeDxyOlkcEOx2WpnYB+i+Nu1d13vFDTyjcA/eCHZaT2Rf0ocPQVaNF1VWwcrXEHye
/rsg/jsLIiuERS33/y4bX7wUzcvPRePf/8qfS6HzG6sgnlbBMuKon/UY1m9oHCy4CCyWcNJwpP1Z
NGbF+qFITPXYRLRlu6ypWM3+wdqHIujj2gdWC32Hzeps+5brfvCGaaLYsyQc3Yvcqnw0Fa6HHsE1
OULpddcY72sIe1BsLGm+TJFlMeHVrqUwKCvNLY64+wwpv5FTq3VRZW0NADxOcPCDjs5oZ/co3Tyd
zUTnRewMvF1eU9gYrloCVGDY0PDDRu40FBRCFpgsdy97Rzdf03C4BZjqcbK0DG/tRK63y7AWUKHU
4aay5une8GfYJnML7nutUa6z71w8P/Oe7eAShzqaGTmRjWAH7tUw+Q+Z9jt9g78rva91oJ6abLYx
AODONtd13SfVBSmJEXGik/pi0NMvucTkztsRMlK8p2gmWDunIt/CZvavU124T9rz4CCqcnhGeok1
WbberuwmVJZIFQmoILEOE7gdGT6GBwOe7pxnxwQPwrPbSP3FamyrJKEgVl9L5X/NxunKFzUhs32K
EIF/BOe+c23yEGNxILPZ3LaJrdajDTUOhqjSt11CttlaTJPYtANIbhpe6B5XMBbwzjqBO60GU/YH
iGL5TcdJ8BEADQeKehr2lPSnW9VY04mZm+4ZztzR4DRgxAd6yvE3xoO8TVJ6htu+tIxrZOhUu6UL
lqkczUuoGsVDRM9rPxNjfIMX21v3KCoBJ7CYnx366Z8NBCFQfbVlX5dO2G1UBVch9yg/9rE5A6OT
nKXiDlWBaRUdKZ6Lqph25s4eoEFmTjKirA70/GxMebXz48zYI6Wcjw6gnK8it7xjhL77fhb0gDtD
l5cl6UU5a5SB3a6b3d5EDt47Lfya1Z//phDo9NHZoGlZUVAWnNXgNffKKeoTMpxwKE7Enw0Z+h2y
qhO1o7x/hxQTjShKc8hJSAoi6khf/zuj/lszqkJG9qsZ9bLsQN29FD+J3NinL3/rz06c/xszoaU4
LvjOQpRBRPZnJ27RuCFRpAfnIi6jpPX/JlXb/k1YvoWl1Ydgo6ylP/bHJGvxgYrmHO09qkaCU8Y/
mWTtRW/5gx7TNE1KesyE0pPs5ACa/Hy+ILl86OCX10dZBGTjJIlh3olIz2Cn42pX6sRH/F8B3moM
L3iAwomVIC+Ck1HHtMBqIGNeBnmuFG6xB0Ler63eJLrW91Pjwa/yZuNF5H1vS9GqtRklRCgUYBqT
BWNITln26FgQDqoFBxfy9kPBcBCPE+/Qk0rChtoMRT2AjzPmQ6mRw3VFN/6NWPTDKsMdWMi2oD8t
tMm4mpf//8MJK4HV0pfsko5jbY43oGLUPpygLlptu/wuvvcPQ+RfyHM/KGDfr8e6ZjsOqylxphxi
f7yeZUCICdO0Og4G8L4xzF4X+MWC1fzDMv91/J/wO7NWRkZy8SPcdDkb/vxsHc+2TFq8Pm1g1uSf
rzRDD5gbIuugDOlmw06O6uCEXQUbb3yPGcLZT1ES3P3jn+fRexYs2hbDVCw//8fbKaxmyIsmO6Ka
ws9pLL20RnCiIJhO4of951eTtKtpWfsoipc+949XC5XP7j1PUHOIQabnoiayGO0vwJguUw+/vpb5
4Sy+PDk8GlzEs+lb06b/+WIjJqIIw3Z81NGYQVqJiKLcaJ2XG7826YLg1r7u6o71Bx7egYYx0cjk
1TT/+DfTNwd3SY948RF7Hx4rbXNvImMtOepukdGMzdSQvBIED8qlI/I3F/vrGJIUH6Rl+RyKiOf6
sAerNUGPbe0m1Jjn+bb062bTGrzBVErTCFdRDDXFK4ir+Jvr/vUtQdrrmpwxXFd57hJ59uODTcOE
gEGXjLpi0D39ep7mgFiFpNgYv96vH+yHazkoItGJK45lPF4TDPDP13JiY+DQouJjbLKBI7aAE04l
6ukiJBTj06+vtXzWD+/k+7Uk7naKTp5wpPnh4SV56wL4ZQzN0zyYmzLw8lMW2725+fV1ftYuv6O0
EbiioF6QzgxX6+ff1LlZU7vlGGN8JHYL8V3Cj3KmAghKb8v7KI5zCiscqTGo4JohPyUPo98FPP/u
/LP8VtBNTHTISeB6fxw7/WSmsSYW5ojwjo0x0n9rFc5GeA7sKT+VoU+cpGtPfzOfv9/CD7fYYgrC
u4HIhX7Zh8fZhy49ycDDlkLf9XONv+lEiOJ0VbEf3dd2RbhMa5QjXasJpecajujUHwe3GL/RntIA
xqlfnIg6Cg7hcnYI6OCcgjkxbn/9hP7V95Q8GPbG7A6Q1Hx4tVLUdcPsGcYBOKz7Ok2dU2OvzxSP
KHMHl41xUsEZSwwPpUU5pGcMbBhbbPIcjl1aOhc0FILjGPv2lTLcxtvhiS8T6v/K6/e//q5/HbW+
4G5ytkM55P7lJCYUeQU0vPD3KEF4RkrbI0UH27TbX1/nr28iqiMemefhNVrQvj+P2tiwuClGE8ME
hEms4gV7WqSlvGCvLu9/fa2P0znD0xdImqx3cikCgA/3f/Ib2ThjwnROtsom9IN+AxuIgFJeFVBN
CwR4BCBgdqP3ZOQFiupStn9zY00hlzfx5+FKFRkyv5JsCvg6H35zVleGxZsRHDx8+tPRyywm01aN
dnUMu2q+5bgnXuWCc47xKC6xoBER9XFMI3pFOoO8IKYkOKmum26ovAE0bnRCALkGBoLVPM3ncxY1
sP/wed3NmR289WOXPfpTNp9B/xHzoXTtLiCn9GTlvrzoa8GEC3zJuiMTxb13o0ocWnDxlxEtIULe
qtjA0z/Mt1MY2N0qK6L+Okcz8JIFpMfNhL6eOZyDXlVjEbxB/pXVqcg1OKsCOOBhps/e7BKPPPoV
bcdlj1DSe15RZ3NeIrq9X4sutz8Ntl3p1YiuEa84jfq3rG+dYZNDaYjwnyXRObR5sx3J1GLWffza
RUzeZRPKt7Cknw61gG3juggEGJEhVmGHQ9d19kiv2AwVHpm8voeVDQW594QRo/bvKIgz3nj7w3SX
lorLI8owUNw0zJ206bynGRfbZkxVePaWv9vIkq8xSczLyEobFL8cAx9UaU9n1pnsUetpuH6/vYEL
P94qInFb2TqC8jp7WXSEVOraJwuZxTmlM4dpHIZ+tfXeZyv0HmiaZ2Yo3xyN56JMGZGlGCGnZhlm
iC6uuHcTFlVov0JED3ilnc9dLUCCWKEobpbG7IL44nOGaHGCtIhhEPHEr7VQUFaCup5CbF4kL6yo
+Mj7JLTtT37R19bKsLi3OXD1V+qJ1s4E+faSSE3oEC8NcOqANPVbORgjdKmU0D3R6/E6nji9bjzH
jJ8zt2VqAnuDxkegFbGXcZgvsjm/AwG3niLCsTfzaLKBMfNy3hF7xFjy8nY+h8MEuifg6EVBtenh
uUuD4JpFRrHpooa+dcIPaFYw+UHSNgywrQBz+xINoQB85TN6ibAZbyiSjuWhAx1x5crSeHCp4fMc
Q2c6h0aWnFI/2yoK1nginfGaQCW0zIlnoqFDK0w1WK4no6xB2EbxUfh1cTGg4lvDX4w3rtWIs2kX
86nTwj1Q1g0ewtbblk6Xvmi3SM8TV1vTvvSu89nbpzHp0pqeAs3JxH6i/EyMpZPDlpxANqak9whj
nNc4kay1SaVnp0Z0a3TAscdyV61HFffXcVhMp8RUuyiCjQjdsoSsgBY9MrqKCtigVtByklOW+vUa
+3JGF37hAS3xfK10nhDO2ecwj6/rEYEMpZNx00++s2bBIUVKx5/cwEWq0FTWRUYGsSA0el211I1T
RXoXsZILMFK4FEqoEMcqumui6ZVG8kvVGc02IZRuA1CjWCKqraMh/C9okQmz6e0qW0+jz6rWVdZz
bjunGd0qCsz4KnLjYYPx/KHvg4uy8MIvLeWzbeRM4ynKciZgZ9kj5dZ05ca2fW7nRt+aIKJPRg8h
YZ7dy9TTk0+Oao6ES6FY1lbYfAcTWR0ms0T0Q7ZygOIqtJOTWTqluQqM0LvsZMYXKjOIWat+suZP
cnbs3ThkYBjaHuRNa5r6mo2SE20GGPLYSMBOgx4PP3WWGO6nUrJ/KBsQRSssDdM5BfuztO69HU00
/1uS0+cdMxfbv1Y5F2UXfa5DcefLYbjzhmna2nPXbZf1B7RhWUG0iSud31Bdn0FNgVY4OgY12pWV
ImOqJ/YiqT+yFhZus3Yh9TAVFfgXnIAVwQuVd6gSjj6Uq9JNzjZvRyi5s+8IrqrWdWXl141oHxGd
g5kZsFs6ekbCF2YI+TYtfPJkJxMLqGKF3aNIUnkjEFrsXK8LP7dJOFxgQ9q0cTCcEpA0ODLgjzzb
4N0xEBBJHSOtrY1joeroBNEPnZc1oFWZ+5yBmbB34IiQGbdku3vbfKoxSMPOEnnbPxFp6b+1zkhz
zS1MwDW59D6Pw6zmvZCxga15AFBaduzHAIMdqnlWV6OhXWSXDfaqsqzWRqs9mAaDIkTCJJK6Mrv6
e2X5/rYakumkW/vsEaB2VvgmaGwq85J2b8EWpvD2nZep2yzQxCkEdmBz+E8ihzJFbT4YZGetzTZT
Jx6quh8liiYWYbx+YKGcryN9lFuvNaga4Nrb+PR4Nr7LEICdWa0mYsz3A5LYnQtUj/5a7HxKp6a8
gZltr/LATI6YXawFkB9vbOQaug/MfS8lA1sVZ5fywTrIlXUT6owcFO3ZlyokvKquYJ4FUpub3B/K
fUZm/S6bG/+lW6QlTDR63TdDbK99WmWAU+AX7KO+sBDoD4uvrgmQdYjRvuqEX16LGboCDOPSXVXw
xIvtlBqls4qTPttnaeE9ScxqD/y0ECeW9Eus6tgmJkNN31uO45dojjoK4QYgBMD4fUOPuGBNJ9a0
prncyytO7EtMGyXVoDfLU2ZOUMb7tjoPSZ7dVK5sr/1mHA+2biK8XMo/5ONcHwcfsE8PDumiRKF3
Tjpqu07Y569LJBcAmkrpzw7M4J3rJumbkjnS8MqryiPSV2pJULcevaZ6zvnoba1LJ1srOYN+aIhr
fKHvmwxMAg2wuQoKC4sr4XqaIMONQ9v5AnYJuX9lsuWJx9s0t74OhgJFhCmdLpuySe4Mw+nsqa58
9cyiB0eVGBtfsQaS+zjvJ0nLmSSV9sYUffOaYHc8JSDF6YgGqn53vDmwN+SnlpRLr/kKj8QH1OIU
Y/QWGZMGrtFkES92W3BMao037UbFeZSVdRUPsvuE5rV/derYfwo7hUKqKCCwIb6d/UXCM+X4KXHF
5cXBcJ3pZFkJevTc7UlggaAp0hwklN9n5irRRL7DNzHX7KLCK1qm3qbNNFUNSwcI8bLR5lu148Ep
EnF2hjgDVTuwZpCIRKAeThkCcpmcIrDsCXnPZrDAiOu86jatg02RZQvEgm8nFmQxAkiOUo0sIybV
IcZlppZs4dl4oHkpdgof8bZiUdjbompP1Rx3XyvORpwwogwMW85dqP34ObCWoUxFSZwjr8KrCSRv
PLjCDh4nadkvhlUZb5bbDZeBP4UPspgT2IB87OiM6hN5wf3K6mT9HFROzHZS0Edv4k9sjElMC/D0
Ad68c22SAxf118z0GmQBgyp/FLIQwHSMO68HqZ94Bf10z99RywdNUKBMRgiRr0Y2J1gyCTw0ixrD
I2dsQJtkZ6oxfk0zKyrWBudkNO9tyVK54E0Miyb98B1xqNpzlnfWurbUjjhab53m7slqcuiGuHVW
uVxiNGGaAVPFYhcwnEUymheTzKFRmHCu+eCo7Pw9lqx0ledTtidJY7zXLkgtq/PDM8mSb3SAbcw9
0PHcvscnRmF321DNOsX1lB2UoDxgjT3M56ru9hU+rNe0BXvLGZ9Vh43QyelKZ9uoWO/yoYWq3I7J
ZWqO+xR80IpM5XHNodql3zNeD6hjUM6O7kHWUGVE3vscTUi5gVnFAlEGN6PZ4FLMEtonbfO9rY1y
WxnlvDddPLC5Vs/1hG+6nir3oq2oHcyhOCZDg7/DeInxpJaEBbFPUVdF3pBwqJ+GfL7uyNkAePqJ
rKMzUy4FIzCtF7gt3xIdPpoKGb1V7Ct20+juYReKmHYTEsOV16pXU4pmPddLO8gw5adyARaK0nod
8fWdMvLDNn5kEWxXtxvUOrukqy7GyBsg9rpfcaFVpIVQ1V5JgxNBOHTd59mev45wMXDLWTuNh3RY
I3kJPwu6OXA4aj9Fv4KNZMKuiIHA3pvzttfxF3J5EHu20aXUn4Tfdw/a12obNfE9GoDo4CFhJCWl
774YVu1vR8AfB9Qb9WXX1WjfALzxmk/iJO3Y++I2ZE3E+OmAjkWkrcTapTw6JMtxgrS+cV+CKN6i
THuPciAhE+myUe+ifLxD6KS+CRcjzcmoMgo6BGo2vthbvTXYF62fAylc6agfbzKrXj7P0ilxvhSd
BwoXZtAeQ2DDaucNaVWvqGo6IHEEzp8deB8ghSn7IYIIO4/Y1q5FmdgYJUZ6Q1E0dZuBIydYznVN
Kv2TH6bBWxO4vIBclRaDxE9ZsxXhIEWEWsmxKGTYdxsStPE7hEtPA/R58EQeI/50Axssik15kcQz
MTuscY++DqazAfoNtz7okHbSrrhKDEnEaLvkO+Sdx7Q0NDg9oVdyOoGj2X9PZrK8EndCCGim884M
ayJ3UqI1wtygyB2Cc70zG9luXQSVFfWuXrwCqXPluY365cirWhI/I1k12JJ6tg6Z4Yp9ZZIew96e
jwZEZWyjkgP6RpKwufNMj/PV4LbPbpZbm7hm+7dyoupG1jO2yr44Is5O1jNL/tFKGxbSxg5OdiQp
CtBGPkMjo0awdGrer9dXjrGdSrc+Bi6BUpwTQNyTPvLl/Y/ANLTuhMuxHx+y2ntSzgeUmNVLk2Ot
Wo+1RZXAt4frgUzqjcFhk17PXLj3KuVm0lnG3xm1evdeKAaaSRtlLH1s79SNszyuwHHEkYK1w1fM
I6I/MIsUexdj4ucybvkBMUKdFfPIfNtQeLmRcWZ+yTvBUy9SwtiCYayPtSzGm3RkvzuDyDlgryaL
rZqmFoYlv8vBGfZQSY59uo8qwkSmRO/ZqnG277rMqzd9GgwpdnuqIhQvmQyA58AFRTSARkqSfx2I
PGf8i9m4VGVYvVD8i/ciTago+vOFqusGak2mSCpi7cAJUoRzuWsR/juXmSZZWZqDvMBySodslhSv
gjk9vY87gzSfXZ/wBOwZ/wsuqfk2ahvw4T1YKb5fRHqCUVBdA+TvzLdZt9yTrKPLhi7nlmc1XpV4
lU84NUgXgwV4tgqz2JdLKa7piArycIBcg973N6QVzzuMrvO5dQSfrfrlA7PEvQ8tZWDz6n0ogSX1
fK/CnV144guxOzOoVqc+esXyf8uWu2W6S0StaXvTueeDyI6u8fbrwRBfIqiKQGJaeK9xw7iPDLbX
pLQg8n0vPIF4Ct5m06GolDCa7JkPxTZUvlBKLJDJFlb/qbVo2CtzCE59FJQvKLlGXCwRrw4aNx6m
3dGbJPD6FFRm+ZJ6TXtUejTs1dT0mYBPnQXmHYcDfmFhuZS/ghAp3toPyNJTRWxdcm6pP5MFyR/I
wU2dupLb1OP6vhvSNmGnxRe3mjT6ls959YJynkuPXdOfgFEFx5aSK/I932heZqThoaAih4YugYYI
GozJ97WTwAUiE4Bh1VZfC+ErQhpINGz6OjiJlqfT4tv9rEfewKCbFBWLQu3bum+3YelOZ5sS+LnK
iZCqB4k8Y3Zn8yILLfMaZ25wkpnNN285+chNwXS4F7ak+EFb1N/IZRQMaGMuZSUpKSDrASDpt5wJ
B9UxSrxZvIYiITIMfjDmnKjinS5rCcSE0ylqbeZH5XCnQkTnDwTyBm8egcCYLtplDNYCrhyYseAU
40MM2AdM88Hwlqg/3+PY57tR/913OSdDPzPHLwj1xuex95fsIDbkNaXUKkQLVkC3sFDqX5pNX1xF
Q9s9xGLwv1W9E7zF5ahOvcSAA+2WlclBTbmbpAeFTKGwPPZKB0+Ju6SMNTUWm41XUuDeZFX8Z6Tc
fx3Hf+M4Rljs/FLocH5pmpevUccurG1+tB3/8Tf/EDu46jfED3TtWBdsWtuKPsIfYgfvPXUHiTWN
RHcRkP1kO15aqgjLkJ45/nsF/E81tfkbJmYFw8m3XWXSMf8nYoeP3QWfK9DisyXTEse6jz0xwrhc
I62MCs1/9haVIeuQT8xT7GN8+nVv4V9dCZkx5aOFH4S44+c+RgZ5wqG4yZUsTMkAb58ronVIqsZX
9s+vtGjNbaQkFk3F5Zv80G4PWyOgf0e5qx3woAaduG56wI6unh//8YWWdpqDXMXlZ30UivReZkLG
mamrNelbmqVviLHeEv79n1xmwS15PPG/PKPWjZAsENV4wN6mtsongGSRMKzTMf4Pbh1jFS0NiU9o
JN77cz/eukpA4434RT1FtMuRgielJsu/rIvkb37U0tT9scXDwEPHg8KP54Qs8mNH0uupUbegGA4g
O1IieKa7KRwfCed8rHqWxF/fwaVf9JeL2TTp6CVBWPuoZ+HcUvJultVB6YaJuiGrMGGrC9gvfqEX
QnnAQXcCOrX950PRdx3ipRdVAl37D4MeXgVJMFFRHSodl/cd+h0KJkb6aCT8169/48d+5PsNlTQJ
ievCHOF9aN3NXdJNcZlXB6PT9YEy47Ql7TO4//VV/sVb7Ls/XIUp68d3y+dA3htdxlXUKFnrx8c+
R4JX1P/ZrfvhSh9uHRFzUYnPmwGSddPGHZOXmX7E+t94vd71Nz8PDxwrC8eBtrNDeOcyVn8Y9ZgR
pJ+XVX6oeguar+hR7E9VO97MTj5tVSBw1ava3Gkl5UHUY4npwsYgqJ3i1GtJ1Yf0gnELhqBb12Ux
fPWiGIt9EmBp9oS567z0jbaCfQxnQnwrjxoxZUsify1VakDW/JEpwhMpUvyTCEjBBOHvuMUJbpHf
YJVHibX9uc+JUBzyUR4CELGrcmLLNCSMZ3hObrgmQRMPPTVhHzRp6BzxsRfbLs1wBdLzum+NxDnB
wx2+6oBZ3mxdvrtrcpXEKS+oTffJOvKgvhIPlIlXWE7gJBu+jwEo7SUP+NEpdcodEPnqOrTmckMD
BX5CbwcBfjKkReNKYxXZk41c7bQIxm2i2RUZ9HLXueDXzTkTFz2Jdu21hbUOPCaXKIwL3NgsAXQf
zQXKVMK/UqZ9cnIygJJ6Li8oRqImAmW29xXdSzLDrc9h1MuLMQTiFcK7eHSHNN7rxq6etJtbnwN+
O4yXwayeqtzBBeHS8SCO3CORYm3bOMmJCnDYQsJ5zB6bgQ4vm9n8lv1w+xxway6iRFfXbpe8CZNn
2iWu9Rk93tvYDMF9687lESsF375pyoUkUKa7OhPQkqRSGazv2B3vEjqPR2b0dk27Nt73YQZSTpK7
iIO/K9g8oi1YOUC+r0IqxZyew+LN5axwRYuGm9hlsthYxuD7q/dhnzUhTSIR+Jc0iIotniV+Zhdx
xgXwtc7JyH3wZ4ufFBIw8Kxmdr65hm1K4HhColaL/GMNQdnN9jGhB9XZ7PpKbchb6L9EQWWorWX2
DRyvkrbcyhVFfWlwVvrsQ6x7GHFlvFkevTV+47QtWmZO6hbEYHA6fywt13wgZ4LxI2s6FOsaLXG6
UgRpg+T6X/bOazluJcuiX4QJAAn7WhYs2hKNKL0gKImCd4mE/fpZYDuxyCFD/TwPfSP6Rjez4NKc
s/faIzn1krC4FdxLHoEKx4zmDkKCCotvplGxc/yHtoHrg0d21ta9xRI3T763V6Lu8a/nA8YQVWpR
v++8Mn3yB+ggbIL7S4gkkMMSn9J824fjlwEL5OMMzWtv17CxdmgJzWSX1sKel4SNjDw95MIkVoyZ
8WP26/aXOfNtWVpI4Hw+2O19jzrtG75K+/wlELwYK36s7DRxQCyVTBtKvhrWaZ6EHUfZ9yYyyWAJ
o3Irx9ZcUzD7bXqxfxECdzzwQ6joRMW00aa2GYA3OfFVlBF71UW5v0+BWaw6wdJH5S5fx57k6EKn
/zbtJf2quB7j57L27aDMHEphDoCRC8voHut26veiqDjO+OTgbmc6A4eB2m0bLrpoTenr1sj3voye
VSdJkG0BCzRmoKoeNcCUYOR3wLKG1A9ZCt1j3PFRGiU/Szfy/rJX0t8CIgSM4KmQA4qbffU4Up/r
/rijmbKkko21WhdDBnYpS9C+C5XzUjMrktqU1+Qlgqi5Fmwqd43GV591OaxkRA6Yt9NpO0tmN+qk
AFqWdbe2uG6zSJ+SVgNWDC76KR9b7yh6ZVxBIzPu8GqLw9jxRmVMqN87H0ienk/Vpi+5fLud+YxA
1kC7KrvhJ4EEFMCiljkntjLvaDjgeS09f6KPRP64ZP5wiII9zuDUVybN/k3o0oNe2aLzjmGVyQtj
gJlBM4TXkGZCQ0Op6DYpiqN1YXbVxhkYGqiDDJKW6EHTMIafsV2S2kdSyULK4w3Wza1M8mtRq2oX
D4Jki7aor9tm2VdjkD7PjZqXaWjijuO3Ya0zHPmrJARZVzidgTySWRd1wjeVEQujD8xW/fKO2Pps
XGWhSq7waUe7HqEqcxw7iZWmKfsqjexdS79m3VeEz9tYA/eNqsB/zE51n4zcoRkjGW0R0qAtrR3W
HU84XeW6lFAjnfKur6MlzRZ/VTh3xbHtmHu0iNlj8Pnosx5NZ+9X3U7Qil1FRARdidDUf/hGp85x
xrMfrbprj8SNoHX0fp/Glb8v/Ei7VDK5Fuj5HrU0xbk/xuoyTOeviS6Gr142eRuPGEJcAIZNyC8J
wTCfi+tak+FNnn1zG1kQRUuESrSEGqjknu/5QfY6vQJwFNs4KmgQ6aK+tqaWVgik7j2T+w/i/2j0
uyx6SFOsMy2J0Z6UzLyyZMbRC8/gvE2aO7WFYYKWsuwtHKutdzPPYMfZi54MoFNgRRYJLxM8jKAw
bUvuy9hfmUZcA1Zq4VHAKMqZzFIOebjP6S3hKo30bNFogpzAILaotQCHoDxoZkwetUiKlYgoiVGt
JXpwBbj5vi3IdRgagQIQRyHAU69rDiJvuw0pRpOZb8JmrFznfBpMSnwsPrlk/iuwxX1pzAHBAIW4
WNtbSV/EhyH1RQ+VvADifrB6ajur0OmEKwjZ8CWhJGDO3d/tBD1i5WFaea5tJ6KQG5H77Lm1QbvC
ly27G5tAwHZkXp88N6MFqKRSNzCOopVMrc7vQFJE6VbVsbQ2s+gW8EFrtN+9TCfxgGLK7ZCKEeaR
4UTsEOAvJqvanfpDmafZhrrnD8vr6NEvATiTKFaWrcU7k2zODRNHf7TtVFv0JAs50y1G1mpz2vOd
mgJqGzKYLvdUYDakNI9N+JTFNt5fKE5bU6e4Sno6NVLqaFeYElE4EG2sb0rL7LQ1soP5is81+hmh
0u9WmdFqq9ylLJvmmnZGVqPuQUgsmN8sh+kbdEJHt9SFNT5Yfm6DpYklnJOhIOpmsj+TFS4Oh9dn
FRwMnP0R3trCXIzZrzej5DdHVtfqeUAPgfnGHPpLFXXUtz3JPkGxtbyaBGFWiErYV2S+rM754O1z
JYoowaD42UHtRO0M8pffQ4XAcKlQcNhdzh1/bI7dyIz4Bvg9sjAeOh0BVsacOrh4QPLuSzixzH18
xHhzMsTfrXM0RCO7yEBPBY8t9eYiGuqc7g2bsDLsYNOWuQzKMn7Jwq7+QQv4PyW5xpszzTKga/sL
BEYIcSp6LCUbHMvJciYUSrgrZolqk7QI8zapLJ7QxfrbDDHVNYb54eZl2UGJaTj72ByILjLQloVZ
bj9Vc9Pvx5Z1/eP7Id77feijsWHgWaOSdHI8qUfywj1ULEFcFBZRCG3xuxIN39SghpYmK4qXcZtT
xk5XcWqoKwI3OcySgXFdG2y0Ey6CrUx58MyGnHGTkydxAyUN66mzzy0z8S9KmcqLzMG+q+i01Us4
j01aB7OyAA5JhBgJsbfC0q0nfHZzv/L5xx6TlXskr4QFOJzG/EFPEhKWllWxJFLJWw9zhj/+43vx
RqDK24jy3kGX7jhk7b0xN3RDSKugzQLlkIdma221ot+KmlFYjw0tq0Bj27hCCmnuID3asNHU4eOf
8Oac7QssSCbpHot9BBPA6+9BkSkJXcdIAp/z9t7WouocSdZn08CbigWjUKgwHeFapuuePvMu6frQ
AXgYOBabZydi4irh6q+hCXPOcLKKYj8BEFdUv/vHjy/QXCoFr47DPlsU8OMeTgOsUKfHYSTqVi/z
IQ6sdohCfH2Vf6GFof+96Nga0z+2p2tfs/0Fh/KQQZyhh27DjZ56AlxVVcKEYb7FT9nQ1xbbSNVs
J61MBuy//Yu0KttfDZA6daaFLQfXl1////XqT+rVuAosHuT/bXW+fErK5z/r1P/8f/yrTg3NUjjQ
PoS5kDChNfynTm38j44sHHE4VWx0FsxP/zI6w9QERk9D+V94+X978izsevZinKbA4SNgx673F8bn
N1Og61LO5e/gnfCJxDhZhCZfkPQ+LY63cDv5W3u6JIToj7tx84/3+09n2NshFuQJPDSqQMwxxskQ
WB4WMYM/U/oU0IvY+xLY5Tnc0n/f8/9ilOVX/LGawuUYR855c+CW31vtezU+K/tva458uH9eyMly
4SaVxWmcIbr56OrHKdk084+Pr8LQX4xyryYJqsO4N13T5M0wjNPad5trdRr1VBptrZQ/2ZxCqKSB
ZbIJY2ibFfELtme6fXlHS7nVu93YinELLQVG9dgP+6SW8sGMZ2GADGvTjVTuEZheb2/QTpDrJSET
Q1LXN0KNPZjGMLyl6IFawC26FIYL0k83ddPz1umRg1eI2zwWbM9rAYIYfdABo7TBGMEvxE+1yTQ3
viQVclplTVetnIRtkyM72td67p7r3uzgZyCgHF7mFF/qjebQb8yn9awj5I01uz9XCyhjlY3Q9kBb
dRcdALR7QEc5h/WY+B23+emYhYs3piDvR2v6TevOmJvN9sLKTHU/lpN1hNxs7DU0lgDXZUpbnhTr
vDOsHdF30F/G2rj0UKRtyf6CFI3u6ItwFX+EBuaFO3N+rmbPnNDntsZlCOkkoFhEB7bq4mOY9sNP
XxXTsWczjjYp5PTi9injJfPzUDrhY1zjPNwQYDffs4iRBTDMxrOU43K4bC31W2ssSK5jmqsHIkjJ
mhwdZR37XucPLTcY1+FlhaxMrfARgNCYbGdT1KGCP4cuj2R70sZgeLj1mt+XsWlWLsz0VONsaj2r
VoPtN6nuVzqP99ZsPvsA776NJouG1WnJo8pGgq4mhMorGTfGvhys50XB4a/ioZmDtNFH4h5rHoId
gtPsdP5eMfI70tHNDoVvtw+JBpKNBCT3vPC6mA7yEG6FLY191w7xcchJ0opK0W98WcvdgN9mX5km
tVRKuNHaJ3SKGu6kU1TLvehgIzIP2OcxgDk766ZJ1R46bhakdtrfwtXpbhWp12ijfID+mZfYxzya
qiWRKDvQN7JWlkbQRY/T6drzuZ3UR41wU6A93tBDdK/UQFLmWYqtYFfnGOWB+iSwWztJ997qwggz
SaLfpmWXjSvY0/a1mYNSj6NI3xsQfn6EYIRh5JlaeGUOPproLMaCsbKMEhgjwtTrKSaxbIomZw3/
zzqAyWsuGm0R4xRzf+b4tXMTakLbt3UsblyjiC4GyyanqaGf78aUCEa71wNMJI551kiVoxUZiS2H
BBH+UDhmVn49VGoltE7bV9gXfltp5v1GjqnWLRWGc+ka/o+YjdQ26hrLWC078K3WKp+mkr/cj5CY
+I0xj79yvAXpuu3HnAM93hqjNaagANZ8AVrNukPrMm/DySN7W2i2sffcUu7twRoePTPsv0M8j496
0ehBT345iPxuRIZCFCOlIVS5P42sVYeG+LcraI3DkyQW97LsIv96JHbsDtEKHoi2RRIFedk+Hzjw
3IgeIVNUS49qriyfptgejnKCtj+msboa28a5MEbkH8CI7POsRjVkNHa/JvHbua1BiW4UZsaA44TX
U7gxGaAxlskrN8HeyVl3QZrrYeauSva5G/xq1a4PB/23Bd2+WMUwjW4h6qXgcpw2ADzYbgmfbfe8
GphtHN/e1fDy96oaomLT1kkLuzi2tp1uNef54MycBKomvpspAkSEVeT8TZvYhU3qg+igHTAf+LUR
hPxqPkzZ1JyjdZ/WuU0RcZ06JZlXdpHCzGLHsKsgNuFgifwzm8zonUL7sq31SNvLOKOWUTqCdwJV
K7IsX1dbfZLy7B8qqLjxpl0Yh9oWrlUoOZrnPnh+xX0Yq5kSBaqeG452zY+hUYpprM+OOcGxhAfq
E+UGkJDAKWciDl03AC/cP8P0mHcmLsnzF43PQPACRQxMgU9tVhk/lFtSGcjRmvxufRxdE6exa0yu
CLQWSZBZOvYtbFVUcCMWntVsu4tqCwc+XEq17b0M+QTv8MzdVd7GonyLk2AZEq8KSkBUg/26m0y0
JiJfhKCZar+6o2o3aDX4n9JEBEmUIGB5kZ+ZbWR+QcWMVMOKq4c+KYq98rtyj4IsBF1E3Eyq6cV6
qRSt9XERp1TdE1A2dea5pM+soo74PC/M9CAdsozJU/ZXPiJp1FWxrW2l4SeXTjb2l4amoGXi7hiD
Ci26Sd3JEGfSFD2JcV5fHMh+o+DpEjfYLZruOVBlzQ/WR2cOiOdzbo2x1R9fnEUJySNLVQrrvV17
5d4dHNoKc90xLCn34WGcvXZlSARYVFm0OxCyWJC1kUfvCQgvlYtsr8tF/OtFwZQt6qpCOvZ5aFAQ
jIjo2ZhNBE6QoHFvz25UnsHDyh4GP/H3Zdmgm2scbUupzUezjxKOojlNhWWxa30U+1qK9m9wUCcK
A6lP5WMfiNFA3gjgwE9G0UBNrnnBndDKDjNv9BrTsdridyifU9bwM3xK7R1xDPMDL1J0Qz04ulZp
50MNxnZADRDllqzLvSeF86jYkKpVRxgpaPQymv6hVDJDbbxRKpuPs6b3z0DHtPti4arOSqXGxtOc
fz6nTI3h70nnx46WGHa6VRtX6Pe0uyjMmGTIMDyQfgFKxR6Tb2VH5dsnVGCnEXbzVXST9bWXmvU1
tevpipXK2cVNrG0mck43aOHQvAL8vpxJ8/gC4bLcmhLaDfjH8erlrisbJ1nVet61mek7vSwrFr42
PSfO1QBYDfql7OaBtpCh70a70s9dNP/b0ieWtZiU2NZNQSKq1OGMh64/HTp0X9ehZ0RnWNSwCby8
yzNhNUdfszz2FZ51PnvJeOW2ZbhFdh+tDYuCwgqdUnatN2lxBjrXefTDsN+rECs4mSEshlDmefwz
gI2MrIVLo0GwGQ2+IJ5yQoNmz8Yio8Oil03jFZMCmT/EYV+7cp7JHrQ7OPE44B50vKhg4Och3c7d
1CISzWCo+gTHd7QOrkGUa7tOINa0ugLN6zCPNwb18y39yvG6cVuWbjcuFWCuCindOBcuCDMi5SGc
GuBgWZv6M/oqiFdC6sSXxIKUBm3LsrrrcE7vKIjihEkwMJwblqmuG2SuyHSdHooHgsOJbuShwfO4
QxxDWiYRr9pdq+sowryiZ8dsCZLZe1SreoQ+AXsaMRzzC0vA6ynZNHWPao5C2IOONHhb1CgphZ8Y
P17Me1aBIcsaBv0HrTMEf5SMBBXTxeOKy2kLoM3ElYE/VWaue3AGa9p6apIkYJtI+8TUY+wsfIey
MZ1CZroScvFRd0a+eU3kaB1D/sudpTWRAj4c9xcd/WQwfpl1kwoDhDbFrzBojdTaU9afz1IvJIqc
lu1yRdduPJprxHrxlTEnJuFBSXEL0FRu8VrRwqopXSu7UvB97cn8PpWTR/xw2dyKfkktzBLtHIfH
DYoGlzAQdPNDqj17DewmwyofRYd1I4dPfMFlZJuc8i8buqiVO8+Tw7ZCNrgPQ3wOAIPVOWZViZ25
IXiIHWKMsYKYZhVPNybauTVpssVPt9R+olG9HsE97cxxKJZ9W3PmxbD53Tm5GxDIrKWnRVQkmz03
ol8DUCg3EZIZfBveI7FAcg35qcJN0jbhxhugJoNCVBvdU3jC7JrELLfmesvatthVmaRSeTWWlpq4
wZLsnKynqegkOSSCSvQd7Kc0/h51vR1kYLJArHfEcBKoXd3WlmPOqzzCwLsqzJjGtVPflGVWP9Je
LVes6sU3nMeYR3oXR7OBrXOTe3V21vXTTESyn+2tPO4CDWQfRpaosW4sT843aeTI25pM0y2ONRe/
ykgbxpkdZzu65DCFkmTknDjEXd9kHMn1PDlEqTEhCFdkP8i5OCclUqBDzm1fboYqEgOWhm7MsvO2
/MH23vg2OqV3afgdLUvq19Wxb1LYX2bVDTfhPFVnakIVnWpxu1MeLVGzQDOG1l7DTCAlT3EzhvYP
K7YaIn/iebq2DJUeS5umWwfC55sj2V+tRiM2r0jpUd+yPHYPJHOWX8PJ1cOlzCse9GWFRAVRI9H2
YjiUZXceJ551GRet+loqmpWkyQyH3I76czKas5/KSrHGxQYPF9hqeNOT/fWraF0af45hoRlMK5NP
hFQbA3LVBaGAZHzCt6Fe15cWZ90WfNZETt69KF3ao6FtoLvu+/iq0qbnrHe9R7Nyl+ywmWSHKJ93
mIvTddqDUmSPN7MUxiRorzoayBtnksxkaZ4GpB3QaUEZxONltT1MnCrAHogZoJhHPkg9b9qkuNNy
fBQ08GlV4jqgcOMRjobPIjPqr1KkAhAxOmRcTm7TbWx2xvvKd4q7KiuqCzXn5pmUOI7Yzxf4+QQe
n9rriDxoB60IOC452vOkoNavBnCsRud4D0ojmZlzp7fnFDOsUCiE96h31QWLYn7DVjF9Gg1R3adN
1jzWHfkY+1qzMVUkYZNAOK1sMlIz6NYcplR5tIjwLNcvmtpMOoQfdXJID73ZPUeDR0Od8s7F6Hvl
uWBn+7OsdQcgGUEGiByv5qrPyTChlbpXWGTXuBiqi6wHrY/dv1ZXuM6iq5TN0Cq18rTdep7dYFB1
8FPL1PzC9/9LQcFfdaxp/qpziXwXoSJMu2q7m0ynyGABw3kYZStYuIC/GWURHttaVD+EVn+30nb4
jov3du7wH+9cdMIbDYkw+YQzM3utLeFZC9Dedwe1xs8sCQ7J22IdwrpGIaPv5n4RRPDGB2g0rX0M
ZI8wCwdRMAG3sNUKn7NpakY/kEzD4mYmpK+tRZikRveOow7rCY7670sO76aO/K/WSJS5XpOSy18x
gbw06tZKrF9u7snrvlITFKawJ2gEsyb3bUovffRD+14SKeUDKt3Tg4CEr/ncFBG6X90+tu4S2s+Y
gBb8p4R1O5TsqaaYvBIbeLoSsXnDGeSBCTm7HuvZOTRYoldqUM62zsvwqfKzeZ0j5CbWQaRXzhhi
PLM1TjEmAbzB2AJMj/qh/FLOLQB7UzsWRaHOlDcVxzDRnBsXev3GQbBzZcS9+G1EhLFX6VBvZZcQ
lVvG3XVpj/FFbmf2rVVjxcV5T8pg9y0twenFWbsvmG63JOPUABNH/RiGnRMgQ+nWlcqq/dSL/FYx
4666say35I/pe5l3d1FHzMlIA+cgomraq0F+j/3SDVJC5NfI6kfQ/PQnSAPuL9jKuag2MBm2UZOx
/63K351K+wSlTv1DAKv4Rh8FuD45ynH2o9LTVD836i489+h/bKiWDLxsrXnXmdo4rYmztf2rJCcZ
h6zMhkhqIava3jXlOHM0iyV2sEnmd2Xhw4+3J38fk9u5qSlh3WHbfx5HTPE6/D38U0IedERirs2p
wc5hJLOp4pDU4ICbiQg+KxLf2HKcCDSMlAe+f/vRLZyHAgfo2gqrKGBXmG8od/xszQTnEaw/RD6s
r9MwBN3oPLkcQUYyIhALHdlDOVTOKBNpnWf8pL06nFuVLbZOIyikZKW8jkIj6H0t/B2ji7uBY2ke
29H/3YyW9hDx6d2j55PxhpSuBj+HJNmwRfK8QrdU7RGtdETWkTHpqIiuEBCNT8A6b3qVREnTOnRQ
zPqG90Y56IzEY/aaJ4PBon7XaxTjkrrinWz2nMeLT8gob0rUL6OhftPRYDpIxl8Xj93RHtknuTKY
KgKPdLgeq6RAeJhHdb75uML73lD0t1zfs00Y4KddLr11asqPBhcWe9HdmFosGWlvXOoKJc7HQ71p
MHNVRF9B3AM4xYgn9Wryz/WJaGYavLLsLrJcLTnqKVtOXl5Y0mOxr0iM/9siOYMiQjcEdTgb3tDJ
oERnASolnSiYiL1ZkSbKKi0p2XEmtT65vlPsFOp9nw/ag5OJWN9yThqGGZP/XCNnCcjUECHZWqRn
a42XnmUmFU1ioZqbejKoIOZzfNnl4/jJ+Mtb8bpSv6is6SPStvSEeYoNmyKrjhHutYFXaBTgSy7Q
aYb7jx/im34lF4lcAUwuagGdtsDrV3M0WC6Ub8pAKUq37hCzi4hcEV7lpj4H8wR5vEdYtSWFUe4+
Hvq994cMCxs05NKxXLpgf7ZUfNsaDaIRkHQP2YRn2lbksiyFYFfTlwCniB3YFJNc8PGw7336tLzZ
m/Nk6UiL18OK1ncqN2FYt0nzg1H09w4OySByeGt9l/f34+He+yABW8KCQivvvbFPRLLRDfyrDNcq
+64xmz2H/5EgBlf/ZJZ522NfniW9Z/r5NhONfnpD5/mfz9KZF0ndy7s5hd2vUfFuam1uwPfBn+l4
s/4UEwSBz4JS/MeX+95LS44AmQGWgJn45qNxhZph1xCB7EbW0e6ACtURU+zHo7x3U3mES/tKp/F5
SoO0YCh1VsHU8zIL9AR8QcOYxpVhpfUnz++9C7IQ0iDzpioPVO/165KNJLtOpIgGw9DkG7ze3x2v
+v7x5Xw2xsmkRjyH6bBQy8Aw1eXskFjqFZ8R2t6IA3g5eP8MHg6vBzKl19fh+6k3SFPJoGbveokw
yTyYQKbXcz8kj7HGDIOlVr+OCMXcEC6onwGc+2xGe/vpCSCatFD4/nxKF8t9+KOJaqHvFahymiAy
iPxSlUKAb2QNgTkpTtXaLzd/e18Zz8VzxT4KduipdanhWOVNQKqCohzZoDjT0Y0N95OtxNt3UegY
waDOoi4B7HAyg/oR5HhJ4lyQIPdatzW5xTBwLlyE5J+8iu+MxEV4SNYcAw6Xe/Ka+G2SzNPkVWhL
PFy2WntOktFdLdOHj2/bO48J0ZiJuAqG+tIsfv2YnLrIEBy6VTCTky3zJ83DvpGVi0H4E02O+XaN
XfRp/xnqZI2lRuUspCHQVr1P4b60SLAaXAXO0e9BiPXlfD+RE7K36X/ITWNR3deBin9zOLJu1UwA
U0r3d2+2lNEKKSiAk6GcHWwvrQ9KjIBRhni+DHPOgVZD6vOLgZ5zldrmpkrVwe3z8WqoOirYE5zJ
NWU25FlOMn9yoS/qv9eLOSs4fT2dD8CAtXTy+eX5rAkfgRrIuFh9JXJEvzJ678vkOMlTMXfuoctz
+qc5zlnYrDt0m9RMRufMgWOV2HRmjabOgF/cFyEHI6xlSP6LL/XgXc4hhaWiypptmw3UGxNi1UKC
muEGDBWe4t50D1qqdevRqqyA3vawUQqmHOOkG0p47kVmoWVIM6IgRubrjR8N69klHsJiu+JvvcjU
ODfOrf7DXYzIf/2uMS+hjcN04rHlP3nXwqJv2H1M3JdUay96wxdnPPUxiFIJ1GUMxRB8PODbDY8Q
IDUtG+IUxOnTDQ8MHVI26qIKfE9ZECerYtsgNrtwRK32oRepi5jS650FZe/845Hf+XzZzaF/g9KI
n+3085UEWmlx55TQ7qbpsXcG4zuBEsYdYNX0+eOh3rlIBB7MRtQ6+M/p1pG+KOfNqSuDopd0RQAQ
Scq1BOyARpJnTpuRPtrSYAdbb1K0/3jwd66TfRUSO5y43OQXmdofs7ybRR1lp7IM2kWI2AzlXbSw
Sb10kn+9DbCWSWpxwsIPtk/tgdSA2gjQ4SIA9b5OUzlsTI/gD5kL8devKdsNBFMIozh9vOGb1m1V
dVHf5egKOtJVHQqvIr0eBtvZUXj69bc30NIFF2YiIqaLfLpsRUlel1becFl2IQLwk2VFD5GeTpsv
QWIfD/Z2smcwtjZsDWwa2qfLV4M2JHa6givTrLtYaF/Bqf1KR3EXDc4ne5DlW349BzIUx1JUoCZz
/gs99I8XoxAxES0aQgwweltBrdSv7JxUvX5ezQt9Kjc/242+P6LPVpTQBj660+XFql28BozYGD1+
gvqpmvA8SSxFHUbcVdyZFx/fzbfvPqZinae37DoY8WSJtqGDQ4t0M8yc3YEU5AD95HXi6J8M83bD
uAzD0VAsQOQ32u7e08eEVMQs6DVzAZiW1lk9siJ+fDFvZxFGQdJtMDPrzhuoLESnkThfIwukoKJF
pQcGQvfbLZ1j2iga6t68FlP1ySy55Ly8eUuWiQPfPVrdN3zesJgh1sQUE3wb7uqQY0hDQpuBRfHp
0s8lTex2IipkBeCN9GIXRxhtL93dq7GJznL6yLuBbdE82c0XwBHQcOuazcGyLWgWaA6yOOfeN4ES
Q7CzP/n17z4YQNW8cQaW2tNKD5KEOKezQfriQEs2nfz0oI3UOT9+MO++ZegqXZ+ABlSDJ1vOwmpY
RqIqD0rl4pyp+kDPjDvP/WvJNNJU23fY2zIPOZxhX28EbTcXZd2UTERjLRCyhPHZ6Ojj7uOreW8G
ctgCeKREOBQ7lnv6x7Qwp7qJAVfLEA9BYOpdlimAdTBg2vwHfJm/30VzZkQmypKxMP1PT6iwWp0e
wVXG2TH8tdw7mTjHQoZfP76q9z4ewoMcEA2L7PyUiD22WUmKOR9PntjeTTbhWDFC+xfNlmonI9v7
OeQQ4akWtp8sVe/NeS+BRRSO3jn0UDrVY2H1WRBFJuY6DeJPtKvThzqdb/kQPxntvReeY4/Jy77E
B57eTeC9SEhBbQZ1VGf7Agv6cTChCH58M19k86dLBzfRxallCGTOJ/Oq35ljZ1NyD7xu0B+SWK92
GorjVZiKPqc35w73qeFV665S/XUzldmVTcb9PibjFFdq7dBYTuuN0cBEhSeEHqPr0s9Oty/5hW9+
pMsJmy8T08fpxkeGrW7jLmK1GS3aBKp5MpRPso7wWsJZva/dSHXCrWOaGKVIHrKhb89Cv/oeo+iY
nYUWOBTWGVUkf+VMWo0Vl+v4+Ea+863R02YL6rqC4uLpgpi7/IZkZLs9lPOvejbUTq8RU4Y5+pXp
6eOx3nkRsefwYQNKoUB8uo0xoSWDSFFs7UPjl07BYVPY+lM75WXg+mUKVMxRn+ww3vnoDIOOHTsa
Vqw3W2zcD0Q8RxWXl9qPcRJBj0a1Qx9DzisBTfC+kUOzQY3RB39/rWRq4LtgZ2O8sSJZRDsl0mur
gLPaFUw6SVU6P1KNjyAxRg8Teel/v29jwKUMYJLSx1T2etbkWwFaaDVVoOlRs56MHlVCKdRxANIb
FA4H6Y+v8J01h/HYQwkWtreEERLlrTipuLVjH9G5sCTmxaZqNgJF7H8zFLwU4TlsGImXeH1ptWsl
qiDzPDD8qryx8wa6oIu5P+kM45Pp6713FFoPr6fFtPKm/N0jiStnKgNBW3R3UKifbbu5I3xKktHc
HD0grH99OGICw3RhYgyjfXL6ARojvTaznctgNmc0fu7wRXZyU1MH+GSgdyZmSurkZkDTIevEX57n
H6tqPUOX00OOgHlkf43Gce/Nzd0nr4Tgb5xMeK/GOJ2VSbJMLYsxEPQbK2KE60Nrt/YXs3OAnudD
y13UQXkNsiYdI43uq0GSS2rTq+08mVH861BD4gdfVxYRqAQzGwCGoXcmQsnDbFnx0SQanOBniGJh
rZf7okWcxel2WiODJczR9mhS6FjYbWOh76e077/MfoHYqjTgP1dFK/d6TwodB6gxuk5znd1htcBM
s0Rex6Mb70mxm85yG4lmL+ListdkH3iZf5dUWbvmDme7gloRWcoIBQPEiaS+DXO9BeJgIxbOhovK
EglU/rTbfXx733s3AU24Bu+JWFK1Xj9BUN0NpjXeTWTCT82onjycgZbQdmAEgEAO1X/x2bHnZrNH
+Z6G0Ml4djyVjYimMlBNvNScrnDlng2q/GTz+rbktyR00diilkmZ7hStAyA7FnL0ywAR+bGuE4lm
0PvZZPc0oS8RpKw72/weyfKTI5N4f1yqtNxRDtenGzK/JrahHmxqItU0P8YjKYOetLQjRhc936KZ
4YzT2AX83KxvNnmJSBAIMxN5Y/ZnNip/Ox20M6F32s5QeMtDhKG8cPWeficdbD/9YRs9B/URKSAI
9WjjK7ymSe/Om8gIb80M7qw3280KUp9FsuwMTi7l94Aqrp/xfBg3qZfPe3I6mh2OLv59MdvruFXp
1oW1+9AIcAUfv2HvzekOgWmkslFmEMZyy/6YIxK9tQsAAWVA4MVEO3Q1Dfo+M0hO/nic9+aiP8Y5
3Rj1dV/kFTENgWfn+rqk3rAu4nj78SDvbW1wXXJaxQ6/pGi9vhi9MeuqIWYgoOnkracFsQdrpcqg
LcTt9Inp7N3BqFdyZsHp/Gbb60gmozLnW9Fip+AkOu+h0+9QgKKlVsknt++9icCh7M9qgWXvzeY3
nybhpKioAty+RwI8nDVk769VLp9VgmYhdj65k2+N1QuyjFMSB1gkBG/4aHNb59xf9mnpmEO/nk2D
lHk5nJnU4jeV0HCY1g2E0toXXxI9jIMpwtQQVUl56UVetvMra7p3sQRhzwgjIhY+ftLvvbY8Z0EZ
ifot7evXT3oYw1bLYrY5Q1M/Cz96iM3+NhfoSP6LcVyPkyLH38Uy93qcttemuEaPF3ASranmqKdy
0oZN1clPFtL3tq1LFBslluUf7sl3KAbwBCHay0DhGYlbJK5DeZSVfUg945rY17si9z8pVLz3Av8x
5OnRPp2tHI2eXgTaMO6j/2XvvHrkRtIu/VcWc88GTdABO3tBps+qVHmpdEOUHL0N2vj1+7B6er9W
SZC2F3v5YRoDCZKKmWQwzPue85yh/uqLAnG7c+rq8TdnDutn43cNjqQWTTwktaTv72M/eaJRs1sy
zZjLRxBP36bUh0BVGF5I+TYOV55tWDIjb9N29RpoxqrM7BD9geJ/Tzxp8j5qSWEYTBwLuNrwGSV9
dx8rH8BUVRQhSaLebnYn78mzmTUJYJAIpjQ5b8hyprRZm990+ENbF8TE3Ogfs3qAUmM3254tX+qN
QJcWK90OMDvu8YjbLPYEOv96NP3sLvirU5cSB+P2bQO2KBopK/wJB9Woo+qVEfS6eG839pma6fs+
XX7HH/jZI16dWQhlXIqtb297kxnx0rIZOqQtjNyxGeB7vdJ0rRgYfCBXTfqvv+KrduLNhhDFjMkX
5HXhmPnmScfaUtAlLcqDUyo/TKbBuReJMYaVtdjnpC6KJ/I74OYKlJOvdgEvAR1cDoowBSR9e20i
Cuaf33c2G6sFGp4nx4k3ByXfWTyAIlZxWHky26RbnOsqYdu4ZLV8nxF2eEAX+ek3N+InRUxUCVR9
1lnb/eHsG8+2aqKRN1qqCCmrFYsdglRrJ6NO7skItAJGCspJm9ieuEvChZ4Mzgvxu+i8HxkUnlh9
4cgxyHik0fZmDtORRjhln5b4ljOL1sjqa0gtUM1oqyv7zJ1xj32GGhmLFakaBUVkQyvpo8K/Hm8m
a9J3yxKBR4YcQYyo0j+wLa72ycSQwjGV7xD12Xsk+V+JDg6YssetcLJki1ZYbDqt6g+J07rbORnc
jRefQa5Z97lVze94bTGhLbwI7xNv8E+F7j7rhFj85mD+k7WCJdPDg+6uHfq3hSPKbVkhQawc3CKf
74nVQovqzOn71ABa8+uH/rNLIbxGa4AbnWXjzQaEphP5meuyRGhWsmlab3XzzU1+8pMifv/ra70+
t7dv2lr9tTi9sgy+Pf5XmlNAskk5HIzA4wOC7BfMXkoY+6ipRzLBCuNs1Hp008/mdDFNLb41ew3O
tlU0+6YCP/76gf4b3/AbfAMapFWD+H9QApuX/uV/fH1NZL68lF///a/r9DOFppfq7wSH//yjv2KV
zT94L0HmGKh93e9jlfU/0B4ZSOF8cj1t4bAz+Avh4P1BIYZHT4IO9S4q9P+FcDD+wElKe2jdxlF8
RrP0DxAOb8uagElRWwp21ow0gn7fvkLtTDJaW0jjXDVi7InlIXhrPnQ2nEcI5xX73zpZ8BlkuaFN
EMtoRkGwTwhJkH5jv2DnrUxjgz17pVvZmaPoA9PfFNk5NtcUNj+qQKMQPcTU+Lc7ffPn6/B3NAS3
4O/1CdJmVtXduth6vJQ/yMQ8OZCC1anujJ5pvjOSSgttKFtXy+jqF1whgA1/fUG4Sj9ckpb0ilwC
y7yGvb6ZBLS0wBQ51PEZqOwVzHncVsWI/GFPoSRudSgGWnswOr159qnUtXM4iNEVB9+BG7OzY/wp
R+I+V+PmSCMdk24EBtPssUl6Vepa25rQ6Bvq+8ZDYSI82ouoqs/Iumnwg+QE8WPkUecEbUdGYWgj
Xst3RK1zrzVnnO8IzQLbZyj7BR9pLUnO8biUD00y3nZutDLjbAS2KGA0oJIOTwQ2Wi+HYceWeyEI
LjUfOsNiEEwW5KTOgmS1UPxEXdDjkOw8MJShG6dLvGWLN8VbmJzzjZ6IAvFOEpsPhgHUIEhdyXfD
ndE+awne7NiZ+Bgz6IIZ27/ZPJvjhJ3AIYIjeTcnJZ+IsGfrCLMqmR+7drXTwEw0jQczSwzJqkKV
9EItxtV2BHw4zQfTGqrk1HeS8ReTHAENFWX8neoq8wHRkTm/hzRPEqFl9ty5VKK5CZa+nutj13gA
wkYUXQoHh8ali2bkT5sBcsUWLzMAplm10Po11P3JDXFQAGFrHJwJRj6L749Uyn4hGDB6GhaQdeNA
VFLgTwQKbVpaTZx++dG6bLlJ5OHxFBwBqfxDMkGuOghFXsOW+2gNoZ2uuPyUML+JjljfqvtF1TzW
cVW7ndn9FslJrY/EXW+Oj++G54dt5ey3GmjMtOg1F33fOF0n5ADeap6eQGKYeXnZj+AuasEW0GYj
mabAew0fM+ioKrubmjztrYjceFOQz4Wlb5qXB6c3+wvwIOAUZYaREhP2UL/EWW9fL0vsPGmja1ym
sSlucMfGL+YkUjzNhfDC1KzclyrOx/eNRdDPzlAM2WQiG2Gcxt4Lk2xFspXQFwh5mh173qKV9580
CmD9rUluqrOxR5dhg4GF2zulpdO90/vZZjtlx1rF9n/A6Ye7TnhgSYA+Co2oq3Lm2aUWjKdvS7YM
zTO/LLNv1Ffmu7TUIVQ6bEHCOmaMSOIbhjCpfeNhMdcnX+QkswVaNPFs80kVUHAhaTxzZ3i5CIXg
pcybeop2Uido7gMBi/MdBiBeBE253ODU5OC4z7HynG1TAbWNZgmuccxAzmaROd+gNm0hNKhlvrIA
RcR4vAeuAuM0UzQKJWTXec64L/B1SCsY8P6eiUwwu4dcKU17gkWi2qve7LTuZpl9PkkBXW56VCUU
wMdU6GV+F41Zd5hLrWth2VrWUZGaMQZqKbmXIAG5l7M+QQ3z/Zgb0ejQtaPCK2agT/htTk1LFS98
Hcj5rPHgsKjzHjvj+lL0neCnzJPFHFqJ2nxIB80gqsLwEufDXHiD+S6LfCYKLzby+rNrTQYRiR7s
L44HXFMjFXvGBx132cfO6KaYxK8h7r9Ykdfn7ztmCAOiSaTs7l1dVpXjgabSIn/rFrimt2bOsTFA
hpGdZEtcITW0zrhkZE/N770havOvtluZJgjRpY2xNOujab4rWX9UG5gDHsljVJnEw9A7d3T9mJgW
iEd0RiBFNErWH9NZUbtOY+9SsbP8YI9DtNqt7116H1NIyOfwuNSLtoUjQEho3cjQGuLkaBV+tIGr
nJLrk3KopISxgMVxS/sAVsNZS8UZ4R5QkMUgd6KxnSoDI70QLVmQ+dY0nv4kiUcLrVL/qEHqDHpS
M4N8qTAoJ9PsHfAmxp8KGblf5xhPApkS1Tu8OFfD1LXLNicD9xZ1e/zRtsZqW7JIbaB2WXcw06uP
hkjKnVnp0EIB3OBDIRHlxo8xhLtNjlMZoEpxnTZx8Whm0g18XfY7pfVIx8eZGjwOajylU/NuLFR5
ZQOo3A6TW9wyrTcfM39I7kdR3EyuPmf7rsUp1y4YmnSwYfuROKj7WDrFIw1OGe+6vqqukHCA781b
RRiVn+/QDJNXi1oMN7XrMu2NVv3AotN8qOyySTaZktXOS/X6feI4663F0ATmyR6q0KGreWmc2SIp
aSzx87ryW9oR91IMQhzMtf8NQsa8YC52xSYhAQ1L5sJ2YLPmBJ1bWdZ7r2iXFVJu1cfV9byLbeM2
i+pmr3N02WDQaj5keddMrFKjc6zA543bpXSHS9uL6N5vEmevSZXjlqOygdxSeZybHOeiJX17ZsJe
DhQMl+OkGT6H/3winLTDbGyKIWyHJTsklXQexnRUX3S9yM6+56tzV3X+7/xBb6oQbIno/PK/V0Qj
Hfs3p+G2Li0PGA80iL6BhlmtVN7JYhESGkTfTB/rMwGf3W9OYeuu52+nlderrqci9B04htAlfF8B
EpFK3GSy/VNbMIum9PfasOlN9hi/3n+9OYK9XgeRACoSdntraMX31yEz3BmkH0cnAeaYOVXvmLOr
uXm254gJ459fjDIOaUFskDlbv7mVBu+wFrMJPHkF0OG6TsTxNd5BSwd/++tL/biRBXFJIZK9uE49
4a3QsSUUtYHUgUWRsK5LNbD1tikaAnLt67Ncq1r/+Hqko6MewUnsIMx9U8dBScFrW5Q27IEkevpz
CSLwmRXDrlYotkwxXvzmdq636/sxwpdbC6AYynh4b48ZSxmL3u96cerg2IwBJiA2P0yorMDVvCb2
rAg8K9TKkV/rIInnfzxI4bjb3OfVBmX+YJ+pKwGpqsid0zCkq91Ds46zMf1O3/bjq8BVqEX4CKps
k5PJ90O0iMypilLpnIggxL+SVune9X5b+/vZVThQemhioVGiAf7+Kk5P9KWt8V1egzOcFAA4Gq7/
h2ECb5Cod4/TDsfNN8Mkb4H7g1+wT2bUpcBXkDqAOJtwNpLIYVz6Zh7Vb450P85fzOnMYXwtOvZc
9vsvRu5ltEyFI05aHTkfjAHel9JHtiIDHaZtRVCgCe5HMUR+/Ub8OLNQ2CHxBPEvwpkf3gj0gikJ
tdA48oG3O6qZJ3uHvBOVOd5vOpU/+YoMDmpV7MEpor6dLF3MRlyqNE9zl5Qhut/6rCSA+0Ks/OL1
BDevo+affz96Oh79fDRnP2iOR50QswSC46lwYANWJaEXhe4lew46v33T36q5mKZ9qhNUwoXru6vz
8PuHWK/UfJ35BNi+9L0gM0oblYCrF3cEUHeXOiN6BTYt2+R5Yl8Hun2Rl7Ed52gHQ1ZwuKjhzcem
/EK3xGLXqSriG7zcaX4nb/tx4qW7Z9FkYkYitMl8s6BUqT2lixYxwksIxGEapc3zmvomA5SJDLXM
Z1v/6yfxCqz8fiJcpYnsK7Gb4ZV6qyGOC+olEWvcSfM09rqzZ3F+wMLXf/E6gyWTXL11vGepcWmH
on0eR0g7Gyv157tWmm2BvX9Qa6LwlO77xSBS8tcf8Gf3ZA2+QgRk8eze9hX0ViaKXDT7VCqPTbdu
Zx+NmKwF1OlVGkyt/rsyzg/vngM7lLeBUg5DFOX498OlJUWYTT/YEyLWIHXoGQjlpa0YpvOKQ/71
t/vZxagbofFH8fyjiZIwDh9BFdSkGdHMTVbBItKlxynH1htOSb++2A/TNN+M6rQwVsEa09mbfVGZ
a0YjI30BemVzsIzTnpHFi8gp8dcXequqNpFSEb7H5oE4Kpb0tzsjsF7p7DTuxA6iS+SNzhluCDVP
9uguaF/Lc5ONVEJELLyrZErgthcNQDBQwOsyWLfzXZLm1Am0icNSKA3VPCuXBAJdcyhlUfWydjru
BI7nLRGW+1cWX1/Vfl3+04n4VbuLeop1DZ3l261QCmSocUlNPZmKBIIJS9W5JHRhH+vwZX99034Y
6FyKMSAwqFHS+0HU18e62Y9z0p06TKhHD1lrAX6L7FqE8fV5BcT9rn64rl5/e/Wx9DEf4sbm/4nn
/eEpVaqEWNTZ4uQgIf2KjHM8dSLyn14LIo6LpRcmbEGY7zybv1kAzLdDRKwZW5bjWFwZijRrwPev
mSiIqCApJTsZBpUktdEzz0GpteAmtgi2mCPvk2PkudiMtTTkxY8J04CYFKcHs1/I4oArsdzpQ0kV
UeVrvabFQ8jBYuj4tXIZR13pyGyPii+9caECV/wk8JgHH+QRQQM5MMVbO5PqiaYcy53GYrBf+g7+
1khwsgxMRyL0mmZKYzIC/3/OKRyRwNGO8dpcQq50DWci7zak2Za3E9WGS+f0GpHZqXOD80NTewg9
xAOMfaXQ3rWmDs4m0wHTuPYArpT44qs+J0STsCIEdJua/ikHaJWeIKkYoRgLG3jmYCQtPI6hxbdL
7Vsfp/rFUtkaigfnk+LR0BiF8WUiEJmiuJbxvvhzsxZDlzhPbsZl5tcuIb710QGeRT+wA811QJXO
qahqsU9vVev+Z/NJviuVF79Y9zVtw7uWVIW9fKNaTvxyTmIvB/cFOVV+jD1tvmvAnyU3CMQKEDlx
O/a30pI8EAJheLtro2zyu1rprBfd0BvtDp3UfJdjfbqKHafO79zGkF9ACvItJvJC1FfLqQZx3bXG
WoqaIL0Es57yD/nq9os98XHvG3LpIO2bmbgauZsjFY2B2lxKluq8c5qFy1MHoXLVq4RCuFcujrUl
foqfOBBkRKbPZFXHds4G7X4GDKnCNlesWkR4C0o4SWFJ8101jXZ/Z6RgpTY5wyW54bwKg81Y3KkJ
CYASx3HsJOi3oR+1UDVVA2bJXJWBKmYEVeQTk9vlTql7JcbImI4J+NyIddUgEKXuCmpaHg45tZ/p
wpoBhC2qjPGgz92DUdldsYcTywCjdQyiRks71obXfQA1e0afiqF+0OqsqZsZjmstZ/z9M753gFjz
N79X0Y2niJb+swRnFwMfxkpm40Fkpv2SRkkSbSWwW5LuXl8rZw1dAj9oHSfXyryXChkzOC4ASw8G
aCwg9qyKLQ1ZwTTeOTajqPWcNa6osLmvplxr5lYmh09ky03jbk6pw//ZmsHw+xLZ1rqRiAV7O692
yQkzsrUS21GeDxqkzIcZ+KYKX5c/1xkoMibUrtwrGyCoCnI9nTNykXNdnkmK4TUtG41OQ7EIbqyI
RmHtMt+M01tZtXwQQ6d2AivXlOB/jHb+OMyupY0Ueuw8v/NqPAvX9lwYD06WVWIF6abLV0+jk7El
7s8Ut4vRUAVOFvbGeHiNyS1Zj2kDELudUK5grAi6OQR7id5y37Mxz2FJ2F1fN1ZQEIKrZUEUEbsR
MoXbpJ93kmo98BJyIKigKY+SBHlFp1LXgWwB4Zt7jwKZGsZs+nPF/+8+6W/7pLw1f1t+f9Inraqv
su4xGfzZPj1++fe/Vgck/+qvRqn/B8dMDg60Q9fsSRJU/4pk9d3XcFXcPK+9UGoX/9Uo9f9AQ04s
AryY9ejmsuj+Fclq/bGia+xXMo8Nw+afNUpRcH+/fgM14BCMI2tVpa3+zTc7VYtUhxJtqH6udK1O
2gGOpqNtZqOKoAMYc7PNweHXwWKNcKxn9M4Qk5reAuRUuHAAVVrRZ1rk9Uzojl/DL8zU+1kVQjwZ
PrurzSSNT7Fnxo/lPLhhGjv2+1GI/hp2Vn+j0GREu7TO8BrU+Lqv44k/BG83+81eyxJ8fH1Wnd1s
VgfSCG+Lrrc+aZOIljPdqNmjwGL2V2Pmi+rRyqPBvZKwPXVI4M40EPNTWisCfG3emnKmN1brgZ8h
KVokjthcLhur0y2yCK3hGfvFRK9pGEvtOrdSe90LIJ/e5Tzbe9RHpRNaJpl1KGCi9NFIFihF9L/A
M6YZ5VXh2PIL+q/23hGDeZRun+zNOYM2TaIVfOg0lHqb4hWjrL/PzBSqvJXfOBkdzAN/xbpeiBwr
N/1spQBzLcTbHRk5297QXuYcQLunZ+V0ZLVgoah8a4sF3Sdwy4PsRqGytbeKY+adoRf29ejTjzL6
wTWOg++3nPqVHz2p0nPvG9eOHrp+Mb0jKZqWtslkYxfnQgpmZmCL2Ydx6hJU7aYb5qiSuQfNGLTQ
x06OXxfnvnG5l0MJcYedTURveFmmcz/0sRdqcZNs3dRRd20Vi1TfRyCND7nhIBzuqBaZ/YSAieB6
0quXMYHg1WY7b4mig6hL80OjrKWEQqqpB79wCxH08eSmB6HpXvGEUWWoHuOVe6RvB9bYWdsC9PKl
3NMbWXR5TGK7gqSQFXZqvMRSdTFPDlqnjUp6W0oRmm0jLjB6p+2sRxAvyfU7UruGtRc5pLELMsXy
esrC1O7iQNRtGUKS61Ef9dILVhQCXDrbnLYFnDpABB4OTs19yGd7U9rmMR66a3tliapJBcQiXESr
WmThIC9nkgncvNpV7EwfNS25nZGZBx2X2cVqhm8/Ls+GPoG0dtNoF43LPdV0CQQdubFy2uyqLTX9
2Ngi3/VRa558FEpBznZ2KzWEwqWYUzCzRb2bvDo9a8WijjqIWR5QYT4CaP5Y9Z4IWyN2A3jiWiiA
v+3qyu37EwLr7Miu7FPHbuLUAdU/AyAZNkqVUDSaZU/7LJSiGXZCNdwfrd2kpVaFcav5GmFbWQJw
Nvlqq/aDO9N19ek+ID7XFak9Xe6FeKmmDdk18RUcPMTNKdLzFk9fn2pgnevUCGgzRKHoMuOGT5+d
M3vROhqPfXNE4DF8bdaUPw+0JClZyXQATEsCKQtkFav+ULftsZrs+9Yq7kDiXykjYl866CtD/yF1
4Enq0j+58XQn/fTIQcXcePqyjTPufgyNwhvFo2zbvbfM1xlwu8C3h3nXNQV47ohmWhyJJ4dsuxUs
KDdGWXwthN5Bi52AmwMyvU81xMOtYYR+D1iwpa08L6l3LRqYulkJwEiHVRIgyBa3gLRpbs1dRXN0
nBhbDVpGnocDB6SUoZb4w8Hris/KRRPFJt8/AcSFsNHRMYMokV0Sv88OA3WVDW+FcRsn7e0IOFLz
+FKqri6zJ7KXYp3N8iFyG2KJpHZuGlPcpWbrnOqmT0IeGFsaJNDPbpt8IG2C7Yw5f0v60jjEruSI
krYFiNLVqkLj8kTokLWVTOu3PUjVIFaOf8wz9y5yulva4Dp4Ydc715k2uSGQ6/4988qwMUc3GoPG
6rNLZkLubvu83+s8qJ1etwMdLTu5s+bZv+5mHXWD1kMJBxwbmwRb+AOZfeUOriDY9qxxMdnLOwlH
jDuUBNGgZ7vMyi0+Xi1eEpFecithdWjBgOQG1IisfyhIsdyZpYrup3y6brS2C2dorY/IWh7t2Kc+
r40vUvkfnNg8moPtMI6HBsNMMQeJOe0wUh1rJ9v7ZhZxF1txMY243U9e97kCdrm1OyVXVfBDg2ee
AZzTySiTYjzb7aRfEsO6G/zmqpDJk5ODyzULtdXRlgfMtFtH8z8Kf6L1KuwwX+fSRvNuPGntZZrN
dzOPDhz6iDmOadT7mEex8aGAm7XpLJdXTROcWN3xmmC7LSzcE6fjfmePrXnunMwL2rEBqY87Mwnz
pfD25AiqY1L3B3SqpzGN8n1f6GkY+1pDq1LbsZgVoYp84t4m4XMsFIP4DHe5Z8KGQHBZlC5uk1Jo
nIS79roYSCRdphEif2YnnzDvi3Ayh6s5bVkTpuLREOOhAhLuj4qFNfMJeu36e/JDLqRllZ/HuQJg
snzI3LzYjnwfhAN1HqIETs/jYh0Rmxg7kURwXmKo9ZcZXvFIlEDbbAZOYWc7tePdollLIIfYeo7q
oSH2xYA8rNGcbbZezsw0llZ1E2sjiXp1lzhhz7rWpNg4ltrONrgFm101NMOVGVcRKg+Tw8ugp0Fk
aY+JNq3L8xRvascPNM++TOSwPyHWqN7pcTMCl1kKEacIQLPhrso07+jLXJ3m0XoUs958woUFqDkq
0UbsoP1bK7nfwJYnRL2MB9ZZczv2/udSG2+MxCXjUEz9nbSrm6nSNA6Q8EUXkKFErb+XndXtIFjW
p1Y57z2J0H1OSRbQEL9QuBw3ZlW0H5lexWEi7fAlU0a3RQcF3x4Ewjarx2TvFA44cfjLYZkLvqwc
n/0Yt0ele9o1XNP8iYjiKUCu7n1zcCpvBtr4gZ1YxUvtucu9O2kISQbv2crtJiy90n1yYVJvtMjR
Q9NNsocqrnT0FBRPfRf5rWUR3DyL9SXigWWBNVv5rqX/zXvNx4s5wWzL7EvT5Z8WXXPvfL8a31ty
hD88JBdCjW2CK1my3awxyDtMcW9yKO5E0OhdcSassD5kwyDYI1TxtWEWhz6P8lCz3WZLg6O+QxzR
wm71kuEWoKt3UK7TvteUf4AXOD+MpBrvSDEA8O+rPL2q+v5Lm3ufmZ0L0rYdf8MZbnhMM+PsVJa/
b3wSW21EXlsCbFkgOFxv0GSPYQIdsAq1OjNRWmCjA9DQXmWGBI3dy+WqFJN/mGpj3rhJ+7mIYaCQ
ZJIaN00zGvdMkBLB2GCRJeH0U1LsRRWjqyhFzuIlteq5pXV5jsm72RXsBZ/0qbMWQjoLD1GDWKz7
MrGMTxRUnE/wpUk2UGscQ5SQzErZHBo999yEP4HWyWN7XI4nd1BakA5kUlrmu4iDisV7W3VEJSW0
6kt2HkQCp2OcYEkwqEueOzQSu7wc43uw2tSyrtlohWU1PnW+Ojrm9IU2lrNvG1xiJf0yEn7jVZwC
i1rNth+wSO55aic7EwDcOcluirrOglkMH8dekGML1QcaeWQBfSamtota1r+8PiSiaoIlavoAnVtx
sBAaBEmXkeFJ3FPUWZcsySxkQrDmisbxzmlSIiPs6Tflro/MLNkVIyBjNOBirxufhiJhw4QeAtxW
9EjVqQyK1txEmrDIom5wd9pd4MHho3m7VFu3xXNRMe5KApYDGmtGWGtVE6Zi3KAvaplOUjtAQDkG
soXvqvLk4+TDYGKDvyPTSYNp3zwSfVhvQf+gDErLM1CuZYPHHxHdzNYQbRsE9thtWBOL+ljX4s5H
XLJ3YutzUQ2PqGrsd5pDIE7JOcXs7WU3o4MMu6bfNGIBfNzY3bXWEVHVKc18oukGzrgoy8e5h91M
LZOlbgGPmBnAza0abUhCQzUws5rKGglSRHejiEKnFaZ1lH7JO2NDsAzBEog3t3PhBIuOVdSZvejR
NYorQoPFpRPkmA9t9Y3NrwzyRG6NTNVhouUmj3RE6igTLBpD+diJDKYwMeM7sur9rcDXxqbbA4ip
ZcV1HjO5LFNe7nzdbi+OF33SZYfjEGLYPpny+bZdkEL60jFCHBnsegwiSPUmu1TzMlxMvQ7LGvy6
kt1aM9GXC/m3Jw0ACByC2grdcaQB77vTFV3fLzXnjcLQnk1PvcSNs3cNOVxxzF24GTnKGnWMvHzc
okrbF8k3zWshXThSvzJk1hzavLsBSXau5oTpkWCZEPGCvmsajreI6ay91Y97s7YNqlXZGX4mC2im
n/Tce7TdBJtEql5md/gcDfGnus4ZP7V1O/TXbh091qMi4mOu4o+aZsKjEcWxT5UKY8u9Ur73wWuI
fPb9ep+zOAaEhjSXKDJJra1040qI5jbDbBxqMtPDfiCyIci9WCepuZ7Ynmk3g9OOXpCXs2JJyCK+
LitBi/SgSXa4JeWxYwR/XLrkq5UTP2pF0xIklim7YBIEt5NIVj4XdYZZN02NEiCFiRNurq2CDV5N
xLeZdBUkZbOH4jO3QAqcfJ+lWtyFjdnpSVgT5/1sTgYyPYqfHHKa9nEavIJCZzIe2VXnR5/gi73w
K7FrFhWfJ31wdsB4H5YOczlWqne+N2Q3VaoZ3+xUDmeVpM6pseAem8WSn4Y6WnbEMXUPoiK+1+vM
F87w2XVeCQ74sf6OTNsxHGUdX1lU7MIBBfs1JWOxbRWOcquekQwBZ9+NrtB2PV2NTZfGbAAqNF+V
JTYxukHy7OnXpbJfwdWLRnsLyqQAJuQ0mbU1kyJ65yATxqCxfPJKyvCl6SLaLbhjbGrJe8KHCFb4
iEMb2eI0XpDfsa2QCULU3P/o6zpBeZ6L7rNMEOU2dsU2qFObKefHS5+8bN6dGCA5w7WcdhhCsNaS
a0EPJdsltV4c2Tce3bJCqV2U4241eGyZzYHrl3a1LfKUSOzmHYcp727INLHnKEzFxZqz5zH3QaVH
Qs+vWapZhSZOC5dF+mf8Z17Q4I7fmKR9EWRShhol76A2zJaQeqkTDVqkB5mTLNB1JIagJNTPfd72
J1lb31o1XMM4IsSIs4Wp0ovB7L4lDKy8yToeY73C7v3c3BpFMYUaqrLAqdN+k6PnPk8iu0lNxI15
XV7HjvtUe77cs79ucWwy/OU87ypD34NGHOGW25xl8H7vhpyOgoZwE+Fj/1XVDUrC/nqhfh90S0SF
20ITTCgA/YwqLLWyCqY+4esVlGssGaItZla29eiAzws9eN7YbFqW08SbGg6r4UwfeuZIjPoQmcZP
o5t9Sl0b3El7M6O8PqZyMTccIc9M0U+Yp6odcWBbjlqMZKr8YT9KkpyNVL/AYDP33jxRRlEsutR8
UW0bd2S9H71s2KrRycO2NSqfg46q3rdCo2wyTZO3M6kxM3femYSr8Y3Gfpu/Brt4E4GzHAd7TcdE
0wQDFYGNEaXTKYG+BLu/+lT1tX+bxRoP0rOh2rXJBsWhekRRcQODqsdXaJgbS+o7qFJuIEhIwPhV
29rGKdwl4ICTPZRR8tUz2otU5jn3nBfLMKmKv/RGSRyJ960bF/IsvJTUdqD/JBb5mzarQiNrso1q
x29NDzOh0PKPSasl23Yt/ctGC3OTTItCedRKFKmCm6qiFpAYim1LFmF1zG66hAk6lEPnzMh8hfuu
HEbzpLGnb5DVgtKaRg7lY7t0/CVWcgTvJfrPpt1Wcq66TdK79PWdc1Ma5063Q8Ig6d3MeTHsqOKg
wCkGwh6U4bas0Es7XNFRBmJLrLsfYJHojmnR0gBhVusDeoedTaoZiUhoetmR9w+acEq5Kz3UnrtO
y6cutGixkfPIGWFh+jCHdJcJ32jNoOIe2VFDzWHQFv1qwALzSebkCPZXkeFLKhbBaxH6/3e9fv+1
Xu0+8n+uP/gzmwvmuaT/X9//Vv75+/hrvVa/v/vN9tUxdDt87Za7r5LAob8MO+vf/L/9w/8Uzn9b
iae/++tKvJQp/8Fe+L4W//rv/qrFYz/SkWTAmrcxH70W3Kevsv/3v4jl/INml83gRVvxH7eSxS//
U3S39D9wJaEs9E0EjY5re//EnUSB//uaO1JPG9QeadWOZfmol9aa/N8hBm7a2jkEqmOZEULlxqTA
aabk3VAlgje7T3SAFrbBYcboWYiMdiEnaazNCjV2vTyqaGjZkMbSpGqeQ+0JfGOhsZhHyI+o4uUb
FxbTs2ryTpmBzNJBnaPUXQbejcYky6xX174b6wc+JZPckgC4uIxJReZd5tGpboH27rrEInsuQ6Jx
hzXDDbssAsgyTTQE3TW1zkqWvYu65VTbMx04p5qrKz4mDAOIq80L5Fi1QyGab6qBluCCYJgJPxHs
qQ/F0lAvvTciNWgnj12WwR4RleWX/83emS3HbWxZ+1X6BeBAIjHeFmomi5MoDr5B0KSEITEk5uHp
+wNl9+8j92/HieibjuiLo4hjqcgqFJC5c++1vjXEMnb3Y+BR3ZpDFKe7oo+nhq0mMZzXxAxmUooC
yu7kquokw/fNSE073tWWhwfXi/0xvllI7fH3FfSy+AGqt4vGQxW1DdalMFlNW/pWWyMxJaEx9vov
YwK3vJepUcSw0bpE0WIoKn2XQEsVRqLFUiJGf5F+KJQrAF1uCjcyPfxKZfxbsczx7eDN1a4yl5wO
sTfXekO/yH9Z+qkzWBXHacfI2Tv07gLFaZzW6Xvz7mT1cONRNrahMmN5zNE4UIdb1XYkseylAW7l
B/mhaArzgoCKUW6w183gZ1jQXfYbqoLarvUdkR0WN4z2TILUSZUy5iC6H4g++8pmpl7MBMKMl5dJ
KLG+hF2qnG9GOWUPqGgIPAimmkweI9gnpUgJNgnka+bQOhmZUm5TrylPaVB2ZzsCpydE/pDkmbof
JqTwaF3ho5ZjfTDE6FIAlKcpmB89Frs1pSVof3MqET0UUOu2E6fkk4qhAptjV1yhmWt3LcaWEEtU
TkXslpvaEMkhnqrg3Y0VPcgGGvDdgJ3mLR7YfikCZvMmmH02CELvjDM8Dl41m6V537T0qce6Xp6k
lT9mhrZeSVjVcWjZ6j21XPHk+jxUNqnte7Z0+xRztKVJPRWnRo7fImz4bwvdw12gCRDZDEncvdHi
22ULI2WRjPZG6fFqsBPnNldtvpdE3nJIIrH+2DCMPmHAcS9R5REyZfX+jfDKkbJt7E5BpvITseUB
VX5FCiAOu1s5OtVRyUJejZjIbnCuMNeKtQNUJhE3/aCzl7pMsle+0fwwTb286qslP/ZlqW8U/IN3
HXeEBEVN7J3TRi53tdMNHGwQWOJQEcMm0r5HVdExbDYM2uaGnNILKH95HyymCyeaR+KYT01E+95P
03PJ4fO2pylxPTQyfUZGMZF7ClPlotWQXrpE1Y8kEI9fME7rMy6pcmdMafBKRzN7aga3uyIlBF81
zeqMMBdvsfaiSArCU4LoBEFhPOC/jtHlBP6+qQfnuzM09QFR0fw8ZRagy4CQMqWLU+dEF6xH5RZI
kbkZP0dYZXyyAn01E9pBW1NSnNr9R1+OyAQUhEcTtduGhLOKvl47HBry8PZWQirVMrn1bzpy+iuz
HtN9bs9p6Jb2eJ9VHD0TUEzHqunlPbLc+aWv0uUdB+FwzwWJbieUIM904UU42GOx5TnptlUxZccR
9+dB25lLel1fqa9QgHK0OYKnxVjxN57SH9Jg6rD4BR2EKTLlDtu2vamLprvzBApJupPk42YWgZQ+
x+nvi5UwRjHxS3Irc5ih6fCoJzVckqi40/QKb6zKil8wi+eHhYDp/SRnJAjmnJoXN1XmJehUcGMw
Pbsn5rpno4Ayel1VIj8E+XSb173ON4IHFXl4bG8XmrxEPI0dhSsynLOuOFbgBiDmq5flpa9p13iS
pYaOJ95LRAdWbYsv7syAKzQ7g3Cq2p3f8b6RxETabJNSdGbZsZ3b+jemhQzWMhIPJ4XYGGzprxnH
5lPeOqg74Ww9iiZrH2ICeG7QXtHM6pGFbXDP11/bsg9o93rLZaA4fNNVz5hWiPEhTys6ejw93nU5
jvPHTNdtDhEJOeThOePZiIvhELUCDlbXyLNFQs7eT+v6aXSc9m5yOAPMNlIPmU7JPTubfnWDvvrN
70rv+4zYh2FH12J0DOIPOhDZDn8YvbROw9vy+6t5ap0tYKaOZh/vMwyMlmqdYKKRPJx8eCO3VOQ4
G/GVhu5ioNEAo/oEv6zbVR7eKLgeaRQ6bqa+k8ZW7yGD1M9+TArvzq7i4jcZx/6hrKfo0ovIvxr8
0tjk09KcksCnLa2sfDNb7G901Lr8prPN4Dbzi/aiBAGyPeQ+4LBGd4k6dCaZrehX5x6nyaHsn+Fr
oBzS9HYZ3xnMyVs59vc6bv3rhdDWbyZJhv0m6FO264BrTJBvZzwmieO+1inAzUkxYKHuhb29LtrA
KJclAjNl+tUts0x5A0IHKDgxE1vl57MgA9rxDx4J2us9MaYytAIDH64AEzlVnv+mkIfvzVS+4UCp
LkZcOl98mtHIbCZ5PXaBzTI4W3eI18wwjsrL+gXivJHisHR9OMxlug2y2rr0fkeutkXiZJOU1V0V
W/Kr53cDUYEGbdy6cg6Gm9FIRJ27QwtoYdcisdiopMaKa7b3nhPb713SkJ8pOpLq+nEIvggHUUBZ
t9beRE/06ERZYnNe1Padimoi+KxhCgjcLr0Dss0qHE157UfNyNdO1CtKBlqktjudg87yd+i96m8J
Ka7dxphpBUdd7R0ZPmlQ2O0cltHc3ukl1/BVdX3MEss6TmCywsVhvDKOS7AcItF4z9QC1uMkg2zG
SSm9735h9K9F5Tv7SOkXp869nZEF99IiZpXPZ3bUHSPAGYslj1CaLkvOo26Mk4v0AYMzbdOITbte
3lPdFDWz2Gg8W/20dSq2N/B0MbemzZEmU85dRG26FxANr3pX2RmT5cbLthLMdsagze5vZNzXHHyb
J6gMxS2eWFuHEeOiA/tduR9sMhTpds57IxXe0apy/9YT3sSu4KWvFGguHd+MhnY9R8deZxFTZBWQ
eCkaoU5OHouQOxtjHqEUSdjYU+bgiyLfHEEcjkGOWw9u0xD4tsjx5JozfkJVM6DMEQpzcwQerc0l
oQOprIMyWVYQv1BMk9nKELqzzPHLYObxV1NV+VfbogYk32yxQ0ZN9a1WXXC1qDXDIHaik+lpdCQx
IAC0DhU7GC3j6JT2A90a7IzZOeuQWDBOE2lPiRlUR85+cftNFpnXBvggUbMjFZC1fx0Njtqi0mrI
OmN6i11dXmiSzjdBTSM2UGkcdnE9nZNyXHYkdMQvC13uzHYfY5cMtt5Kb9D2kz8q7XOhPPFrigiY
PgcsIbJeUXeSjfYilsE6zdC1N8OYyG3dk+at5fLWJDOtC+Pe1zT0gmRwtznGdFrZTGeqrhwPJvCT
UDl5OHFEuEpzUexy6Id8LXLfzwgIOKn2W5lT3BDseDvYqby0jv0qWoaS00CoW6xUvlXKpxdY5FyY
YmQWUNAeQB+lNyj2yjNTa8n8zd8ncTmfGTrcJrNtPckGy2joTxUpvG7Z7AVep3AxJtzsqpfbpZo5
g5Oo4dFA2SxpJl9nw5poPCJKIAn4EESOdzu5iQq1W6J35PZ7M0BS4Z+PHmEBuEdtRPOZBrZJ2Gae
bod4tMPFb9jm2iQ9pSDX93PbLSHKdiec7X7c6KqLb0p87PtAZfOtY/LhMj8nSrsrOCfopqMZiMri
T6fWux+y6T/TH34WU4PMsBBdMLeDXfFXbFoS0T5Iez89ZUXLsc6YPMYTi88q7fQkZ5MrXb8DHfJL
tmxT/YNJ4icbAafSlf4DdAlvFPDGlRHy51MpSi4mIYtOT2Kqmvclg2eo0zy59VWgHv7+c/5kIlh/
FUxW/reefv9qDkxRQrlAEvhV2qrLHc8I4bvlHFff/v73/IU5s/4ixPArRQgoifsz61lV84wSxYtP
vaZvjInHPrn9ZO3yMu3u6kZhlRiChKn4bBdv2os5UY9LnNzCDV8P18zVyt3fv6W/fsWr0g7KCZQl
zrQ/E9p6swMgxSkD9XC5XMyimQ8yW1kSNvnRYmvGSfM+9QPfM3nQPyJd/qc7Q/Bfmqqtvnf/2gv6
7O/8v0bR/6b+ESY4LGv/f+LNzbfxP87fmvbb/C/tox8v+7195MlfYNe4HoRB2Fyfyss/pJye8wsd
HXxPFiC3f2ki2eIXHiUPJYYD9t6TK2Hpj6aS/8vaS4J3G1i0pQD2/TtNJTSlPzeVTLZPB/IO1EsP
H95PQk6rhuchaYUeg8GgACsb2e14ohp1BSvFuZoIIRq+xA453ZWZJv1pSMvuPtHGUBwULVBFU39g
is9OTLkQ9RK5DZ0XS08x2cCRnd5TTZr05IkkioM6C5fJGG9iJdhmkCBEj5NVOi9uObzlYiY3NS8e
gdg6X8gxXe7bJnisNJTRnFgECks3j9oVXtBuSAJeLv249o38zBcPLcO8Tac78yUAmADPwkith7Ic
1blt6H1Xhc9Zbl14R5docsQj000xVXS+DSEeogVgXsGA83tLhKvJIi7ZMYaCmhqOBaosDie0pgZU
FMtIiMxiQ+//vFCfHsUVqsb3n6LNb3n1KIbm5FBK+Ac66lDRs6I/LQxIQvSivLB1xtZCibGOG9wi
KILnIVvqOCxz33zxCppsrh6CENI4h3wTBWs3ts1pMMgJWASdtA0aknnfpl0AIKSCdJZgJmbGnKbE
/Y6kojND8vvVCBEbr30vKZk78Bobt5fiGnJ3YB5GR+RPs8qZYg1xL16aYoXjqIn6nr03mW59nRvf
F9Bn4SSJwlLJlHwYeQt7AHnA4fP9teu74s4mWSfjz5PFfKXclAXwNM+lm7E3m7489P08IEPQC2pd
LnLrcwaB3bO23brUuo59gTFi03cKujBOgCSByyHUcnRbTmb7xAGDcpDLmlOeRQzLS6NS58WuTkNj
d6A5sqHfd2lsvWgage5e6NlHRaDs5dh3BfcCMpZz1rftlt+OgKNtnXRneyhzgcvkTw18nC/Qm+aX
WifttY9+4zHD8Ldnttm4Wzy/8lzC6riKajt5BoCLxB46z5Wh+bJ9DmgIXTonDQeEOmG2OMbOWSyQ
cXQxaP84NTIZtKDuKklbXpdynA++3QaHPLfk99FFG0dHpigqCA+Yz7exRbLzPsjMLrlRecXPIqZW
790K7YQV2pLaCWxEU3nZrotV+xAVwXxJl1GFEhbRdunM6FK4AKvAVo3+ASC/2Dd5Ip/y3ievwMfD
sVHuKt6YoOT5ByXM9ktX2S8OedjXhWM+l/40Z+E81ORNZ8g/oGDAySjiaOnCll1yn/oLskvP0iFl
BHVZBJIPjQhZzMuSV3etuxT3rSHpxc4zzZzUFuc+LoMNo8B4VzAfWcU13Q7I23Lm0KvyjeIYHI65
I79OwjU3TjFT34N14kGdxn5jwzYISwsvNJacSO1LXGo7q+oQRJhRhv9obA0kJbK99Bx5bjGQqqvS
GJ27zomRTSUDZ3XTa03KTKg72cY3Avsa/jGxv+Nkei/DYqSXSIj4fW6y7BuTr1Mz89Uveu1A4yGD
eywqRElzhj0oNHnN2wLMyideqkGYFldF/aVmfpTtxkEkuz4ZEPwaijA32gjmbsnqBNi2BvFt6grQ
jzMfrNoz6abTlEAmHGuTbi+0J70Z8o4ZKnQMdD4lBfvIQiE2fT6a28F156sR3N19Aq7lOeDzS8wn
y5SdyPdaw8OXuDn3nD/p5LqrbWX0FRLh1UuzMeueCUHiVXi9St2ETW4ljy59/CWccprVVlNkV0OX
qRkWVJrAMbFQgElXt2ETDNMhMeMyJJTpDTdVvWvS2TpVUe3dVHNvPFK8s/j3VrLsg3HKEFSU5ENT
JC/NHa4wxIYl1vFqZDG33IFVqXX76PVzZalVF30PpkKd84onFFaXQPK1PkXaZdGaFtaoZoSh6Rom
y+qwahI2TCM4w1dueZhilmddIjXgcRitB+Gsv4gj+rTl6Mo7yQeSdEYTUNMmGY2gvGHbnm/QgVTz
tqrgcLY9lVTji9+Tcf6vXPrHcRtRUH9XLl2qEnDwT7aXz9f8XisxZ/sFR6aL8IACBxggxszfR22A
434xMdObIADXrI3VkPIHHzD4xTRN/grPNDo0DkD/VSzZNnWUDWsQRAqACNcW/06xZMufYKcAA8iI
Wgn1EsILDIH1gPKnCZxGjmBF0ZzceloHggl1geoDn7ATOrWr5qMHzaxEXxAnGVwfqS+xlRthzgT1
o40QXDNsKlg9wZPV0ylZaqQFdCnd96WxsBuUKcHHdqHn6woxUf6cLnZ9XbWL+ZHJeGIZ7clo3ZgU
QPMWOeggD8TJV1+R5HtYR+pgGM6TTJvx0nCg3SWYEhl2IH/BbuGqi+ZUFYo+6jYIPK7NftbpBgRc
zNS9XKwtI/Ffh96COIVQ5WQPE93zmdLqG85xZt6fYNfA53yzY1CHksJ2k/QCWXk80RP0jgbhDqeh
KjIm1mk53Q+1cbCy3tpWVvA8lhMJNUbeoZOLq/VdIYZ9npxWh2gaEerCBksCweRkVaQKgaJFRN22
r/KMnjjmbIe2W8nJip5Q03LGjxjBs0QhHSMUvhd3qZU6Zztb2rtWj5l7NQrPeeeKzFeqDbKoeSR0
ZjlB8moN+8pr4knt4OFuIKa5kz40vk7ynTVZ46XK7Dy181WiQ/xKuUdPXQwiHO0k6eSRQJkEgziq
dT303hWzOrhFSyhawlKY1yWqzxDmgLkFnXQSBdrygRYpgSkuVjuBC//Tu+p5eqstmiCDtKhcW7CA
qAGN6SMoPZ19DxCFfgdEy854Y5Vw64FxIbHcu126moyxt3ovegT4xIggGK5HGihnF3UyF6pREYDd
vM9OKVIpSaKpuheianZmShUbJWq8bYlq25hpmnFbohXbzpodFr4g3PNMVbuYbWG/pKk6qCq5Fame
Hjq3t1MEkLm1TQPap2Fed/HZ9zvPpirhaodW5kdHhmoU2jn44xN862ZPR7J9qyydv1tdLST9kNZF
2lWvszg/8lE0AuPFktEG4txKSiVbxjntH5S0R7vsf00ye+jCpbKduzVyxqGVo2PSEmzzKs7sYo+v
yzgM0sYXxK+7MAnVB7aQ6b6sOrFKA/3s1haRh6rCp5IgyVxdrZJ8lDVMc7cgNMrTMJrOTdpFGaLE
Lrev8VEv55KOJHoSkx51n7zxHrEbmWjM+zy+cZOWHmVvu9eQdQAZTir6NWmSgPiNZTig8rJ3qqYy
6oWnv+LvvnFKz7lf7+xbZsLmlmMgHqJaXJYMpUyS6i70pXaYPiCE4wpo83tFmNBt5aj4JdYpZKza
BqZGHXZsczQsc+rGhywb1AGyDskjtW4/rBHvunab4EtsG4ygQXle+8p7WizztpQZDi2019dqGRwa
M7VxzLJ2fHbqaq3y1DSixJfWa+HMjMV6sIu0MnJTPrgAu3YCpNp3w/NRy3Zcjb1asu7Ud/k79IoA
CxtT0K3Rz3WwUYNrf9FynBJE3kP1bvtz/IiWNzbRGjTOb4hT00NJBc7P0MaJESbsNwCim7of8tNo
ollXE+4pP8uyHTi/aS/L2D9ODvkqo6aI2PQuKjbqOsGN3nfplQiS/pH9HqEQ1+exnep7bmv03NZ8
HYwJAFQVBUfDS7RPL7H2zn5jAFKD/u5/TG6Z3AW5nx6HqCo/vNQMtrkJEHGjcca6u7myTYZr4hS5
2UNXNP4JI+O0VdzdX4RR6YKm+WwxbZFROHZIo8wM7uvkYJbyvDq9ySCbbJhHyV+rPAa5nvR4I0cy
u7egrZxXxx8DnOJ6eagmjhK214zPaGRp18msuli5Jvty8KZ3YyqxbFiy+x6ju6TPWi+7Kk9afP6W
fLHwJt0uIg1uh8lf7ubSqfYixx5pobO7IjbF/EJrfFHM38iB3FdVG+/aqjbfcH83W5sE3IfMpgrF
nZHgZsx6Y2PTP/6O+M48lkPpvUow2AYZoE2wW1hywqSbB3fjx8m4LStWfn9EMez5g3ux6iUOeSIl
TXFhfQUroq/80UnOVdDou1qgv+sA7HBlg2T+ls5N94VYG9oBNYe+bWvOOfZ3gRw5mqBRCkE7emnm
uQ/xxX8rCgxFdBeDjXSs6sJxKgsNWTfX4DXH+5wDPXO24FLjCkupENMkOknXUJfEFPWWs0f2a94O
1mNGtsHF0/78xRxFyyiRw9CDHUyoUn2Gm9UUpfQYInsMhyQ1b5tBq+eCMddz7JfNHerM6EmrKL3q
J2h/CeKOr6Kx5x0JbdlhRq21i+auZi5bQkq0+bTMsJgadKcyX6hBY6//CnMYrUBqt+XWYIYWuo5d
7WozMe9qBCNy5/lRdS6Jqu8QfI7zlZPNhQrTRlhwUm3JdezGF3tCZukMeMDwPDHowMa0nEUq3HeL
n2+EVVSmdyC3RsRrZvA8Lw7GI3tho/dLE6hDG7fpnjmwe+0hjHqMvKGJNwZQFoV1zU/trT9O131d
NXvUFjAHPyu+/yuO/6k4pmqkmvybXmLVdMl/hG9Nlac/1cg/XvpHP9H5xXZoAKK4dhhoANH+rxrZ
p9q1Vre4idl6HQZQCP+hSnN/oTMjaNH7prR4Ga/6o6Eof+GfQtjGM+78KLr/kOT9PnpAzYfWDzHf
fzOKIG/h54aiYPEhbpqxgA/tx/sJruKty3iTt9mRoRU4JxGsYp6lZefF49cE064btFnhTPYS/B/o
U+0TJ/wAlfTCiSy0RjSXezoihdpVThXXRyOvBH4oDY/Y3JD42H4UqeNfzxEYQuYt4oZsXfvU2Wi2
KXchLePzkPQpBWCJMctB2aicfh45Df41AOjqtWx9/arNBegCZkgQrWMp/GuRWPYbQiRxQ1MOT1hV
xq676SvL1wcr95KG1HFjfcknz0Nl6Xxn1V3wRFuNXzxykAdi2vrTA5EIwVORiumhQUF8itSKbpF6
8qBsWKWqkL41lY+k12s/Wt+Eb10W0Ck+od2i/ATU2tSEM0aeHltmwMfQGGOZzFsxGCIhxSONYXDP
K/Ojqoz+KIdEfl1Gf7orJaiaVpoUiihNxU1srdxxJhTR0w8IMCTktVIMMjzQmhLtI2sIM9v8ANuy
QL7KiHV6M8mGf2ZPAuZQ5Thvc8zryJTnDThi5N2OOIvuTBmzrEYJE7heuslCu2viU9srPslXErJN
ZvLZyXyBxtuPprxxbQwuJYjMG6mM7JqpqEDpnmKUitLhJCvoLsC/ec0PKCJadmCWxVSgVeC+5gr/
+EJzMwZ+E6cAg6x+/YaHGVg4X2nbvrgw1KbrkcGN2E6wWootsguV3huFxUeo0E4D/hgS/vRbwupD
J++hXY2ATDEyfJJSRrDKDlUTeO9DDf0FF54qEvOZthS4j7xY6KQN4/I9iVacsTmUwdOcjw/d0jr7
GY2ZHeL1xzpPG+IerSPNQJxARog9zXosScV7XbWL3LUFN7rC4BTtUTbyk5bI4k8viXhvyXoTdaYE
gf6JDPe6gbuBqT3fbCA7+OifnHCAW0BrwMiumNG45eYzLCAh0WDx6MGL6T6YcoHZYc4PlRi927j1
gokvuNLgHTAsxS1NzEwzVy2R2aehCmjo7AjM4X4TPJbXlSbHlti7SJ6MjFqEakHyvtOlh3VUqGjC
TYkrEitnwR0TiR6qzmTzK0u0LUAS1/tkDib92q9fkS+RsBcOkhpftPwwtsn0AOIU3LEN6W8ehmCn
baFfcQpET5+3cGqAyJ5VW11V68O+7uKvkQvifeTs2Ief/K1PglmxWLCqEkgu+5WbirAv4EJ2kFFk
qHOfG6ZHDnCVl+56B6yPBP3V9IDbiouHhZIv22ThSEVa/yB+1Y4GnuL2rni0xyp6MkD+IIBrM2As
WR0XYQ5JHjFQBY9rsfwUU5AzDhuw3XwcE07PD9p6ba74fQJ6ucEMCZm/VdhF8abZ4nGwOj41lCJr
Aw1OQuStguuxyoPrpcZutiEsh1uiwoKNTxDtFKYir03kHTpQWDxGw+GR9tcSbE0gZkfoOCbC1Sy4
dsgy2Eqq4Ab9guLzStJCx/3Szn2yw6PME0bfb2VkS1aswuIw8DC3Ew2LDOhjOte03TkQPKxJMie/
VEC6C5HzcxCw2yel6LVlHUoT04zEY+fonisIUuBBc6MDeUD/96rMqD4Goo0PUZdAbl+52K5CCbD3
E1JKv7Rgz+zj1LNEyoUPPCnFHWUEFl9UjmX1MTIxKJzjyoNLIcsCBHwRZVhUzCU99LYFtAfqREPq
8IrKSwFz7ggL456iK80NDsyLr7VpgfebAGSxFpVCPEIgBofuoODbqgbT76ZAPIhope3g2q743JFx
lYtWtxY36QpJLwrB+8kKDVx7CNY7B49bNdNsaPjxVhy1H7HiaJMmDnc38rNH2hLBE64/kV3ZFNpH
zoJmvf+8522LuhBNHJ8Zj9t6//ekf9306QD4jLYOn9Nct5FhFHVHC8UBK2WmLetb03b+lmb+ej8G
M0QjXfvBE1JNvsgfSxrJCGmxhXvHrUROStOfMr+tOV8hSGx2mkHXne3ydOW5CjIa51xeCQD984kr
Bt9+GksIUeFUO02y/1xZ4fwCsRoTv34SKUanpzEGof3sfKL/c3tdpcQAedFOOuctWMnAWV8X9yLp
LVjo5UeZTMGp0XrdDGpz3ZyRZiOxQkJyMy4OC1lO/dCHPvMhsZkS1MTJrTUn85HlRxbjVsR4RZJN
jDtSEJGwBFdF2XboqrxoguDfpkF+v2T5t8xMGWWFSIfiJ7ZSWG0dg4QzdBqeGtVPrLU8k5g7WGIq
uH6Wk4UcH9yPqiyeqlg05yAiS3rczJS+1CGyebRsH4nuuhGBEcgfiXnQuM17/06Unhnx7A4SYSq9
/lqI7sYxiSLA6xBDVomTr6lXO4jwyujXurN2hlXV160ZOGHTeaHpoe8dN30hCmM8dt18apNeAyMI
miJa8yOqMAi657LucQ629d5gsnin7QEyBAQFy2ZMM7u5NlaMPoryE+2dglWVRpgkpWq7kNpobbWp
mf+51gI3ouXIjG7ZzkJdWcVRiDpOOIJo2Ai2kntVWgPWFZT7Zo/PyAGegznaG+cBYoXGLDW7+CqP
Abcl8ZV4ZiYufxJcddJebv2p885tFrDNpVN9TCcDG24xiq82+ZAXg6PQbboo/+xZEXevIErBTXya
TH6mmTPoCaqo8vorrKnmxSO5RG5aw5necrvKvs5e8RUOV51f53Vr39cKEobRtaMf2ksT7P1BDt/b
uQl+S3yGPO2IEGzhJtvVgAG2PlMcTP9ZcDSHeuBk3uEh9zXNCdvO1KaHFHfxmySbL1wv9wMiWLlf
+jFiH09N4kXGr6RcAvFBzH7wovHXIZrIqMi831BazQ+JM5dbgS14L5XHrLtzmvsWBQblT+nunKmY
3ul8PhpQeugTtO3FT5PlHtG/E1ZeX+zh6duHKBi8awaJ9i6u28c66OkkNy6V0a4t6uoCR40lCvst
OS6J3sXUDee+aMTZahsDB0bVnlTQ29eVRPrIRSuZ1dVMTVxGpVNd+zsDuzrOOdeAmFKoO7vOwPf7
Z2NR4pZNYKbkw3gGSs895XjF72PcsLKU5dEySJL11x1CzoBTphjGCLYTVF/wYV9bDujbTDcBLSzn
vk+ho6DrNx8UQ+friuTAr/RRjWsisjjRGz4Z4HhEG/e3bsgD6hLLWs7dVNaosLrqJVvlUuiiC/j/
WWGpR6uJ/CMMBOPGdGt4TGgkUIra+97D1UyiREGnyPPeDFW8TMY6PxQQBBhbNe3eAP4Db8obadws
XX8wI5WEjq/qkMU/3i7oA0ELJd1pKJ0PDRBuZ+GrCIU283W1EqeZVt9b1OAF20ZVO70Q9QDq3Gio
BFOz3M7KVLuuRlcX1aworPxNsUsrwbgvtbyj2dLiBugxb1trBoQywnC4pu3j0WWWPYQSFhK/4dp1
jvkARSEXCAXzZqYWx2GaPaSRoLcvsmJtPi/tEH+w+Mf7JLPq7eILTQN2wFceJxH5DRWJCIfOTQwW
piZ1CfHtxydDtZbPtgdQl5msSLa4CzmBJPXOc5vqQnJ8uk1ptD7hgs9PC06VDawCtV8IJmNwafJ/
M4/OgJWbX8d48rnFoSvaxjl11sKPhZQcgncgY/F1XBc3zFbb5xVAc0V77OKqEjwJ1cCXorcYvI+t
22zAK0TdWdX1DJrC1b15KhQD8bNRi8UCXCOzYC8D2dfjLiNQadjguZbRbdQRGBTqoeIY4qSV/xrV
OYt6lGWjnlm+Z0wCqECaRR68DCeUE1o5vKdN3BrmiOqEeYV8pWXJrrtSnlyYEL6M9wyQneKqNhv+
u8J3g2jKKUABDsxemp3TU4PSyqXaKseWQsQdbPamtNb5fDbFMj3MGJQfqUUJYamxM6HBpz7704n/
vzk8/0XkJVCewP7lAG15HKPXv//TeKlPopyWcJodowpL7LaoEKI8L/bSty/2vEA6touAaqQqHeDt
G0A1/8TG/qvwDfSwFDgMbeLPeRc/DbjGxBXVYnXx0ZkCH39z2cbptg9EZN0IRI8xxWakD6lMkxiq
V7SUDGvb6CYuO/Hom724sSsazf/+ZUElBYGZsh1G7c/at1L2ETN4Oz6WBqUfyvcp3k0pkCkqMlId
EJJQ+fQFPNCtMcT69e+/lJ8Z3uvF4NcTPua7lOBgw//1WylnTyFZX7gmMzj2Y4avDoNEW/tFxheS
zA6kGzn68lF5kXESa/n9I/RrsGtt3druzCR6YwJqTI7deoLWdVxm3z+TdMZyzbz5hzfMKFT/ma0b
CAeZoOPBADRNFNLr3//pNhqCODWk4edgdQbmPsE89S1YMqUpmpzAAb2qC8YQU1u/ARCZH/6TvfNq
bhtLt+hfuXXf0YUcHu4Lk0iJCpQo2fILSm3ZyOkgHeDX33Ugd40l97hr3qemqtNYIgkifGHvtZuO
WcUSWpVUUtwXZfM29Pu3Q6Ff0jIxM1ED2RgXbQ9c4HLa/fSONKfR5p66AWkSyqyVq8Fi7RhJPbWM
eOBmgMVlpGCCOUcBaR3qgf6iHKGLXRgolYHgtbXqwTiyvz9UlhpGvT9UDNBYECPxRF+yRMv9fKi8
QUfWLpp4X7vMrSk16b1wOIyj8CRVkdWWD+wGffswVZSteNKqNrscbHO47+0Bo2M8jMETQ126Zaxi
9M9GRxu75GKQBkz5nkQtNXeILn0l1KynDHSubA1/NKWpJyTudwaDr29NaVKQ2NTPagpQTqze4jDB
x4k8TN6pOu4lUYzucm4RVgCRr+mAfn84zF/EgIbroQJ0IaMyQvwl6CM2tCaZBk+7sGKHe6BZzVBe
/V61OqXk3XPjD47gugbtoTRnhieyiHlbE1bRBxm4HK3IUuB2Z9ZUxIzNP3Kw+KtkoRpBz6OltExW
jqsR0AFj5rEHqlxFTMDWCYSTaBsBY9m/BTcBoWV4w1p94AyhIXhdPux/J9H/MInGxayy+v79JBos
IgF6yTudxo8f+tcM2oRMSewrsRQIIdT1/EOn4Vt/uATiMlVCRucrdeu/ZtBATdFnGIg1gG+bho5Y
5K8ZNONpbg7MfF00r8t4+sPM+bcz6F/uN2wfSf7x+JW8C51c4Pd3QDZSVVVNkbH3/amk3RrISReq
BZvLqTkmIx47urOpJKV9RbBG/Kj3WD9t1cbxZMOoUiGBClSTBwbYCEkMdPy7WDWBRLbk56pUFHAe
pYcm7M4h3QEx7H3zolt4pxPIICJ6pEwvn8wOGHFdjMx/BlMTr47KMKziKDgy4XVeSr1R15BJLptV
u/yhZW7VuZX2Dac/ZlwLD+E3wtYCbJJJa483ceVtBeQ/P5LpFb65GjXmEJbn0bLZp2NChr3TdyYS
CjOuNHgDDh3ZjEd7W6tEMo9N4KotksbeeKYlbwwh843IYv9LnuW+edV2g89hqXAXGbC7j2lt9Gss
BHD10O1U2xD9qbMzGt1ehW32p13M5VWkgtUcf7Y3DpPfz9j1yq1jhPZGIwGUSag1PplmOt0zRzai
g90yZ2OBWt+FWEu9C6mm+LhHteeuxWIB5ko+xjobtCzh/gGnami8p7pN0AJ4ruSRP+PRgeWQhpRx
4RLn5s1oQW9B71AgaQ7DOtEAfu5rWw2k87F+XlD/ZF4YZzmqFLe3TDUmbcY5yKg62BpQ2r1FEuQQ
Qhi7WTkjJKHmja1l4bD3upbppoXejMhCZ+BR4ccBNy1NNIyPFja/gbAOLaPC9L/B0UN28vi9ceGS
bRIrTLVjTRlNn5ozoe7FVQlbnMG87au4od71j91g83jM44hnzbJGeItHLDsG3Uav0SwJX9XFgZod
mvjPVPdERBLoEaIIZBcwS1PTmFrSNF/YuIbQ+Mh2vgrKSQ1gVMKKSUwdvGt7XvYAHBQk4HYKkQUS
OUEcE2+A8RMllhelPHqLIWSOv+DnoxBaxsbBFpxufO7orAo91Kk34aCmem0X6tGhq1VETVSl3Su1
ubZOspl/twFMMdOuGp7oeZryOIGSNQCSRNvH/2H7JVUQZED+2Z87pjY8A7kyxKgYAQsifpk7Shnz
tcwttCAXLMba1piRIDg39TtcQe5xeUVIpDx3cYFDFM9RsDABMzm+6cjAdxQZFT8YRYan9mji8RTC
sF/0SY3UbJzkV64u6ucGMSL8WkcSZJikjn1apqKZ1cTVgdpXtNsQNbXF8lrtTiIr52NNhU+eRJi7
nyClTtrT8i4xavfRHlh4UkL6cHizTu1S8GimZdwEAujkCnc4Y8jWZZq9xmIOZb4bARzu4NqrPNRl
HugrVu1NNwUEXroMwidU6i3GdlUdvI3wwZAkSHbUxD0gqujiDWAP4lLs7UI3pp1qZL7PhAyC03E1
XqsEhVetIkfzi4uqh+x/5RmwlkGMZpLHddaNmy4wZ2K93fFeV7ulAQX0s8WZZq1x1RngbeOyMBBU
AK7s/H5dIQ6fVo6pYXdrTcqevigj9gXQh29c3Quv0mAKnhru2vEGn4Jxn8ZTx1gbK/4z27s23Hmp
KR8wMFsX6egXuxnPxFofIjVn6NqvqQZFepXz0HnKMSo/+C6IGs9kO84sexR8GA7A0dVtjU9XZBgC
5ooQr3U3ihxqXECe15pDNsx7grw9CIiB97WpU1YpRln5ivkzUqWZkIoOERKjAxkvHN9J5YIJrBpH
l6U4OmSzGG9Hw7G39oDvh5mUBaS4gcmyKoRdH3DOWxdYF2MsiDwxTqVRl/fo5AAPoOJJkQBmMYDd
avZ22iimb7ZXWJeh6JJ9OvjGa46f+cmPeuntCCGD4ivc5JvVyPHcO86E3LcstlOaE9KYaI9U0+KJ
tWW7KVHTgsYJWEKQ/sBMikXW0ZAlPLNAlpDmClA7aLuQXkQQdq0xb698Z2R6NaBEslmOhtjjsrS9
6iA7MTOhPz30s8iucXE7AA1HRAIAdk2XZKDZOzpRQ+KEKL5hcIntLaa4ISdpsGGN1En/Jh+1ewac
iOKouS0QI/7QGsec1rA5zbYVHwY9uOgGV+5m5nhYQrP6euxLBOpaH96VA9qDbvJW4Lzq/t4oy89W
NBoYHYN2ji6GPrGOdVbq5mNYW9UTOETxkI/2XewMDW26qi6jFlsH7p6HEqL2Kgeq4d82pD7vyQer
t8zq9M+ROcorO/TPc2S6n3qYTBeVdCpxQdZDFXB9QBHeDwRObDNr3IO/ZclZm3dtG1XsVuvY2eYo
N1jWzPl6CptOP7VxVW0l0lY8kKgLESELhCJDx/wOFXepb+IwHr+EtSzyNZl6TrrTi74v9lOT50TU
GDaAU6upsDTq3ZlNMbB+InpIgUgAifWp3bOt0OrD4Fqc1Wzhvkge71dIAfsbhCZfiOForut2xvYI
MKR20WKH3RFRfrphCWk+TAHix0mmxgm6dvd9sKX4MhHC0LzITs+HU4LXl64exdAhyrOSFYP4bE5z
eIpjI9xkbsbOyDfkceiIP81bShoGS5d9a2m3QnTuln1GNDGBK77lHRKSBsvlNnQm88Ssb3j2Ezfc
REXs3gV14NzKfkQslZUxpmKdXuYGkVp2zcrILDdxr2snO6uw0eOp3HK4vNWgnNJ1W5Rfkr7DdFvV
j2Ff65eZLp46HolbJmXOBsDds2FGh3RM26M2OfZnyBVwN8iMJ0ADy/82hAh8BdMTqIZf9de9J/Z+
P0LG9nBexzr6WAbrtbSPY9wBz/F8Y23GRMlD8jL7joefxg6bUwUv1LEAPg1ezvgUpra3inLywYVZ
2fBNumzjyjzfGMA7uRfW9jaW0GEjKwjnTWQjcSpdHuE7kt90BupmbZ2wUbsskBBGVQIa4kqUQ8Xn
ibt1Nkumm91wjSnLWdV99OjqDRnlyNkY0UmGgiXYz6Arigf0bwjPUrJZiD81ko00YYJva11qeGxc
p1lNbRzfAZRm8G/p01nHvHU1oRf4BIWWG5QbVdfcgQZG+YCTNl2BU7zTUTaWPWkknWnXV1YxN0zA
i3xYT2U7bvuqxDQQgy697O20R4Pn6hsRugdcR0yEs2h6ZP8eung7+qe4jz/Dqwdv4Bh+uIrkED0O
NU5or5VwBJvWunTrQu6lHrEQDWJ/x/aV76ET6chWrtBR2/pe7zLcz2KHK6HocO9Kh8lYAsv1Ko8D
GGpkZlzUo+1DquWDD7UUD2FaeTskgmG65XE47uFcw9LLsVr7Ibw2KQyabZRbKwamIC+mqL2CVWJb
6E2m/koKG066aUprx8/Ia6+Qsb/2uN+8pk3vfvfzeNyiqHLmPcBtcCuIAPcBWTfbXJVWNa7cVT6A
/p9tkH7rvEjdLX7/epuSfLv2AalcjzVMtZD5ufLfKFy5BzgtLYYbuv3aeuT5ll0TkWvFA95lCRyv
w6zXZk513xcycu9zoKvsCggoX+HloCwoR/vPDHtrtAvcsuQC0qkFQRFliFDkA0Y7eSyztt1OfUYi
QErw16mlDFDqQwDa5WRFn71iKCtWSik1lh084xSr7udwROJdRPGO9Kvp6LSOcwN7BpZz0DQakm2n
v4Qh2l1JxmQXJLnLO8Pp2nM8Fpeg5K5qf5YbUgia2wIpw1eXu+XF0DXi0hic8EJE/hOF2rjzWrEZ
PGGf0gGnOnK3LCNOWhZIhMlkI8wkCeZ5UqsFtIBVXkKKLUx3vu8tiMoyK3L4H4GJ1JnYtHxF7jQH
xArnY9YLrfg6DbJFVTzNt2DzRLJFaev08D3qc91PZeYhYe/t0LwoMNtrh1CCrY0t7x5CyqeapWl8
BUbZC4mz1l+6MaivpUMhl0D97g/MZEO+53TKtj7ZPd59sOzsErZ3gRhXghzau0ot9pQ1RzAlcerx
06zWfrYl/Mi7i8y6uePpdwCvrlaEP3XyfzNh/gUhpuNcsAI0QnghbLwS7xvjKBj7yYyoaz2Bp3m0
6ESdhO38PCFGCoTxTwNl5xc1GKGCRLGZONN1dGsfmWV5PEyMBtuKoEURHLuY0h34nfOSaR3jWrPq
v8a5bts30eD3wA0FC4AJs5kWF9epk7KgXmZpblPa4rYQSpwF6ra+FKZB3nzM1h6SOgWgPZeK0VS4
7avOHjGgobe7+cF0lWKrkawPkh7RCUhz56VyhrF7aLGftLu5AxjTroGrWPaXmX4CeJcvadgigoOo
9SO1QeaOcS485ExjPrWvirT4nYij8sEKIir6rmn584yO62cdCYTE1Cg9Td07dZY7hhaeZq0lBBsR
u2gv/AiB1sQfFLc2sg73QrBkl9uWINrnpRdepAe//9LVtOPdkFOFx9lMaggvZT32MUkUYK8Zuq1e
McBW6jIWmUwvegMR1eH3L6TOnl9eCDkQZQBrBOw4788uX9DBNeCY9nmM7ILhRFFsuyUXiWtPiTSU
IBADCE3IEjL/n7462kY/CNCeq0RJJYz8eZZbaxNKi0kC2Epr8+yOo7+BGDBRP5LyXEmNV3U7jyZA
G6Fe/dPQ/YM1CGuSryPRUYhnNXj/+NnJgdHCKhTVvjVqfjsKH4RZXtYg+Upb2mbbUHqewZ4IVonU
BFQHX0vjV0Zevo9Q2p2Xo/Hf8eY/jDdNAiB/60K7+faneGmzd+PNHz/0Y7wZOH+w5rFtwpcwfOEo
4/f9GG8uDjUHc5rLPurNzP+XC83ChcbKzGf8GRD1qtZIP6abbIz+g2kmwR7vLyvGlw5tko2mlsGp
wxt7f2LnVq8hIYuHI7VXMMTXcyYYoWYoPpp0Ko+Dl9gTLDQCg2MQQprfrLIkG88O1+OhnbvwIS/8
cF6VvP1rgTv+1hSte5TkllFZET64Nlvu0yvTEqQ7zEn/2W6L4kb4HpqBwQx6aks/uTFx12JBEBGk
9WE2kRTF7ZpoC+umiwpnTQpcs9MHv7jLMr2868axv0cOAYVXtZxPRPmMl7ZGIM+Ky7/8rDeoLXo9
1gj786vgPo/94l6Y3ZPrZ/Ohpc+4YLMV3bmNM9/rRi7u4eaErIt5+3PYya02WuyWkbDCjLay9eAa
cmvHNhb/BBTguScZ48XzClQpbRVSDcxMYpumbu9cz40/NQXVC2OMtN5Y0WDugtgzHjynie8d6abb
Qae5X2l6KY/I5rDTNO0jBBjmb2h9yd+wsW6tmfbO57Lrs7VuyD8zKeGqW0OG2l4bkmOTlChNytpp
vyTljNdGyQAfc2q6G38c4p3WxfOlKCCQrGKKrU0++J5KoQO/nyKtujMDJNRaHt1Cd06ZjMiMxCaE
Sy150Xt9rPDtxGV/LDUjIT6kcP1VV4zTA1rGHlFpkK07MFa3SA7a/QQs5dpr9PGI82DaswmzXlLb
qi4JWOgeXN/MJX4DLduWZk2Kh4jJeSrQ/l/PTHp3jcHTrAzz8qShR33oJrt75gaYf58A45xNunF2
NLKknnO0Gyvxdizgu88cq3paAysJ8Db4xWdLJMPO8OtyU9KrwrbMiE7VMftqNMmvDSqZW8BapEjK
Tq4Da0iaFQrriHEWWMivBA71Yt0Ig0G0NlslvCE4/VsbG8+pbAc9Q3rTwK0ICzSpegXamiqR0Zj9
MpiDf7XEyBOcVt/YgjFCX+pMbs2ZYVcbyZ00NFTpAy6zYz2TbZhHtY9uyEVYVkbpnV4DSUqyaL7N
4H3Vq9QJta+w2f1iFTJmCFbN6BICA66mvyoT1+P+FceXSQaIh91uukkJ4vucGAX6YZnKoxtk+jZm
DH7Nwgs1VVU3w0lo0fzc5LgCwSTV8qp2kugcAGe79WGQ4k9k6jF45V2it909IEBzmzlWB+JrmOEX
G4jSVg4pOTMsCJKl3LbzGPOPOOGpShGJAZwPD2ZgwKWY0M8ixzPgOaHkQXJC0188cRupMRCBlSyj
Rt9i1HZoUGpUWbEB5akf6nqNr8nfMtKico+K6FbEtrlxG9f6kieqj+Lalp/aMPYgZvn99OC6mRWt
GZhruOCNeI+Rq7jsKZvQXKIvC9eD1jjDDgyGfou4mDgkjSq6uNFgij15RgnAznOrsF7bTRNyJ0mg
rs1F9YpmUFdmsEJeW7NXYKfJnCTbpNOgPUVDy9gxNZwgxJsbyY2VGGm1JrEUrZYEwUxMDiqwExIX
45Now7Jf09aLutnlbuXo8trARCEpzK2o6KW5wwIUFcE6GifXR3Kg963+EDIomtzHyCuQ13RW3A/7
SqXDl5dzbRJDtu7QTsl6YzN1Hh9EKiP/qx1hzCzXsZfro/NYkLXYeFu/JmVhp/V9l75O+ImNDFqr
IQQPLnZ3/60D/qEOoM/B7f2bNeenFyBdZdRV5c/wnh8/9pchHdc5zZJDTjwUW5aXLMz/qgRM+w+1
YFTbT5qev6oA5UXHZ0Xquyq5HeUg/6sKcP5wbKad5CWyYqf7+o+86O/7KpshN4oFlCm6a+jsUj/W
9HM1N0DaevdUgMyZ1/TZ/QnXjaKNjE375acD8zdd4/u6fnkxwNOUH4BLXD7uB0FJ5EgbA0xnn2KN
FcDiFZk6NMtZ0qmiWrU+kU62ajCk/5QR/7cvjXBM9ymsXA7q+9on0TIDZr5hn2blISgDoVQ/04hU
mjEQYmtf8gBtdcHqrYUQk/xDWf++X1af3DNtVtU+3GS+uI8vb1pJVAZpbp3yAr7z2teYVSgBNy1o
UqmXk2rt8/uj/SGe+seLcqqgdTFQOFofDndZl2SA1IF5csyS9gFp1MEsXLabIMKCp7rD/ARHjxfv
jZ6WMiZI8dVlR3qRay7HoSEg4QJ/Qyr3rSbQrc8zzRePeVqf0Bl042pYzDHJrFQpKGtoxGVOKNE/
qEnei0nePsaygEcmgJD7o27KRxLFGiM2T2wuOVd6TFoyV7s5v6XbyRM6IZkRf/n7o0dt/lMP+uNV
Ay4Pz+fC4O/vTxgWitRKjjBOqTEgt1kUY14Zf9dT2ZCui5DPsfHCOF5AhbC4Pn7/+r9emCicfKBe
LhmpOpOP968/EE+FBVwakBoROSXqgpkCnC8IW4yb37+Uwc3k42eFhceVpRpfJAgf+u1w8rpSR3V3
spNA3pPWwi76zfcWWtjkYG5SAOmuujp1ts1v5gBkySQ6Zxikf/9u/u6DW7rN3RK4Ara/Dx/cxEoc
NHqok1nTcJHYWGOqo9kV+rBKlG7p96/2dxcJEkl1XfI/jwHT++Ns1Kj+NWswT4s1opxi9sXLBrdX
Jp9CqAXewK4Uwxtn+WI6KIYAKhlEeeoiFUcErRgbUcSeN9pmusn6PcMgQUIL6s4YCtKmXMxijl+i
jAf31+e733+ID9LC5WRV8DdbR/hJe/cRvpbmUdj7U2CcwjClfZqZyu2X80Z2BR4oUUBp8FEwlPib
jwWucbTpAOPXAJubfY05OKL8sRs4z+OMrMwI9fbVF7q8//37/Ju7oGLQMVdhfkQz+kEBqYEoH9zQ
Nk4O4fas69Wi3KhZlBvK/tPk4p/ObPUEfXdm03ZzVvPM1Q0HAuPHVyw6aFh6NrWnkQ3f1RLBHgYo
ZuB5s+LulS9OWC5OHYx2TPj0IY1JaRmn4CEh3QVyajl1r1Y1cKYru5CucREkADRJROecWA5Ry1MD
j1sSB8d28Fiq4549LvHqdHjGzTwh5Pj9YXybtP1rQIZll0/C98xy2zahlX/UJc0wMSmj2QpX/NQ6
qKcZbxGU31vCSKcO0z16wnXqDWm3MR0tZ9k6oBSkO0WGsMr53fp6YhMJccMk/67ovB26VK0jjr3t
DVaW0WSttNBhyaRbM6sQHfLRY60VUbfRvaqCvx1NsbNGPcU6Rzd1rgxgEHAe2MvV+ABRBNj0aCdg
1PGV3xbp0Sz86oa4MwJP/EoA0qrNXPtsoIm9NZD7f9Wz1tjQGcPVZVcIWRWkePw6OdXkXnZTXG6S
juf3JdqrwlqR8gwMQFd+URkHkB1gdOsbx8NixKrN0+qnvszTcWOFnvcAIBeke5NGSJ2FyVJkVTiR
AEOLAUqsXaDJf+JtxRFHzGqX7Wc5d8wS+p4QFhPFOXN7ppQkNvaM3eohvNRpnB8IokTR5NHdixMT
BIPUM6crnTVmLOwCRRzV9R2MnpxItIBQyY2fou+M4p7HbsY5An6KS24x/DVFjImP0gCvH8kYvDvl
k21p2pJ16WNxogRUsi9SAO9xTvBjjNiVNVM5AP02RNxE9m3uKVRHhn0uNGLaYwRqve6BzIcdPF27
FtYhTQa+sYumqojBUyTSP5AmCVUsC7qvOPNcdA9mrLOQTMUmsIroRpi22AkiS6umYmaN7/Azmszk
kk5YbnzqgD+nrqoYAyMR8gIz3JkA9r4UQet8riwAIo1bx6+cKPJbBFJMyceicqP3fD3rOOxKljQ1
6cWGN6w5sQo8wMjEJbDwSdOmlV91rzY+SmAQSVSfNcdPsquh9FFVXJZlHhRnD+SGDlgQr0TlbQoP
9iDJoROCdEZaSHXxL2RYT3FpkR1sE+iFXWkCawZVH6BO/VmLWYDzdrOUvB4UB4W/03RV/MyOvK/Y
EyGe1YbqSo98iiHu4PYLBBhUHi1aMEJ2COV+lFrLNzaF6LuKaUINM+CIZtagVDTJxFm5in2Dh6lN
42itA2guz4Fo+WZdY+ZLZc2qrXVd+JsR0gju6QgFH65ObtmJHZ16DxHTep5c+yVEObGKEp16tVNO
WPDGzosM5+BpUTu3bH4gy6L80mzuQx76/m0h4oZYYK5Qf10UFr9+apTQi46juqKsY2zmIo/OJnIM
szIzz42uJGsIlNmvdAP3Z25nLDVzuP2EkBgd/yWagV2uhoTC501RRBgLGiPf4eAI7HQ5c0CkzYx+
jPSmp/cO1oxGfWX0CI6BV8l703F5qCcad9TlHkkNB5va4SG6iIzCym9fVSB5v160aW2rvLnLu0Xi
gIzGamzM6niyTbjkyXTXLEbFDEG9uF08e1HEcqdnH3OzzMgXSd5gzKTBKvHgYpG08lTZzUmrYcxR
j1hyqB6ZQjkvRqH0ZVySvFIWD+1rUnEyAGNqXwcxsaRByobMMBucF18ZFQNVHtU5T9smiJrnNCuo
fmXSTvdLoTBnDYZomebuC1NP/7h4jkEXBag7/PQVOQASmcSzrEPVaPqNHnNJM6vQocvlWXXkNOK7
Y/VO8V41PHgIwdsvcn+d5Ba0b1UTIJHM8DH3OU/zKUMbug3BIr64rXJ0ohaaqkPTKg/+wM9g165G
5NKNJlg1LQVOr0oVheN5fWt+AITxCMOKV2xyZyKW3NayJl15NfSm65GM8WNcOIQfe5bSqs2CN1ib
ku2Wr5VjuiXvKvwzZ+uGkXu5hIzQweU9SKHKIJ483UaMJ98e21fi0/mO6tCnuONfg8jgAVza0Mk3
DMWsQxYXyYUxKbOtslO7fNM3YIS8Ax+nurIQ5t0nUz/h5CEXptgwPxR75EXGTadOT6fMjRs9Ymi2
ghjPb04B4dzZKOD663qMtHhf4I+nSnMZSa76eEa4xeKLNxMqJ0FnZ2olZ2AtkEPindPMb/Jtp1zm
b3bwZTMVFyPHVNYFn3+5CWS5hcEnAQyxBhUQHF3G2ocm4AqrXfXyxYhscFEX5p1RP8OERImnNnmU
+82+CS2+1cQEhpTzIOc4jJSgjKywjJPXcienyH0Rfsf1qpO7uTWTGZ4BgdbBUYiWd7KcifDqjfZq
MY/jHeaG8SYotaMmau8CGZrwdir1BaWNza3JBMK4xxAYPCXdDByuox1ttzPJFIAi/J4ayByj4mHS
2Xgy/0PmidKvWBOHwKNJ+gaSYdbPK8ucDNgMYRrgWE0CJaysudAbFER3yyfkSUSN3LrcgQQ5DRdL
wzuPKiiKLfN5iGhRGTJmgG9pac99w3+svICvhWkxqU++Ej+/SSuVT36amfxv6lxDqeovak6nxtNg
+hrIUbPYiL6nk1FHTdTEJ2zS0cjnjVBvJ3b5FJlye9d9x/VaKh01QiV5r8+TFW48QLG7vs1RJjpA
bl6bJOPiMm21dIxb4VirmFOeEFkFLYiTkKiHcUCoMSUOql4H2qpzLwUZtwh4bCSymtCdlx/KVUWa
WBwQKLXwv5MzUG2DwB/zy4JBMdD7PjabB0M3wTTlivhBQja3siRd7n3STLULjMbc5ClFItWSk81B
gG7BOTGrA/B2L1KN+5Ca3BfUjVVE0G/fCAkhxDrmql0t9tJLpj8Fj6HTcn4SjRdepAwCiKFs7Oza
631OEaxYCD+dbLiMo0n4P06IYiz877U3kJDHKl3sienAmzLVzgukE/w16qxwZaZW3maIWV8RGYym
hLngqGlD1mqkWCAmIYIe1q9SNc+ZxlzYZAghHLj6q0R9oLf1aiJIBRB4z1sUiSHNyWiYxo1h8xE4
5YyzE7sVFm94VShpsFTemyjSrR20BnnXpxX4Boa3tyBw5hOdOie1rhkIsRFzYqlXLZ6ddaxVq9Dj
YHfhonwFYhqtLG9UwyAeQHAGI2sasRJ23BSqSAzhrtHQWG3LXr3btO+U5b6ZeF22FXAQoL4T7E6r
9hRItKqRE/G5QRj7nN149zUCU4SEWEItND8Mhp/IfdcPJaQ8lGfVAV+VcSP0gXfh+AS08uSvONt1
IsvEuXN6ihBiwjAMjXAnylqqz+sF452NN+qh92VxSwbd11gLYX1BaNk7eaOvPMGdHeRK+j2yWuSj
aE1BH9JSwx22uIAlj8c0qXkiTQmhzB0jz4AKZXKfSCDgOCc1X2jljLO80PrU2umlj7k7asDPxgNx
VkCg0mvLhmFIvq9THOjs5V6pVqc1UqCSkCqr+h7InHrBVcQZzHKcYaI1O38rZdvpl426+V+mYcQg
kgxpaqreruhg8jI/aBXpRCVTNvLhcgS2D1Fq8vWIouavDWS8GagX/iYmgCOYtlHsLVStOaJtapxC
lXSkJ8KhiOBkLBQV3KJcM6pRzlAaXI1WwKUaANxHxiV4e6hTGTaZxJNsEPTyTuXyMAlj7tszdtLs
W0WNydMFGeIW8S8J8hqokdBXpJmlMYzgmdSXeZ4qv1zHPa1yCVSAOqhkM4rPkSgoxlgH4HUkYmQD
W/qrOU/+xrWUdpjTibgKNp9yJ9B87Psi4m41u4l5XvyKy32TmC9ujthnrO3UlCqlVtWbdQijCD8t
fsYQ6eB5lHb9vNCLqo77nkCYftMpaEkSatmlVjk7N1J3ZkLOeQLR28V704mTb/bg6u0VWA6uOJI+
cR5kTXDU3iqMprrqlTq+yErfPhDOrnsHGjY4aC39zcrve3FRdW1PApZp+vQqGAp0gJtn38c+wCfm
rsSch0PipRqPDZKG6SQW3YqL2uccM7HeLKJ99ltcD7OiPryVzI5efHfRn5GdBMxpR6aa52/dqTN3
vHJ8jkUvH2XszseY8K1HpI7ZpuUK4e5Mt0O4YG72EPbcQjdJXqi1OwH/lPzeOSj9rSUsuTcRtH/t
a8t5xXI9f8upKr9XuWwpt0c0YdRVJpMLFdlMUQaJ2x8/Y1hyQcOEYc6OtinTZttUsrl0EHLfsKLz
N1HqJp/Y9kQPLjW+XPcFLu+sdfSLyXemm8Cqw8dY87KvVTPxm5wSZAeVchlEd3Op0bEitBmBL3c6
YHyQyu7zMlb474bnHzY8pqUHzJz/vZFNxTPsX4qaPY/49vOS58dP/ljyePofsNnYerNMMRlE/Vjw
eCbpDB5nOKsHC0qxzlTsry0PAhEWLw6+KyUUebflMf9wcQ8wuWLIAyRYt/4T7YcaYv5rXoS5Di2J
ZTEngg7kM8/+MOC1GSFHJD7P+0whd62ZkYnpRk8/HZS7t1/3P2Vf3FVEM7T/97/vZ20/XiRANeMw
tuVvHwa3XTVoNbUMzPzMbFbSa+dN7A3eGo5+t/39S70fzr+9lM1h8ZQQTXc+zoirgp1zGhFRQHHe
rZKc2QBPA6x0CqmZ48DaF4TQX8jZsVeBTz7m71/+l8OpdnXMjD3DMPjSftnmEB3sjK5JflY5ns3C
++Qjcv79S7wflfLL1Uuo0A42gIxS3A+jUiG0qWco2uzBpJ2lYz21gVGte0RjkIqbb79/MYb8H08Q
ZliIztAoMR9h66g2BD8Zq62osV0JVXVvj1Zzyf3UqNcEKxaXmcO6PR/sRx6CTUEBjkEB/xkh7Ssk
zDAk4OSAxEEbA9EIS1iwilPwxP3I3ZbCYgiI0M5zrA5s1NMSg4tRg9CLAwTSgXkw08L600zHCzbu
HTF1Kj5CdLr5NLVBrdJEIb1nGoFvcdNDOo0za9MjzXuaYDEfQdiOlGlMWeFkUsSeXdgcn5LJq/Au
CfIVo8q5ZSqX3buQJ5DMCQjzEblKVFoGIP8g3JCz16wQTTW7oZ/nA5KBawLLh51VFN9tL7+vEvsr
6OZTJxg1jrZfXKKB/xKBQuIlEF+DuyxWBRkim6yem4usIcVBlMbGadPxGzzf5uCl8W09uRrM40ps
bbPot2hu3BspERsRRRZempH15GlGeJnGSccA0eMhNwzfII8GZ1kiL5+MNCVXtonOnUtD3vsIhYIh
AsMSUZWM4bAnyDTcprqMr+E8r8E/kGrgT+OVE+lutgWu2hGJMk5RQMhq2mMm51l4bjwqo9h3MCb4
CW5CPU31q7I2QESXUgj30S497VOcDQxWKoPf40tpnisjg0WNrnnPHAmNFI6Ngm/Via/CohHXVa47
WxMX0a4YA06RoknvGiy06xQ2IgvX3mSxlOtP4B38DQp1udbixOyf+0RvUNTok3HUZi86JzGIWihL
xioEFLaJGx6ZANGM4DBrIjyGYSxO9QxOtRDtMWRe9NzMfne2eyvbE/VtXBvScvdFyblAYHay67tS
XhBQ8xwDEZ7QtfXRjqJN7m3oTyfdjdILjXiFa6bg1V3Pc9ls++maWUiNh6nO9Z0YAUJWroOSiChS
9FvMJS9EYPdXJNllq3DGkJJ47S4M8doS4uhhaDMiQiiz+MCPfcKhcGkXYUPo+Xiqp+yRJh1l2EBD
ZxflcEW7jfSbQdNq6KPxpIWjccHWWN8bep3vp6KzD//P3pk114mkW/sXUZHMcAvsUdoaLcnyDSFb
NkMyk5DAr/+eXUNHdX9x+py+76uqKJcsewsy32GtZ7nd2N+sraDoFJnb3tcr9wZPNBpShvWZeAS5
uH6MhPExfDDQ81GwohH1rIO9wMzxKoQxEMgoD4kV9JNe9Hy3TF5DUULSWuPWWtJ9CqvpvBhB+k7y
Q4OIOQsPWZrqmwWgcoxpDxwsxJIDYqmUd782IssRyOLSCe0X1RUtRaXPm5WbtwtV6T4tvfAVE3WJ
MqxoEs/PP+zUfgvNbd1lSomnYlnF0Zrtbz4/V2AT2TNQFQcgD5+0XUD5cVrGqqkcMD0YKkn1LJM+
MHMwn+XFGPvuEXBtlTT99llkwRhgvpGMj9NsPqVGxkrCEI/LSrzL0mbHks4lasNOHzbJb5ulXv8y
mIZfczxpI8Gp1O4n4h0/xrmSUZt33m5c9n2X2V9c2ms2I5JU4safx4fJ6OwPzu3gBG3BPggzR0x2
VVTl+cRPiOXwdpdWkl2CnXbrS2sG1S0H0nYyl5B8N8t9H1o9RlbIxELD66VJSi0Ixjm67+aQcwFE
9SxmFWUZzUdVm83dWAenarZerhDJiM66iTPi/JwhgK0Myz5JpRFcslT+TBfQbFs/om2ARToJp/te
TvZ83yHIDCOgL9C21erdF2u53IaeWZ282qJjYsbOzGnTX1u0kGDFQYlFgghIOjiPFyi6ZjfDlTeq
N1P3AuTv5jzaW+kRzEeKgYkfhfbYreDpVLnaEcZEwubiLZ81Y9V7ZqGoBMYmlqQ5vrq52xzXkLRP
5Hi41kxncTATc3pUTNoO0+YTsGIXuscsvc2IAgPjSOiUF/e9/8M3bdSj1yYoIeOpPBHd5H8hVsg8
kFRS71hcrLE/r8XRko7FiC/Mj6RT45hfJvfoKte99wpTHnMjy74F7q7OivVQrTkf/5wvLyYnV2I5
IfsAtVZIQzIzBngLq8VQ0nrGdbXz8DG/KfLGvy2zl9/hz97exsZOCNDRIKi6YbibzE7tZV3y5K1+
eXRkhXcHBGfC5fkLx4wFdH2gFYb8d+J+1Ke5tDkzevJKvRvFINqq6HzH6Y+64r9F/v9S5NsU2BSs
/3OR/+Xn8jH+vbj/8yv+LO5D+zdXhKCNCSb0IUJcxdN/KbiE9xv6LRxG1GzX+DOq6z8LfNv7zQk9
fgngAktvsj//IeOy3N+QflPogVkO/mgL/gNxNyrua3n9txofwbCLYeKqM6LRtPle/1zCCWUYM1et
OGkGaW+zgZVwrNYfAd69uw0gyy43QN4vdSuffB1cQOHMX7257J+71ngGZzWep5UMrWubcOHMNU5r
anvpYW7L/IFVjvEx+dfKymtFf3SC1M8j1yVr9IFkgtV+dJxCWjUnRGX6J8I3AuuOdCbRvozw7Th0
Dbm19oF40667BN2AuCYWsG/JCpDhrGo4ECnRZkDEEIAxyGY6179UAQBG8DlYr8xzHi4ee1krDdXO
zwVZsTlzhY77ISsqAIAonoWIFqBpcEcZyJtnv12tVwcLXi9xcJutGysHwsYhsHzCJTgQXK4wuRZ+
+SVl5zjNXDpy7pMcltAH1pbg8zoTgTltjSCOkKy2iHkZY4BxI1VoQPKt+COMB7m01g3Kmm2MJ46a
m7TE9Q/O38cXxNalnHcbudEBe++SmGFWqQvpj7Qpja24kJZgpynM39eZXgW+WI7QvHjOqopR4zKV
F4ys7bG09GvZYggvlSZnuw6zo9QZwqMeB91bsRSskFfirv1gubTOcJPraXobs7qJp2p8sLEZssyc
Q3wjmfdDLSkGskm/Q94b4YeGsVzsE5NhVh2KWWdolsRyON8ZOg47mwzU5y2YxggOb33A9QUtFIM1
Vlt9GP3c3wdWc0BP9jRvxatXWYxJCnWzjS0lsszutrz343pS7209MuNum6NkP5OAREqWrUZyt3be
TdcJMsb67SHPiDGTlnztwDkkeOzaHSyDn0wpPTLJtvRBh62HTG8xSI/GYjsyrpfs0g/O7ID+5KKw
CNhK5pnxCvsktldI5G/Zjg2XQGlrd+0nT35bFJS4mxtNRpbHGwSu78VkzYd6dovvQd4v54XMgF3X
u8YT81yHpLzsZ2qn7b1rkDegiuW5qdfqAB2zwFveFUfW5yC+C+FFdnvleDUuxz7d1olzId8PkOH2
eBuwG+dGeJg9zewQBiEutjZJOTsimU2QHdKl+N7aWPhmF3c+hC82yaIeSZnCejw2FPHwkDDAirmi
rBlhXFjLF5M5UcS68NWo0tNGOlxUjx1NjTLeCCAXZNUv5Tnv3TAmULr4dY1o/MbtGpemgprJgoI1
b+85TKeFvK1nOd14nuKNn3CBJ8A5jV+t8ghdnOlYCU9Be5QlQzlvpPrUi8ENK6YnVj/af67YmT2Q
8EoYUZ8OxV1HW7u3W9TeKVkzI/XBVH4ZsdrGSpj47xnlWedmygYWALbiu/FgATgjIf7HxP6L2eA8
P5RE+MTzzGORhXNlRjQh62ffcajuMt9ZzyR4gJpUmqzrg+LRoqFYPbHElIguFdyo1S+zJ5M6ysg9
23vLNOW/0K6HvGs67CGKiL7Td1bgju/kCWv4hDm8l7051+Imb8L6oAvUFHlvYNW2Wv5mUp/8tfQO
THA5JRYi9VqRkdhnz9O1VGG/3vX2DigNufMZTbEVbF8XyHCvpCQsd1VpUP/KN2srRETscLure3VW
Ru/clcKSCZPJkuS54pNElCEprK54RYKGnMZDyn+xhhUfeD1tpBKbtfnQ1+lLX1kyYA5qs/xxqvZs
hmqPqm6+ZSHaPTl2aDxLZ/Q/rNotkkzSj291yABxykgwj/RiEcQEsXi/Vqu4eCmzEpWqMaE2V3cV
JAJE/EWzb3EOHYbrWyud1INBCtIoRfC2w6eXU+7ND6TPF7tiHeFhiJziRhHQ0wcbcg780I/aXt8h
2rhHZ67DH4M1PvqLk+tolPZM3amgrTNRKAQpdpY9nxyWb8TmkJ/FDrZTv9LWcXaloYybdXJzoK2T
mTSCPXrXLgXbmSDbIyvjPAjWu4LMuvvNEPOFPST5muvkJyRJEc0zouGf2SDslGNlhzx0lkhoJtNh
WaJHMofDamQDZ7C6hBOn1mazXA5J040FqNGTkg6hOJqIzMzUT1OwgbIEq7MjGhp/ztSGx35hNbL2
wIrFDFjDXFi6eCE24Q6ugDBsFU+mQZcxStCndVtBtA+s8UtYlMw2ArkmPSG8yaj6E2YVdgZG92vp
/Ze68NvdhuN2L8YOwvyKV8lwSPzImyXfA35YzuzoP4EDXiqVTjcmA5do0/D5Kstv7lGZi1tr4Qfb
iJUw9UKJ00bI2dFAuxr1HZZjzBRokjM4qHB7cIMg4IosyCf3pJF92zayRprAN3e5VN8slDEsBNCF
mPg8IqhMa0QCqXnLMzAexsLJYy3lr8mrwv3Sbd+wKLIj2ULOsnJ1U7ZAMCCBhXD0yzD7XnewU0Wl
hoeUXWGcz+Z4x5xl5nK3usgT2Xtrur9w9v90VFHtK5eCYV6ct3qYkFnJsX+tAn6rbXAIdoDO8WuA
6I0LvZSJwyEKD0DnD7Qk5WPIKuckAmu7naXiY/Dlt6lORcJh2nJqF/Mbc0IuDGU/gx5oCL9kxVsu
Aee6V1TfLexGcW0hp5ic2tujJljjJjSa/Vhu9a2FzminVlLcZ3v9PubpGs2W50ea9QS5blLuBGGP
r6OwtgfJ9o0PdEMYE+X+tBCKKDv++LOS5TuvvVQXpZuA+YzL19pifR6m9IQ1SMdGFaIKQn/04BI2
9e6X3jOWA41xPbtzrHY82kDIEKDkZbdzR/Yp9HC58xK6UqOj8oZoZdfmbKlnXedMQDYw6q+sWK7u
F2+mhcta69NtlsZNVn7OkdWZ7T3iGXUU2+If/cUNvmk5ivdJgCbuUnW/CdvA5obe8Fh2yr53a2/e
mVtJNpsjOlAMbo4+0ZrDPEpdlydC1E99ELpP0FdHEXNqGpQYVmfFrjNWv8bBJrqOFxVsw4aN4Ari
HbwDphaXV6bxFKbcMcRwNVlc82xlnzs0INeVyC1j7/IrpjbxHevRudIAbpMSRFrcZ/Zn5Y3uc8Pm
7IfJUISlOl5NCXB3Wk4deMge9Su5RclCeNUPQaZU0rXT+LzpoT+lHJ4XYh6qAy7Eh81rbtLWV34y
cx0sR9PYCP2avdn/TLHyxLk1+vehcos3txucizkVbjLUutq5hd1Bzu42OGmAJXatstunwXYGZDt8
FHeLtECUi7R1I1+xsEo2hB6oWpZxvW+Cojpk5lDuU1+rPWp/XJP8uQ64JowD9va0PvR+Vbxxmsk3
rrjpa0Us6bMsFXlqwHhPwtVUvGnvnftmZhZaGGMqYfzq6jWz2PHezMZaR+GWgzAn+KFliKLljvj1
8Gz1w4zAYDFltDhNl3hzRh6pGIdH5CLqTQTb9Al7YD4GYxvetGWp7p0sH15a24UR548QvBK79xJZ
X9VlVFfbK3CSGtCC6476CxNjKwTj4TDf3cLOhn9Zdeu8K0reh5swcNC5BNCwXjS5h97XjAyCLUGA
yM0aTE7IizgsKoKbifbakY53x+40f599DbAaSPZzBanPTEaUVZeqWYr3tHabPXRohor1tlSnaYKn
U8K0CyKHvJEAqp2u30S6pI8z/+txqTlehzp81jW18QhP/XtTQ7Mwcr/ce2rLboaGkrRq5l5Fqp7r
L2aOSdMWvnWAPSVvSzaqe+Z3qHmyvoo7Y6ugdw2EtWkscY+V4w7s+ra0jsq5kATJmIToNhuZtVbZ
oFBYsgerA2bwFPjl0N4vGYkeSZgtgqBIGCaeRbEARegK8weUbFkEuVFuFgHoF+n32nkGje2RmUeB
1wb+MB7LMGcIpDG6bTfV4qA4G0tzV20dMkh7zDlHlwAfYjt69lHljC4ZD9dTsumMZIhB8i5+x1OU
JoJ1d3bLqBqLJY/wUO6sINOJh8YbwSXWPE4f5uZgfozuOLG+eFp6wPW1SaLj5sLumtVqwPIYutPA
M5mgxSlu4SoUccp29lc9tM4P0UgMhkMxqBLBUPdllGFavJtAj+KaPBLo5uCwghEeGWbFIPhJAkB2
9HAdQitXOBP6YiC/rtRiV3iczruQBJc9TLHtQ1BY32g0K1FFf9z6nTjgDpqYXPbqscN5TyifUz9p
CF0Y8godW7XTJW5u2kQR5TUCDDmqiGEs1UEvx8MiZzMehrJFr9vXCT5E52WkitypZSHpuzFL6CDm
tTjvV9R/g9pNlX8ySKRLWhr3J5UV4X7APfDhMgk7slXpIoaefVSRsAJBts0PRQbiamhx7dhF7fHj
HXP9HV7LfCC89t5GCf0pmuEeWQ7KEpYocWdZ67EHME8pNWW3IEOCJSK9U+94bvo9VBt31zPEQue6
VQIrQ5HvdFoT7FFxjaeLIb+N1PQMTP36aBSpnRiwolE1eQ1ReJUaY6h7a+yUV/1J6tQR+gzjXtnb
+tRpRm6LrC4LzOPYzRp7oAI3KmRCef6z6zznkqZFwUHbZ1CqiVKXIwf/BIVlRVoXbwNiKCB7M5eO
Xh9zJcK7ecmI28Qae5RewZYBbFYkxrY9F8J8CMjXZLo4LizJuuxj9JuSbLkVG3Jn9sGdNHqk2DXo
dbNKEWtXof2eoceNbH2lbtRFXr8b3fje2zhe8zk4OEgOiBzs5k+B5PUYFGI7reRR8flNE8karsKA
TsgSokub6YOfeYQnVx94/fPdzE8rsprlK9k4N3nGomPrP5uy+jqW8/V5m0S7YyEhIezb9s67BuhU
RcgCqECCKseFwTqLG8hcK0nG15lrxUiTOw+6AzmuXtnwtIz+wRTSJ8nHKW6RJ8gH5g9CJBN5fMFu
7sR8NyrqbUSfZLJexz9LMHYn4DoV4fOw67IyED91Q4tWEn9+rB1FlrXRQ9lSPhOBbvih8kWdfYI0
I4G2/Iw9McnztTsFnddzASMcsSD7PG4yzwj66L/Tr1GKrU2xJs5W1ieyRGcZs9lb32aVjhHznouN
5ueVUuoL2CICJUmyuMk9W2Pw3igc2/yUaubWEfSBIWnm6Vto9hdt4kYAy/XaGBx55ew4+85Dr69d
O3jLF7NGFDw0CWCNOUbF5n4hXZdku01aN9h5blFQwGvxsa+P+fPgmb/YjlL/rVRHTdY1z3lrvds5
M3B7bpzP0UViJrLBTrA7vC7QzX91XW1s+6wJPIUOFmmUsXQEz29e/UQMPcuPNivNRHVB+m0W6Gmj
ZZ6Z3oerfupNk7DeCjYUYydQBnt3RJBC8V+b9DiLe5CTHT6xcyeYFrFJ6/HXS320M0OuDN6EeucJ
OZwtfNl6K7KFVidN+FF1/kWWbnc/I3tmFyUJkrI2WZiRB02ZCIegMscdVITuzjK94MS/8EvIdH5Z
mfXklGRzSrIkzmEn5Hl1uVxNW/9IZTexwzQkFmXUviRQIqt1q+W8FT5ZHsJ8HbiS4gp/fYTQjFlg
12CDCq9SGtObr+8EVV5hugfLpRLORosjwVuGWR/Ldjr6c/8tC7bzwgNPlHEnTjIzLmk4UutUbr8r
idbszFntwTD4O1961blzGf8Riw5Yh1I/pjK14pQs4yGbH9G1fYq64IlPV3cHnPCxd65UgHr1T40j
LZK/VH6gd2GAuNXGPbq7t8J0ABOmRpdocIhxVtlsWkSX7Yq2No8LTPFkcKfx1KhMMLmAhCgkIQ86
DR8nwsOPZaqLOG/XbzIzmZyp1d77gHqjUtnfcUSazzpwr8S2VQ9xObX6pzv68zNnnxXhDB5i0BbT
eWBNGgizhCNnOBeMJwZzlqKwdoOQ8ghk64Kmc0SMZDtTYhU6nCComrUflSKX5+uG2Qy3lkyRtfsY
ERCTAurY1zX5tv2QVk7CiLlK46P16uHeFxU5rVx4A3JGfyHgoRxufZYiMcraErtmkZ0Hw8l2NvaF
79RZvFpZV38UpRnct0BuL5vKpx9G4f3KBnMldCc3xnPPGPpxWxzwa4WvAfwVQr8Eizs9kPnsbHfD
ErSE4fl1e2AKWhMIoQhn3rbQ25ttQRSHJ4uF6OICiWyxrd2+6KycfiE17ki4dWcSV0fnWKTzlzVz
X6gQ3OeeZf4+6/E28R6sO28YCbYPg1d9NXvgV7SeM5Kr4jG37wNzTD/qBSk92SNBDNbeKpKKJt24
0RZFzW3VMFrt1ZzfUEOoZZ95QxujsPMmon44fyJPia5k66mhMRD5RPIIszBqmtozo4bmhvJOAykF
JNwOr0Pn9JgDg4DUN9bqAlMZM76V2LF45Vx4R1gW2ne6cMWXmd/ASwL4Cm+TJGyG1zhlaMSAmnCi
Zh0v9tRNtz5PD97gTquD7pviduu6jiQrBjyRGqaMimnVkBktVSuu+WslxCnzTiKG/80ZcsIWSI9W
xy4gXKw3lp6iNYCLC9IZ0h60peXZnTo0HI2QHdkPqwj4SeCrrayRrBCMD1nSZOiEE2Zq69OKUE0S
yFEXu61fVjQeI433QrR3TAlad8lsd7805fWOFcHjalDWo7EV5056QA67CWUHHLPHBTbKW1lSgSeA
vWv6ddd8GPuW1JOqn4On0R24TznL2odqM+Y3Awzf2c575jLXuMXLsBrqTXZXjwRwkoPV4WmneR3t
xxGR0FNopLQvg5mGN4aR40tCEHRWYzA/owpiGIrvkLe0bThWMX8FDdRl+IVJgUyDl1I73FiTZioY
2UOYlXdM+BX3STjY1U1pWkARladdftI1IEo1ZKTvyvFhy0anjLy1s3Y2Y6gvAt3CGYCjjJsqX39V
aHjfCWumUENMjwaVAdNdHoZFhomk6N8mj5hdbXDrZq3DZcYjldDsFEBFx/LQGRqtMKPRmyFd/GvA
tNp1SARuOyimI5W9KW7brdUvqgSUyimL0jM3tBN7g5NynCjjsZN9d0dCWYDTwSSxd966gx6FE9sd
OpfIGLS6BFVtf2V6SwxUq7svgvrudkBqjF6C6p9xps+Uxsif1ryc4yDMiPFhlwHsYqwvkwp/GLNJ
/oxZp0cvd1VirJt5CWdeDbu08l3RY2zBjfbQsAQ+6dWdz57hbzoCUZ5ANzZ5aEI/Zt48QOMLp4sx
+PIWZdn3Bjv+bk5XsS+D9SNba9Kgr4a4lGDtPDLTmlnZsL4aBSgfTJb5rsN7tjN40A/53I0xZh3r
RNQfM5tWNqvFoA0xmr2YiWcKH9V5Sy0rtuG9qFgV0ypsx3VYvI2LbJweoFEzBzZJMEwa15qrpwUt
bLIS5puULn4n5lmzvDWwMmqX9Q0zViiaa5vvTRngK2yJ65Yb/12AQrSX9V6T5RBZs3wNRwsCLYe1
azS7wrEhkUAXChvE4iEK8UTrPEuIaRMJ0pt2b5nSOWqnPjhZ+bQFhCiRYu7G4SRQhMORsfMCjnHZ
vyEMKR8gWR9TwzpSWKnDvDnzN2NhDWLZxlfcseT5bVTIC7F6hw6UbARc5aPGxfGop/6RdNJqjUQL
ujBCsU3EWWXcw/9bY/Lj81PfCAvHq/HpGP50aa1miAbO/6hgDcagJ3S+Ku1OSKqW27nrltNQ9W+/
72L/u7b+X9bW8Luvi97/eW191aZefi7Fj/bvu+s/v+zP3TXQBGgijoffALnpVZ76t901oBEiEwR8
KBgVv6cA/7W79vki26YQsMy/Nt5/Ikhsk4DgkMoRaoAvfqeG/Ae7a/df5JQiDPn2Lusw10WLwQru
nzfXfelUTBea8pYup1g/HJ5y1o2Or5ydIB6pQVSk0V+txwJvYW2cWkJJqaaQzzZHEvnEwTPG9XOw
swkck+D0wcrAcGNpPP8n4hLG/yBBhq0/Utf9PgohOW91nskhYrFJtOgfU5PKb2jvBMsE38URxzUf
3oMGUP7jDNfctHcd51S3PtvNkKrY07MS7xUA7GK9KpPoz64L4qY+F4HBtDXwUUYxQcLagmvSlUt+
6+Gs6YLn3PI5uFl/B7ZAnEI1j4qyxPIxfhkD2zN3AUytSrwVva+2CXvHHFh1PIq6ETdkisqJ6VuP
uWMc9n7frQ8u/giWFavmPA281di+dY3wi8t/X8BGFWr9315A17Psf/cCPvzkwl2r+eNfkk4wsl6/
8C9tuIOcG8SP7wW8UEhEENj+KR8JxG8uBB7mnJ7F0w/V5x/yEcf6jf9EPyR4oRFwu2g6/noFw9/Q
hbNDMANQQB4ykv9EH/6Hnvhv6hEU4o7Dy24CHULV/P8RBagDcIx2Yj3yUrGJAtFbIGOttH1npUuL
09UqoXVTnwz1XiuvDyOaiuHkBC1Xy9bzesYAWI2QxYKq3CRnu2Gw3cumZAh/cOGk99rz1puakUZC
cYf5aavRnsLwgh1cmiuwZMQDHcG2o2nsfLoCRfxryqQbkvJ2wLPVvpJSO5zXss/vyB0SO5+O5yW1
DNIzr1ih3RBStu+AAvTPpDovzVH0LF0S1nD+x4YsAOWZSf4X5g3b06xpQ5nU05ImU96Ac9+Kn4Zp
Zj80NJ7Lwtd8ddeWnQCrOAfPa5Wiu/BHwAW+zRQR83FGrJ+h3Qfyzaqb2Q7Le8Y+6jLr0TiYablx
daZOFbVqXnaYF8EOg9Kht+FDiZdFT1RgHtGlNRhmOmk29XPl2i/BwMeMIpGt2WTl4txwre8an7ww
y+qznRXyyTuFY571FtYPyrA9itOtfhRb1T6UUzDc5+TWspIQsjljS+jiMtjSWGqUGlZoCRUPQX1p
fJMp/up7jKoZ6W5l3LjijWtA3U6t83V0M/VsotVjajGkIUI0bHHQmpEeH5phsl+XSlp7JIXBgUDb
connLU0RDUmqJFvIuG6b7eK68/hEixSUO89L3bNtaPFrNLxm59Tmkz8/1GHVJKN2euobgXcNRU48
tpZ9TYib3uk2s5ehtpf7eSwpemrU1mOgYpdGjmxrVR/sZqnO5Nult2FXNo+uUM6F1vat0A7rhlbI
ZPWmdd+whn9mbdzvPMOtjxpmn2hNcOjwEJ/SqQeJb4x+ki6OPmVee5ClHexqR+sYfjz6jK1F5RHO
bcrkPHX3EOPkr1DrH3Qbxp69dMq2RFXmEw95FhE708PKvLY4dGw7iMY6YUDoJF7jPrY8bfSjbElE
SiMSsBUx8vHrRgx9xH7N2OcWHaa7BvwpR/Aa2YTA25zMAgF+bnwl0S47dVXeP7kY6i4rjIOzH4ws
xvC57gZzmeOKDvDOnnueGx5bTRQKiPluRRA+NZSwpXBSOOfe5O6QR+BU1spFElQ4bXbwnJqgoxdm
AEuxZ1qvGXS7JouyCe9snuXBkwZF7wHmMMJgorGSrn526fWQLbmkqpqveDKzcicwcN54CLweydxN
87fF2WhUJxAVmNnCFoF/RVI2338u7rBmWG/4nlpBGWuyZxpSO0clb7aG+5W2uSlP+nrZMwRniE9Y
j9gcuBGEac7Pc1E4+lmh5HZhAWdGad+Bop/LdynVsDUJJXrjAzJ0RzxenReyNRrZgic8Zln2XpsF
s9syNwt+PkZb83jqdhW7hQ4mo8MoFv76gV59gJplEwS7vraVzI4sUJ13UPVoVHwZmtJ75zMKkY5V
E3QS2kabiVWTSmXzDy+VJ+ycFPvs0yaVfmnk5EEL7UEeMz0arJQXC9zof2/q/9NNbeM4+Hc39d3P
+ePz45/L5N+/5K8y2XR+Ay9GuyboMa9IvH/c0fDt/34pk4bIuMyzMKKzbP3bpexSMrvX+5ojFs0Q
nKb/oC42r/XC3yWdWMMovJGPcvWjIgW+/c+FMaS8ZW6Gzr746ei/rhjjT6ttGgPDbXrElcyLq5+g
PXtm2JtRa/bITBhL7LQXIKGG03brpmKyvrr5JtlxVUN+0y+z7cRW17NFnAZnfbVnZ/6KA3pIVLby
vnSrBTh1DuDWdord7eLlzXxgPGI+TSgX3ps5ne9JTmbOeEU+TDTDA+8Zii+9L4iBPPpDCVtikOih
/G5VBy/kj8iMDvJsnDHrKBkT2Nh/V66ffb4EOjuGjrmxfZelQKdejWtUrVJ+9r7R3xeZOyOD0PVy
nxKnSyoD3BXBNKVeiSVeCumf2nVwtv1mTkt3AKrJr9qj21lntBDwQXK3X0+Z0bhlggx9Mc4sQUtc
3ylyRsg2kFEeraBrH0OnzJ62Us73PUFvxPlUKtF5HWRxOrYzQUKDf7zeWD0q9ZYQz2JRsAWCSTaJ
4bCD7i62tF6Qtyp/Y76cilb1x9R0i+lQp3h8/EMAl5T42IFVkkiWsh4aETOTX+5sBtSNGSvQoyf8
0+3ESDPrc5YB1H1NI3dFUBkVVNQOuan9xMEGXJdOgRPKZUq63EnC2QmJgCw8hFGHQb3ewydlyDPZ
ju1lsWvkJXm45mrsgeaYo6YKUbbFhznNXPkjoOE8yXrh+e1RjNpMb6whr1L0SON8fXAwDpIt7G57
Y0GPB8ge4cB8VmqaOnFnrjXzbyYC44igt44kFtnR/JqlOSHN71BQ12b4VLpXdY19eNuq9PG/B97/
6cBzCKH7dwfe/fCTTPt/OvD++JJ/HHjI06FVMQLHgIqEHeH6X5p2qKSuZwM8cTE6MDvgkPvLtOrR
lFjQsWj9fXJsr1bXP5sSx/wtDEPqEOjlju9ALvxPzj9uvX85/1wHUCdMPpf+x2UN+i+DATlOm9RT
WIAZhNcWxrYplj4aIHndh2nnOI+O18OFwHTWDDiv0O67kZ4LL5bp3Orlrv/9JQGej8hVFVzKT/kf
b5IbzIYUsYd3MermRh6zrRH6QcFJ+KwZvcMQ8MemIOzRzJnDWrRDVAVtjtRyPrQhC5Oa4fS5LhvW
iVnDqD28qoiNa0Ac+63szI6lB7aTQRVXfvXk0gAcMmCriR1W4l7KggSwxvamCUX7gH5wqzqEhax8
jBdfGN8DTt0EFQPyRTBwd16OtrtgJHELihGV9+xO33Q5WYwYuxCqWePlT4MfyBwf5rI+4GVMQ6b6
uka/3fE3Riqzofwa+6pjTZpzC9COZHNBElamve8Fs4yXESNLeecS+JWMUCDui0FQQK7Fkhe4f4ic
V36es98Ll5BFu1DFCudcXefk2Ju+ohtt4JyHHPrrkmbPvmOnYYTQjXoTV8F8IrUpv9n0Qh56cV0R
es4iTsgC5l3ISKaJWYjV5t4njJx0SbRSb8xjB+6LviSk0p/rszE2yMHggHVsPNItuA+kZlNqVyzF
o3IrAMT7S47nGFE7oS9e5a/valp7bHkDT1ZsybleErY5S1KICYqXYOpaG2X+yx8qcpWyQh6RL057
nSEtc/tiIoQm9x/7zVkQzxPonVjwzh4le7Xz2jo4o1i8PBpuqHcNm51z6virEQ2D631emQ7Jwktz
55MACDXmD+hatl4JbH1jdLd0PHDZxB+QNlxKGpFxSMgcleY1u/3/sXcmy3EjWRb9lbLeIw2AY2yz
3sQ8kEEySJGUNjCKkjBPDsAxfH0fhFJdEqWWqvaVZlWWAynEALj7e+/ecyviEiNQ2lY6RwVOBYPL
hS4A/nGSJACLSPS8IVoqSAlnWkSF4XmzzsESs6iJT++ua0K+q8lQ7n1eFZxxXehv1WMm4dRA+AaW
N164efLC0BMDZm2EO2EDyp3sCbhFVRh9ymt3pHzMXIJsMm/MtSv08SGTSW8oT43mxVdqxvs5QdGj
Lr6A/2YG4Fgxg90PF0Ag5Ry9YgCEerQjbc4sd7QCUXG3xtgay/7CHNRl7m6KMI5vsQIawGxqNRfp
4MR5sgPPhVJSjTHcKIbIMFjgWairiXSBmsOzhWuRozXDepWjv9EvmITkgkxwLvgEmXe5e43ToEfM
DGlBpi4qhpCAMe44S1NAEiEzZJobnzRYior9ceY32FhsyE2fsQ7mDHho/aHGv6k3ZzRvyXTnd9qr
dqFFUNBCjvDsZLRPbUkTZdPW4Hg2IXKr5wFCHULzGUkxTZ5Zbq2gksWWfwlrg8Zm2+5YiUYsZf5Q
7ukozWi0LDOdLdoWOE0uQPO9KCv5pdesd5dkT8HQarpXqamqXU/VVe5lMILjqzTjKJpGv56CxLyz
CL0u5rClJF8nIauZ3ekFXpc62U6D8A4JOt905fUaMTODAQjFJaF6WnEl4OFe0KwzIwQeE/NdMXal
P7AyJ0vcaUDWMUd3UbZy/MQ8lg7gH+FB71hrcQX+10KO8QD8Pl7pIjP5nlNGFx8RPCYvCQald0DD
1HvsG0qukXdZPGuccFdawvAmNxyt3cswtJYEVZA25gDVl0d+gLw6Q6tgudAOq0awiR4J7Qer0Wz6
ovD+7EpHW5xZDKc6h0ERNSncHEeGAs9LpRiIyDlylliDEMWWDVTmuiyqDgkT6K8HAxXpIweXJyLY
EXjEzUxI8hl47Bxof3eOTR8sbIOR1LIIO7dfEMtXTK25xk4bhEucksO5CBrrlOUo38hudHPjmhTJ
ktH55CRbry7Fc90Oz+EwKEa4TkwmqxEHGZHWSm8bxpjJ0F1zoJ1ZoUZzzpOSqSSgtiG8o6YPEA/Q
IB+ncZcLhKdEN1i4fYNDTY6vd7KAGW7+c576l85ThFn99jw1z1reE473w4nq6y99a/Maf1H1mfj5
YG7TuHU5G/19onJp2Dp0V6njHA896/cnKsrGef5BGgzOVc9x6QB/O1HpGAghxgOPxwR2CYr5NypK
rv59PQknGGMgUGUB0gBQx1uohKGcWul6WO4VrMyY4iO0b4Tsq9OUEXL03VHzFzSQN2e3y7XIGbh4
Gy2DHejH2lVRVEyYcIq9K3rubDWC/0Ls9HjB49Y13o3fX2/+835oYNsMtqi6OZTifSQC/MfrSQ0Q
BHo7rpcbPME95iwQdwMA1XawBJKeAE6bmNFk/UxQ+v3Ff8Jn2ISP0YSltQ8v/CeKPvBGhIcN1vBJ
tu2nPMvR22aG8q4uoPALpzMw9T+95V98xOQAeMJyaA+AeJkdod9BO9qmTWTvufle5sZwm+K5/qSK
HBKWH0tA4TpOyN+/zZ8uCKtmHiRyxTmY4G0/ItFRvtH293FOB+wZlJicI8hOyz2hfRCBct7//nrG
T5+ra+sz/gRCDh+u+ZZzPDYG/YxgULsOlFKKEyNozJtpqnVFc86ayXFdbJy8rIA/NabGucY591hU
lUvz1kknVC9u457b0TS7heTUjLO0ihoCbf3heTS9P9wFtvuL14sPl2ff4tvkYZ8nnd99I0XOMCDJ
244pigitBy037eDYhBlM7rBkFpHXodEfmEKMQKTgYcEhLMLxDP0KcpceOQ7p7KAv8wtLTzScUCMn
415qAhMW+eQZpwGlanRQuok2sJBzjp3J0HFZpzbbCi0fwKWajE2EPebkbS7gLFQVYEEvrLtKg05n
tIDJAwSnuISkKu2PHiKeccWEdFBrj6Sx5ChpY946rBLOKvYgBM8yUu0pIRYzONeSioVTR1IDxnMb
PFOz+DAyjM/cpQjKaJ6SmXTdWr6y7oZi7K8KPQKg6Ni0cJVvMZy4LATygh0fVDPcaj29FD+tEXUO
QV2972Z24SR1sXcw60CQUap67+VC3epNA4kF495caOnJHNIiYbFK2JKlzIDCXmLGRdQCf6w1qHVt
R3rbFNsoc0lB2BejPyDJahnXEmwI6POCU+0sAGArOEXoszP8V8sLc9NM0hSglwdpl+BfbrMJaG1A
3OpD5/OlTV4Nfbee7JcLaZ2Tsb+uBaLUzVjGLa6yQaNz3SggkV/v1QhiEVFBQA3I7EkHCKjgf5ld
2bxZc0S2sm16Bc1Rk4SSHnw3iPN9Wms17XPqce9iW4ueIgVJGi0IroY2xR6w/gobVAWU4JKMz/ew
p3n4L8DdUfqPFVQG+ByXDOoBCdVXuL0kRArmH7olnJ4jjDvlzLUrTzf2ZHpTBBeWKUkRikYexyFk
7/sugg646Ks5jaC34LVdIggvn781tEh+Oo8yisDRFUgLIr3qwtdPl59pg6BY5hBEWTemaKfxXu8i
t1WrPvT9TXfJPSTTHe5dm/bVrmmSIDgaEEaqpaKiWKX14PlnLBWGxA/I2LwDM4zd59TWToOCH5sF
UaQVJ37EsEE5BGqTJZjWAqHxC0UWG5jijdZVAxIVrYgODd0AbTvqHYzwOtTG4Ayg0M4Q8EH5oNaj
V39lTv74nplu/0mNJJEvSQKe4tt+1MyeRpwaQaAUNEYbM8JyO+mIuTWaCphB05gqVQFHD5sHjBvR
eohH6ubCHze+gHaBv5jAzBqlpcfMwiY9mINgvwNiM0BrQUjm5F1JfDoOF8wd4wn8prPEaW08N7pZ
r+CzOIt2HIwbzYnacx/VNEXbQNkfWiv1Le6vphfL0I+Ho3I1tWNCG8I9wq2EuAFpkoeG8FPdsGw6
GAsPhO46p0ovfEZEkzVe4UnJ+cIBW5ekj4YzXnJqP/nweHqUSV0Yr7i5/YNFdBqlv6Uan7GoGzwS
JU0vwKBMaaOQykHWL4XhJqcEIJC1q/GxzfZ6wU2HOZJb6sJcjgz+Ad0wqFa2Oe5lM2BMRXIBaQD9
BCR2bNqKCUvrP+ZEbFDhh16OtFsRtzDNeepDxNmisgyyMZp0gJKe9i9DSfBTYjssmKWZPiSanjwl
cuLB8kdovMHM+I5deI1eRS8E52xQrNhGS/BR+ZqsaWaSvI1wYwgG1Ac7m3T/aSLd5EMuNW3aQ9ru
vL3I5YRsHQTgsBHSkOkBNYD4OIXKdtaySA8ZI90r6LbhrSR8eR96/gP9E+yKrXzBOD2v/rHxCI6F
8VrH5wSxhXXerhj2+WVlfui0gGqXPGD9uvJ79x7IT4qQRfV7mxg/tRJ9bYCrNFw62aX0Nn5hFoRh
w6XdTJb5mEdetSqHBveMAjC/skazdinELZsSRQTFCYGZ9TEzBD9fsWPJd1CEzeAjKNpYgi+sgnIz
eSURVmaYdtYybVLtiv5yx0eXB9Viau3weXTJrY6twrtxI4E2jrdE2B415HI0g+Z9OXicRao5Zkb0
MShSYyZR1ugq13HWYOiNrCyU5AM2I2ONxDtpMytVYg3LV7QMkHdnCbGygc02mDoTNw1UfiD4IZLV
cNDmW6mj97YKo9I4oVdiLa0dkzU98flzlMmrwclOKgMcV4LGs5nMnl+ArS5wrEVczVV4RP47srg5
wNYBiJmvQgabLzRKSFeNFOugssOm2SJn8BgzZ4iKvZIrJ2wm+RIM3nBLsATPkt1DrXHHOSFUcuFL
Tuk0Jiz4lyXQBQokUSyE863f61l0O3s8i0VX9fRxuk7HQ22Dkpet1nwqsLChwxOSO8KcavuFWcRw
28TY7GgKxhgUxroED521tsuJgZGQs/36sozCBstdRwkniUDT2L7cmfpKsgaI6ZH0mFZx9r0EgBgY
BcaD2ZtzWnU35hapZSA1sTNJv3zfm3UV3Zg25Sc0DTo6SzwjXLKQ8NXOVl1lDbsFkdrArrIorJEr
IFglewFZsOUcurRJaGXU9ngfQBd970QGC+soteSqrySW7RQWQMOWYYQPPXKokXUzc66sSXgN66Jr
3Gc4zg/YLLQvraz9bdT1yCR4zZxyYg0yqzkg4ceEJNnJa781HoSs2Z5CdB/pRrozdzkc4vkTrUvu
QljmbOtd5WFZBxnWFvfB/I0mibBepi7njssavkbNwFK/aM1Jl+RJNJUWgyNihgablXH7DEngaHnv
iFjr7tXXcXj8dTgOU8lnVJ4SJDlPjkOSI8gWjzVG6onHaTncDvOwHU3PcIY3SyzeZRYfZHmM0hor
eD+P6vPL1N6dhR/pZZSftwoEKON9/sesbx75Z8lUwVlDBoC0ItqnszRg0Pz4oLXIBdQsHLBmCUE4
iwnGWVaQdf0Fq+TgmUd4oKNAsMYmWDLTvsM6H6+EDLuNoYfGSs7SBfC39b6c5QzhLGwoLhoHjiHI
1BQ6aiPlRNLOMggttuyNN0sjcCSgkmhrsuZ5Ans6R8WXQtZftGy88WdlBfc1B4NZbeG3lY5PeFRY
aMk7bsZ8B5apBoSATgPjybhJZu0GMp9+PVjWjTXrOlBwF3d82+zLs+qDnQ9V7EUJMtvqPcQhoZ9d
d5AOFoKP6kaf1SOV5nRQtlCUlIquylIgM6FQq7fZrDxxFGAU48zJr1ibszaFZEFkAMxD45gQcD+h
Y1YgDg88ANfTZ7t20FZYIEPSDQDMnv58p+OU5USA31FjB24WY6fmFSSaEW3sV6yGLaPGrja1vSPG
urpuIImjo5mB43RxuSMnFfDdB6RQNrdj2icxAaRg+X5fRs1Vxw+lsUcjwp1HKbh99K/ar++qkkmZ
ic+OV+2qC7GYYyyOMxlwJ/7+Oj9VP4yLDBoVBu1RBFhiLh+/u44fkCCWlG21ywqHxbhzXeOB8AE6
d8QSl0dQKJQul+Xw99f9qfTnuu48eJ/TteEtvam6KMkzkZRDhYOHpIVWy+UubwYyv3s3Yv0q82I8
O07EWlwTphgvf391JmFvP13CmqmKecB5EZdspu/e9QgAIOsNp9z1NnK1xeRJ88GbV93EReq1+Duk
uZLV+0u2gnnhyF9ewn/U0X8SZ1qmoM/z/6ujb6L4R13011/4u1t3UV4CO2X84yLBvOB3v4kyrb8Q
a0J3xeD3TQvybf7JkJOZpOML1JwXxeb/deuE9xfjOB31IbNMfp2m17/RrTPetutcRrP0Puy5KUhX
4W33A8p5yBTItvc8sBVaoWRKzxGYwINtWWopRrtBPJVMm0rGEGv6IThgyiVhhgb7O7ugFLScpHnS
OZo/YdYx/9AMevvU8epMHcEqLxDYAnGOb552tIYBqDxrjyOzfLEji1xkEkyuCnuYT2LM/bf4C9Wy
qUosxt99i79oLoq30hiMSkyEDTTtju4ybBZv2ouICzJ0bDF8hjB4zknOWHZ9F/vXqS9LrLiV7V6Z
ulc4fEyOexwsP35nJDL+MEzF9MntmlqtqmkUhzBDL5M6XbZtM9mla44Lzp3L6XlcDp1r40fN2yuj
EtWGWatFwwTqVDLksDKoffKbyBypUl1Otui563pc9FRDq66bQGp4nF7qhaDbAu/EMd/DdZyJRNjH
psajfcbhnClI1p2jooGwM1qFgjAICAajm+9HS9bTZCliS3/SpNTozLgPHYYLGCVTzcLiOlVxkgwn
ORtoPQedEpTOqOWIPYk2ZiTK9BOIRq/qBZzLaIlLDmQKErjnIpmrKA2R35XdJwGdn7F9YkI9Z17r
Wa8vgFkOasEX4Ow8kY6bPsqc7eCbMdwZxB0LHfbxmRlYckcxxXwkCWu08CW49pLxiFx50eCv+46s
5o2i5QpdhEfpPAATHaAe1g6NJytqHwwGrOuidftuTzhfhvEMysp5iDsvWmJIbQKoJKiL6ecGHqK6
Np0liU6FPtgKJ3GEUstkKwxjsyesx4fWInG9rCqSmna2Mk2N6CJGpb1tP7vw19aR7RS3aSGHTRMy
dUfCC0DNAi1Am1AfjA2oNvKuWiS9Y2bCKABn8KmOTLVJ9ZjocqVIGANAS4M/P080bOhFlF1ymKBH
rDy7dQnFYe+bcn3CQF+15IHIknGg2Yb4ihLCftl+6JQsVV00uIET4xho3nBgJkz5nJjdzuujHq2j
a0efrV5XBKMZg72ICzf/bHKindtsNeFndgxUBrhsDflITcSROK50khXP3j2lNz0FkutmUSRYEKe/
N2QeD9WidgskB0DM6nCZDAEAZI+MblzpURAT+S2TramX/aeUKblBGR0xf15UeA/066b2ZfwCtTer
dn6hLPOG+XpwmKBQ7TNdJFAE6fr5V6Ntli8Tx7FuGfgdw3vXqLX2lQzSBOaJz1h0Cb8FSFTbyUJb
M9odr+liEQ/R6G6LF0yRsXk/AlAbd5CBOddrQcFpvCwk+VPwfsLqA8wHPBrAbe0Cf7WNfzTsU303
1WHEVtAWVzLqocvVuihfAP6TySDHjFt9IFRjpIY9Gy6LZkjiuYFuLS5ukqlzT2ZHkBJB3j5Xk/N7
QzBr38tgMvp1DUcHP7qymqc2dhJCtGPFqx9CNFHw/addjHHuPV1EaiZF1vrCt5k5rqKeBxmNQQep
DlhO91FPZKdfE+Ng6yc/6OdQK7MqX2ST+TZW82yiOcRS7vPOI4gKaDta6gYKJa1VNH3N6TFrxJyb
kvZimnkTgRkQaMNOYIwvNrQ2vTp4CoBWdUjpqlncR6MRYlAsjalXz0U4ZHGz0EAAv3Rjy1l9lFNz
LOXknOrG4BXD6i61TQ9PLVlYmqy2tWdmN2NBtgdBdYQSLRojGe5Qz5o3VlnyYMWBl91IskXyZYFw
2l6RB6L28EtbE69/G+VXOa3nhCVx6rl388raFwyK1MmqSTBH7GIH3apopPtBUwUYKT6c1F9mSHEM
wNzOiJU2Gj25iEh+AgOllafIGUGzek5SLgJES/vQHEgw75vyY2O078TQO3uClBJ7S8eov4NBJbKV
BrBMbT2iAYEKQzJRC7Mk1tuCmrMxOj29joQKaj6ZsbiKsl4+mGk3OCjMO/vVpqsKOFwY0aaEh5OY
JbncGSXclUXv9hhEwAU7d5IkRdVeth9qr0JZPUhG8VrW7n0EcASqN4H2kLLPTLxlHzaCX1M2UGi6
Jj3xZsa2lCbqlbF1i3FbQH1g9VMOKXys42j3QtvaDAELfoNH4+k/B8d/adTrYoP77sixemlf/vH5
8punl/zz//zXOSo/ff7Hvsleik8/jHu//uI/x70ogymqOCM6mN6/Uwy7TIKZZeiI6/6eA387Ppp/
8RuMCJ1/JkV8G/YafwGp1S8nUdP+d46O4hJs+qbmoxFuCV4Dr0u8nQ3WVPRQi/xypyFkQx4Rlfd+
SktsTScyX8em/dznSl1nWgW+oKueMwJP9nrPYlh2GQ6OKUpXVWPld77Ki9us0x9pg4QxEWN1guuB
cfHUkb0lDZfzyKi5m2QcCN5p3FOVKchhg3ELHFG+EPJzjVr0GvfHNmg5xbYSFGXXcwDJFBoMGgpf
Or2LTzmf47J2K3pihN2R0oSVdrDZ2pHLHktfv3WMRix82b/MkguUpHI9WmiA6bZ9aTJ4bzminrVb
eidXDFAbXXBbYfHFTwsAIuoc4OHFONNtLDO97sbp1oJ6pYf8FDFBC0RuLziOylVZT692S/tWGa+A
mJ/rsdkA6iOBKo/EU1CDJZAg4XqdYU9JUPii0DyiccRzqrIXV584RYT9WZfp9fwJtDhmVpCfvyQV
OIImhDsnSKtciRwVbRe60UL16iEU/ZloYNCyZHLgnfVfEXb5WyOydmE4HlOA5PtpzvfT+oYPRtdZ
vOKDGXXmckgZF0Tjua+s50ikB1b5F1knL+Vkn+jJ0iFzrGZt8YYwuQPyHG8ttE6bUbSb2scYr1np
YSIebzGwXC8Kk+mhWfJBmZGkK4EpH/6hjpGb1JwlXefy2MJbI3tq/iyj/KUz6KPqs8WxxT3BRK1Z
V5jpgUJOt1jNb1uz3xKtdzS8EGem0omdLLUlp4svAtsk0YXxdZoORxxm9s4rUTJCwKkXpTU+knoG
9Lx1MnIThEZKDhdSMQctqI3TFSFhh3KcHqVFhlVkDw+5bq+GsYBNFEkY8WX8UjAmW2fm8OqV01GZ
YYzZAyZpWrvP8aB/9Gpx45MngI/T2Ixmu5tsks4Qxz/Qb93FcdVyo4pdmPMdabqXLUER4WLppiOh
rVCSer5PCkTBmI47gcjYFiFnLhZVoz8WofHqCxgN+YA7ug2zg+Gqh1p2D9aQfckR/i11RpCrLh8e
BHGtpBG01QZxnE/snsbizwAVZh6fu1E4J/by55I4oY1j2afKttxNO/8e73MRDS63onCeY1eOOweZ
wQI7yQmcQ/UhIdxwSfjEuJJaoO4EQZCrbAiBUtSWDbQFshLyPnWoS1vtmxxIzKA0IO1Mptf1VOU3
qBTHDYNbdUDqCuxEy8RrazQfRiWdK8NLqzl8ooxrayXpVicrP6/Fyk2n/iVwS/A3IQG/tKWtungE
PPUIK5b26GQ15MnmFBJMb05WkX6QYlTwh7P1wOYOcjNeVe0o17U1RHQj6fgAqxtkePDKFtiCW58I
l7wtSuiXSOIeS43QiKazbSil5KEWo3wtCmb9BbrOdebUCw9W66KaySP5DDGD3xjcGi20nbDg9ofd
9woYmiltnaPSVCiCB9MAn4p4jlcxj8S4DesAz+JAfU4r0u22g8lNN6bus6s5p86s+32g5Betl0fL
SQ/fbTq/qHN/ElzQWcIviszfdGjhve0txRgAmFGmJdhUwm1FV7ez+vIU2zU6P8P5Q1X9tt9ATjau
bhNlh4Uh23srD8Iw1hXOiKk65FFfkXVwMDMRLRzBgv779/W2dzAnclM+Aiqk+ULH5I1Yp4dFI5Kg
KiH3pi8chwnsZTlOjH5cCg6a5Z6/0ze/v+bPfTqu6aG+opmCp919050MReFH5CWTOtDa0dpu1AMD
qmypCRgLGhmD8/vNsukoG1a3319avDHyXBLIUT+gEaLBjzrkTbeiSsN+ogQtdk0OWSopc+8WLC4V
VqMfkfulO90fXvtmoNbslTokMLMomaAuy2h8jUhrCovp2IV0hjk173yfPPekkwD3+mPvsHx7DkZP
DrqLukyuC0ducludhzx81O0oXzmDdeqQgS+HsvS3tg2CPETcAw2G5eH37/QXt5CAP2/SBjV023yr
2DfhmDF1tYodIMyNVdJv96fbfIJj94fr/OoTtQy0Qe6MN7Lfysv83kAj7833qk8iL7bL29GI4QVg
ZMZ45ycrQKrXLWiSu0yNt26r53dRyB5qTeGXWrEuz0eVJOUAYZjDMYSHufD77kHznZOQaht5LPc2
80Ak6JGzrQcTAadtjts8NKt5oh8fO1025yIdHgeGJpvOjK1DG3s55qsWe1ERfwliCK8FkbAMVLxy
O2gJHOPp0WPWMrW4EodK7KLR3kUR9F0yD2eh83BMXS0DYzbduiPFPhWEsUFP8UHaKZkWBmes33+Q
v1hhkATOUVYo9UxMFj928SY4I7UFeHs3ES03HycGVjbcU86CWPPd76819+F/PJOiZNTZp2jXuzQO
5//+XadcmrD24a0UOwJFzwTvHMgi+MOCeXmS3lzDpRdpWfP//6wYQ6cAWUnXAUPAodk0McQwrF6v
80ofT2LctpT3qWntwJye4HpFa7fIDtoQPDVJ8tED0UChqoBAZ4nYqYRNPPJZnaoxv8Yc/mVyerFG
mJPuMgEtJmEORHk/NVdZ7KyVV73zMGMvnMYL93DeiE2Bv7NgZEKuk19XG1PCuRJ+bW7xqrUL3Yy/
2AW3IAmz13CWCNtCl055ywEVVORgE8JVIIhYohM+lwVEHZAxxz98J794YvkufJLhWIctxEY/fimF
WZGMM+bFzsgoFBShy8u4xYEG34/3TB+DjCe8c9nonXKab7jhpL5gSniDDv7Rw4GwZoCGayKYeoaC
RomdXn/uk0qsPB1fYKqcU9C5zhIwH/gjM1kxodaWVQnuiK7cI0m3r1OjL2I3vh8Ep0O/5g1Lbdim
kf44chBbVEFUbUXW007uz6HtzI0+7k+rmgMAHNWjpMdUmAeZvwU89+hXUn2FX7wO/x1+Lv+1bZg9
Y/4L1gLV25vPqA+h67a9Kna9V6w44oCU63k5FkKkoAr/8I0YBqLjt8+Jxy7MsoaY0PvpmawtMWIZ
74qdNJtibThNuSJV9BCwU/kG3w/4EBxDIwWSMlmmkoQTYJhdOykHwK4MHFpmpKfR6qgx1+DIQ23R
wkH3PjapcaUp7ybz82YZgboCYQkJSVTNK4kZ5yED0ODOmzG3WSjSF1D8nFJB3CeTfl13pEcRdbHk
uLpWdKc2LV/ppbzEIiOgafGD/qyE0cAuJVWviCHt2kUGQm4/IJS4FEFBMZSrvk1LyP/9Q9xSSHpQ
IpZTTalnT/2DhL23GC1/4QtFLwbIvRYzleW0ZmDdIK52XM1/o+X8GxSn3JBVpzaGJZv1/Bg1g41h
sX9w0Owz9SdX2HMQvWU1pyU9SK6RkXort+KnJR7zGojiEmlwfeXbwyva3VXf8QEnWXwdC2oWf+Ao
bmXWcxKpc48sdilgaiKyPZDcdZjw3+JG4wFu2+xAUYzTk50lDhU3Jk+H07fXdIs+RE1fHFLDPqkG
4Q4Q/+VcGNHKjyG8yfLocbLPWuvZRFzxh/3Y+cXjzVmHJEHGo9xR+puTR4awpjYtuAeNO74WjTrT
bD1xvuDDs3ms5/PXpdQuW9/YtD4nvcszX0TtZuybflEn/BpCgVXaFsnaT/2Vp6Rw0Z6E9RIPdAF6
sRt38CY1CrQ0Z9hAi5eop/C1Bld+XUmixyZkW2sCAQjoZi1fTi5UEY01JmnHRyU4bukSOrajx91y
CEG2Zh4n65DCkP0wgs2+ZMAwu2G6h1axgkqzPUuPkpSo7WvVdWfLZtZeZs6wpoUoVnU/HRE9PdAA
R3ILohvL0/jqNFO1kVV7dqkOdmnsnBSbCEVm9yAQxM6n+db9tr/+ZzT7h9EscUvGb0ez92XXRv9Y
vjDhiouX73tsf//qtx6b9xdIQMT12BUMmDrc4N9mtOIvNA0cKDjAMAec/8vfPTZh/2Uyibc9hF2O
ZTLE/eeIlvYbe53NI4GY3UQv8O/02QjkfLNWMwrWbR2zK9lj1PtvK5kuNpkoJXG5G5TLuMAnopIu
RBEjWYL2tHEKFnLa44l358cCOZIZF/EJkka5UlnkeSuJBoobNRZPThONt6VjFveqcYIPeOLRlk0C
QazbT/auknNcts9ndIzn8sxNC4xn/YAfcdXiy2ZIActLXHHOj06AbqgXUfuJQzfVGVHEcAcBaY8j
p7wUl9QAHyMpvjQ5ISEL1x+tTao11k1Ei/82jQJrqZX0A9Z6rYkDBrM5ScGxQSprIoIHB5WeKKFy
dK5N0hgrljN8al0uBFQa5OusmnqxHiA7vtfxLPkrRFXtZ65iMKW0CmanQVfQzPOqOo74g7NxfZFm
MpZy5BJyJKkaMWidXaxzcF2LibTnmC98hxYQWXphk3ZkTHHwaXJsVuDU6JunatJc/lxe2ZNVMeMp
ej09+6mOYhvJ/E3fBcVDxdj1pm2kGo9DPYT2yurosiyCCIrKIiNkKsAUWAMjmaLKu4NePa5rNg/W
KSOAz44BMxgoVAf3boqn6oMRet5tkHGSIXlI6sYq8F0LUWzWlxvXy6G8T+5+qPLqJjVq/9YmXji6
Sizf3pEnVW0UQ6crWCj1doqi/irqfHMzXCSHsV2U9wbY6juNOoIqJWInIiOaUFv2JPYY4yFgpr6P
R74dLYutPaPq8iaVtdLuJzgua8dNDBxyMGzqDPkme7NpNzuIBy3v2RAbUcT1R8z69XvJ8OEJ7hNO
Sp/WlzPPG5pPhpZ7a0k+ERI78kbuBvygQN4t/549KrwbxMTY2R8kPSab6EYaeE3DmRlHHplYWv/i
TamHZtQgk6YSbrghXAj75AC8exe4dTuB3R8ppuKg067MQFP9smequhb64BURqU5+0u4jG8IM0PCq
OzN2tdMr+I3+beVphlgYdIbeFVCjrqNG0/twiQ1Y0xdektD5XDoG4txtSLAkqmYtSfpqXJBTkyLp
tOPSe49KbZ60+32NzNoRAd/PPEAnkL6rZza6522g3U5MZJHWau2hdapO32eM9+Mns2r89mDzl1wU
3D7PbhBq9yBbaZGlwbWb5+oYq7Z5iur8FPgivMo4UfivCWZuoJKmyEtLO4S57hYrF1bFO1swXYaC
yyaIYXAdIP7f6A7/2Ao929dT2D/GLQRbzY/Ka8QD9bphD0s6A35pNtdpjJYNjwF41D/CWQqdHY+3
9lCEItiWUsKW62yRV8gTjGoVJyjInXQIN5zRZt5rwWvYjXpM1onqzG41gqs/amjr92VHT3X0i3M5
eVdt0gToPIAe+145HPo4AUoM2oHWMj5j5qBbunHaJ3tipckCuayDaYvVKtmOsYkIESbGqRmH+3YC
9uyG/Tz9th8NKRn6dXjgp7Erb9CPngn8AV0lKYVRJ6DstWrwfBl6Y5jjRPwUzRIWVHHUIfh+Tkb3
pE9m8J4YxX43oL8l4YPDbaLKBio7ymcra9St0QViU5eI0Po4GreWM53i2iPvEV3hMoqabDMaKdlh
Gr9l0A9Aui7LagXJ830ZuLRKM/dmqiSZLGnAzDaiWylKua0DkAOJo+nXUgb9jdNkHt7R8iPDvXqL
X9tbx8EYbBADw9YKyFkrDfKip5LDTKaUdkjy2DiSuaSQyYUf5vnqKjSofFJ3LFam30ENb0v5ROps
v9PzsH1Hv6flxui1LRrXL510si1U1nHdyt54UIYZfBCpDdJkCCJrz6A6xwhElbHvHKqFncgt+1ig
kN0gv2asXIUlHFD0kgcvoN8waJp715EisY0ntqYkRyPf2lbOXeFM7mls6oLakIl5svbquD1DOwge
/RrBvLDzYM18KyKh2Ks/FuXMR53gsjxXbpYzYaWYDmLT2+RN62/LCSMPPG39iUAgbd0qwgHKvphO
Be7o4wjqeZcju78T/Ifrxhm0G0rpRxc3i740/LrbhA0Da8BJxrDohjY1DvaQhFd+mns+PbI58qiN
O3eZmpwaUYOTFWL1SHFshMpLZRriJIgOBj0XDdjSccZvXXQIW7dy04MmQ3QKVQiSQeu0R1SqzRN3
XFGv4q6vjrqQZydIyjua/fpJJHBfvJZPusu4Daz+f9k7k+W4jXVbv8qJM4cDmWgSGJxJ9cVi34ni
BEGLFPo20T/9/UBtXUu0j3x9xx7tHSGTxUKhEn+z1rd25ij1elyWNlIyOe61bWCSUsmbxRbtrcsb
5nCRlc9rWHiDw3PQnc4KxiTWOplq4ivwGT+UUdffRn7qvUJnDbfEHnnndSCfDb/7GsdF+IQejRTW
CXCMtp2HwnYMIjB0upYW2PlecM7NUx08hI29Z8D6HLjdF0/Wzn4u7XY1BzOqsXh6mvrJ37RZKTdK
NS91TtRtb4Fjj0b0T0JWb2Gg+lWaGIh5PSs59Ihvy7WcJ5sFRSCucaQ121QP6U0h3MsiRHfBiK/b
5q3EdSMBS7TrIWqGaqtFPl+GUxtswVu+dkl0zxqCUor6gmkMCG+rzw5KkJ/NdlHWUDQ4XFNnSQCw
ao+8RlbrI085oq6C+EWm6b0hXfZnQ20+R1LFB9Ll1Bv+i9uuF19JoIacH2PfMtRngijNTe2gxR9T
U535UzCfV2YH1t4iyDmkF4DbdTYUKRmQUVVtgXPiiA9765CMU04YQHV0JnSyiSse4mFKzzPuedL+
XLETZBDtZdKiqTKTfdNn1VnZjnf2HOmdmKOCzeaSwp3Mry3157q1uvKOsT1Kbj1zrYPcmpinFP0W
kwrZNYXOd2OHkL4xvC9BKJ8ESujPZu1YV6gNszU2lJtatNxXzpdckhwQzx2LtiiuTsSHvOuL31Q+
rKkLXpl61tGm409ai0IPB6+CW6jtygbGDFWh99xoT8WibhG0h1B+h2SHL3+8ImEguG6CEho8S9Cs
2ceReRlNmshCVXGLssHD6jnKTSMSzBZV8oCXzGWrGnX7Crg5rCdZlLddhHUpoRVUvcu7wxlo80g/
N2rtbrQ7P7ZJvF+KzVoUV+hEQvIZfbq88itgiQMLNCxYhnkVDPpqzgDFRUSMNBryfZU/sxctEM6N
94PurivRXrVGcUG1Fq/5xUzaWoBUE1GQ1IAdqQQJX3PHyyJEWyATWFUp2zlH+Oadu3ld4A5tVnJC
DEQwaT5fy6ZIv41x/m38/q7xs5j+/zCD/JO04h5g6pvWb28/9Xzffuq7MFf85mKuRSRhW+qPhs83
f7OEY6G6RZvLKmeBqH7v+Ijg9YTpwl1jdbU0in90fPZv/iLi9VmkOTCrkdH+A1Gurf60eSDMFKCa
bbJ9AF38cfOgpgaHweAUR6Onwq32PRUgGa+BMZB41ObUWSuBEn84b+U0rZe8n43QI5nYnKqHOrdj
Ji+Bzre0reJS17bLyJ1cGpeeaROGrnbWQwMOI3THpxwjRg1S07Fe/LAQR1mZ2brzHcr6KLQZRKvX
rqjaY2/pcI8sMNzgEqsJlkiJNUX/uZ96kwxCn0zR1eyPeudQla6zwsOuk8AnsavaeykanR+7MZx3
ZuzuOo1+1WxZhfZJHF4JorIOxRRn9xKdFLk32sYWgvq5fIoEaSES0d4ZYelLsSZd93d4LRVs8RyZ
CCiMMLwo0ZY+EETmnY8MEW+7oZGbIlM3JDj6F2Zi1RsvJ4Ub/wNWPJ5ih1l1/SaNOWuDxGz2jWJj
N8Q40NgU35RVqY4NMtGda5DyPnPqXxXKPwuLdOOUY3pNcD2HTyAZY02Dt0XcWxJnWDt3DTLo7VDb
5hqGpH3uJ6M+dno2QKYTFWynkXHG/LvaprIGQYPhY6MTs7yo3QiybO0ZoJgG9kMC19hWIhs/D0kS
29uVyHeythx+q55vql7qCxUbPFI6ee+O+fhlotve6gHRb6BSTVgO5/EwudnOxdK+MapxurXjRP3e
cXxVxfRM0oLeozdODl0fyj22tuCx9+JylySB+wr7J53YDsjkIgSEyqCsGoljGFtC0vKs38SMFA48
nZsdTjhgrCb8XGAUchV65E00+IF/95pi+BrS1O1msxg9SvW82PK9AabFwC87n5LqIQLX+eCxFngx
WPOxUJsd88Io0/7kGTwSSxBZ0Sr2o2pbhbTOrgy8DYhB7yww3eLKEn15gSXiIRoNxvcsWOuD15Xp
zVjW4PdgPl3JvMGDVMdUMzDtwJ3EdJzq0Bnwv3eNhq9Pvq+dpuu5G4czyrhdUkjoKfPYWLvIrry1
5CG5dB4yP0ydR41NnmK4YthiklAjOxK4BnwvuIhChZ8TveMo5/wa/ePBh1ZKwFBRXzSufCmzWgXn
tZWN0akS2Sc3btRtXjp7tLnCOOq4swO5z1oKPrXq/aHwv2CTrdFRBdN8hZVGX+tOevkXtrVUGHaB
+MBruwenGq0FDxhRF2Uot+1AMz5tOuISssI/G0pFWrYf6GzC0etWt9Vo5Am+qakPDxUhEs2DzAjn
JS8DkC/hcbDMS9y62vG0gQkwkeYVByXXPe+reRe4hCPidAkD8zOJy0NLfogRXtaTytUnkzlZ3Wy1
M4mbYvS74DUJUHQ48eyvOOFWESAkNqcUKdy5hOYiEOtYqmB0T9djvxiWzNZPfleEbBgHr+jR0jpl
NpCv53VduvlmEV8qAftiCPPFqlsRY4U9gjvFRIR6FMR39auiHsZr1N72K8OGNt0zNIBhxJaTTrg3
Yp8pOmMWf1s4KS85Yw2FzzWaOPsAp+VMEzL2FeZQxXvOvsVYk4JqWiG5hTuUh3FCRHHsF+UV5k5J
kNLU1ZHVntJscEwSlHsUKWpUIUT5wr0aMe/tHJs5kmlmfbJqHK4xc4NguoeEIk/kKupmlZIMaS5x
uQM6Fsu9KHy7Pqaxz/d+dIKNk2Z2y6oWtGMnZLQvFLlhZdSk14XMzuf3eLFGOOX5GDmkgkOlQEXa
2hFzOU8tbKK4qjdd0YFJwh6wcCn3oGKT5buacH6FbrwlEMUydtDczTuVAbd2ia4TayADxso1igKN
V1feer1idO0ybUPTKinALf804acmWqURm3S0Q7aetAmree6Iecv1PH2pp/p3nlENcYm2i08qwLKN
ethbSbM278JZBDvwCt6Dg4v9xgY4xMOhyI4ZPI2rsvXwFBqTedbjJ/wySxfFfEDIokK+xtEZHHJ+
1VOqRLzB4Ox97kU9lnjUZXVInHo8qVkRMe9IbxXWIzJDoleo5i2aubpEHRyOO2o70uBaEzB1SzYX
WvbeIgCYGv6a3T6Qb/Rxmhyfh1mV7XFy+24vmmLewwp1oMEJBl+zhu41ZGV0pRi5JZtmlN4ptjji
fWCDG8apxYrF3ng3+razkoJJZCiD6BrC1ADPOkq3duKDReYN7Ejs7Ul+G+yIo3G2nywCx5YMOL96
Ac7fXgg1izfmJ+XOaUFZpSIQB1fX1idj5PWkX4abSuhwB0Chwh3eZpepOdSPHd/DC9r65ppgBP8c
uUyxpn1IzunE4n1tRf1lWjrzGsK/e8jm/rn2CHub7Cj6FDCeuQwC4fNLtEslkM8Aw73SXJe5ZV7q
EQbZOuabf+0katzDnm9eUEtAZ3fTjUULe4PMZcxXdu65x5y2C67dItRL0vL3AXsEIZC5uU2n0jxG
ZviJtZZLQ0EXTtYAPnIIrmhI08bDKoL7tAjMLeE91YUTxybaZ41vnKc/hlWD4CebpphNIwptUhJI
wgFOx7TQxu7vG8xOdT+6YOPRzqwZIRAxVISSfXm+SHjI33JFyG8zBw9vMF/qpm83JcqKFzlSy482
XdZKmcliBkc9joaxZ3am7qwm8TCvwnuIw+hek9IT37wXrf/W939X39sMGX5V3z+0L9FPpf23H/hP
aS/MJXDExLFpft+/fN/nIIr+zcSf6mMffYeO4i/9QTQtFkPd0g38Ry1tLfkkpmmx6EEah0HuHymm
3810PwhHMKwiD2PpvqyToJt+NK+WdJJROeFJ8YvZmIlWZWo87XDQ8EDLAUil44invA/D6qQdmxH5
NDFaoIK5nuqiOTQ1FD06WdbcXQcRKRbjbTRNzjW5T5oSqgSrHkBptAazI30xz107GG4NNY0QhTt4
y779QHabn5OVmuMGcEOMW8yEs8C48nNS08/KJmHuQOEjSu+rVakp7g4D67GxP4YKSHxwDBQaIxSp
Xt3fVT0X+c4oqDO2lR1JexsmQ8M3XAFdhZ1JuWnyshx6lenyNZF850N7ntis5jb8ZnJNLoM8j/a1
krO1HoCZ3xe5BGQI5fDAm0JOigL8dxDJ8T2JJUSWAQBMqPHgII7kJs+09LuoDLoXIGExvpqcyjcm
LY89b8KyoeyZrLJgnxkcnCXMjBxFUlY64OgYMD/VJ2JSFioy9PXxMgpT2MjjUBJXnaZGON0Zk+jA
KJthmizZ75Uj1V4CK+32/Tf0Mnb2QCznUNrX6XjrZmbcXFRAOel+CAGTyHyO/54I/y9mCjRdkrXo
/+7CfXwD2lG0Px0K337m+45X/EafjUAS7/i7o5bG/js2z/oNbKli/2vjXV8WwH8cCu/YPDQG8o9J
wXcnhfwNpjEyT9vBJWqiiv5HPf/PO14OJB6/vuIvZByBp+ODbs0TAHXZG6FR9xDS5FHkrRAkWKsf
rslfiIwWJcYPBxCGEIF0cmHIoTHiSnxQagQdnjeLCv7QJQX2tN70IVRCEH0uWrhTuYubLcP42WzK
GZPvr197+bz+9OJYaRGBcdkUF5t//0GaB2UsGy0QFofQ9st0pxoNEmpkA53Tf9wSgle+hJxNIH2L
2NpQQcZvo9EWxdZtXGuTsS0DfsBwryV6dG3VRg0ChNJLe8mSw5gF4IOnhnkwsWUXjBiC29zNhr/R
uvzlm1jgf2JRu3AjfbiCZmNXVt7O/qGeOUVGMO273MjZk6pheqgtvMiBSJW1NYBPrEFJV58J1/QY
HIQL3jj2l92yHK+haFHX9DOjSj+adz3TkiPQ4xTSBauWPO6QxkAAZb+Ss0D49QfB4+xPnwPhy/i+
PQ9Vw0f9rLYtNqNq8Im6AvbSkOpCmmwzsaZIvv76lf4k/OR24yGM1pupGDTIDxfLYZnHKc4r9WAx
0ETXfHiuV581rVXfmA6L5l+/3nIHfby9fbzatlxIfv6SavbjHSYFuKwcRdCBvJHmhhOFfqTDNvrr
V/mL68dgDuUcvn3UHx+jxPyG44LW1EM6N8R7j6tWWX58SLV3/+sXWtjoH9+PIwVJEHzxmOJ/PBSS
EPnpwD14QKGbHWel5TbyuWemiQ9uyiHdoqQi4Kcs2/R26oEgVRm1t42W4JbpAwolx6lvmmkhZbg9
g2jQT3TJvbDIZl5M/iV8nn3MvfnQhzgD18ggbJrYZGCla4e8yFjZ5Id5Mj5o6epPgzvHh1+/yW/U
zJ8+NbIs0KcSFITL3vedBfnxw7mwmEwx8DTjYUhY1+RhiQwrDPQRpm66K1NNsK1Vfh2zxljaYXbN
k0oOEOe6HduodkeMdHNZpfEAG6ZAmOUW5icBguPSYQvwrIY8/+TUALPEIO8EDhKq+CEjR52AyHtp
pv4uwqS7Iap1fIjCgslhGE97QhRE0ofPHGfpwW0d5yrsJKq8uKQCc/2I6iQgk5P++QAJGrSQE+db
KiCx11bp3QM+SY6JAfKnEHWEbycMvoAnchnVpsh2q7m/qjIx1Kt+VvY5KT0ZJYXrbBnuEa+J6nTt
slPN1q0Iy0PalOljC788Q/K2AnxtXNEVTq/TNC2CiKglJ7619k5gI9BJ3EiuZ/YmG1Iw7Rsnssz7
qtP5JxVG6ddKROW4Sk2fqbHfsPBaDeVSOBbR+KRAB2xULpsDpMzsmEzJeD7Xvnvlwh3atF68ZOTl
8XBFrDhL2CRzXsxab4F+E8sVpG9GangXRpEZGzuMAQao5owKlL/aFTUjT38x/xSXZVAFOPcIt4Gj
hIXHUMWeSK3z5XqyFEqqNdN1Ur1KEAAitz47ETlaGHUAuad5fg7cenowshT7r8AEfylgmMHB6SO5
NXm+rJN8sPa4nLwjPbT10gSuvk64TsWxpRTF+6et+9TeFWgytizVcMjVlvVSopDcpZE0kKmOHpEd
EMUfCMvtSPYcBz4arMTAV8PDMHW7KLJuZJB3W862/siKc1pNxth6+CjkKz1hjqVIVDdTk13EgRPh
qOsZYIUZrPcgxWkMunPdmICnJGgwM7RJivfH8K5IwguUFc8RkpJD1LbmbSDmaZs07icS5l9kXhQb
FCDJ2khc/7F1Am9nNY04V2M3nDHP8ldlP4/r3LSI5EhqY8V8PWAub0QcUWDeRF5AdQZhg/Qi9Pep
HgtilryASPpo4o8ZA6KhUth+SA9KAHo1rCEeRmrDYyjdxaHnIs0d4njTha7cE8RhnBykBuetwUCg
GZ3pJcGOh3dbK0AKE/NAtOdJdTUTRMUxpUV9miZhHyPYSgdhxeZBlXxdXIP+P12hV59JHQQVFq2Y
hmObaqNgoW8WX5reDp+SQHSvrtLTk9U3w1lOFDJUKr8lWaqyzxvTwEvOsG7Nirc/doLvlzGlRIhn
E+jtlQkmRxwRzKm53ojazbe5CbBwNObxwe7NYsfmKDqaaVht7ay02ZYj+0apE++FWxfn8QjwrTAh
Ujm45M6TokuRubhj/R5uvnHLbtobLkPqWpvpLkj66WuPZKK8JOgx2wQLoGTusZo3sAI3lUQwGoc8
OcQMckKaXbU1+0FuecfNmXKhfg/oczbwuaYTMgD9afYH+0ryRb2cYrOG/xWQYLAyq7J/AzcyIAYz
iZYFLPElUqhuMNKrx3dQQcH2594wqS+yEtJaiu+HzSUlH+Bvk+7PB5pAFBfytg67zXY03fQ2Qw/z
BLIs3aTmPMBBoy40nAotSwqfc7DrdFeFfvdYthrlUIyOazYi85AlULGShjdZV5RfblZCb8BGeZgm
q7q0ojk4U3qBLQ4WEjrXIsI8AZDOtLrnnaeo53wzHzZOZ8kt2i1SJ5gKXs2qAoyAzIafkX4GVYGI
83XXAFYc0s43930PuyxggcColoQbsiaIrN9afuRcCQ6G9VwgMqlgrR3MxM3WvuqCM2oVB8S/67Op
zpqz3uV+FRZpytTA/WPcN5zrpazPEgIZwZc6ttwLYhj2QWE4p5ZgsNuJF4je8YHoHRTQSmeKnOch
cBY0KNiwW1NV/D8k57cNioNNs4A1Tc85oY1P9qqvy71OJF4G6kXr5Izmvq05FETTWZe9tVA7o3o8
Ahx1132WwAVYCJ9lwWaI7N310LYx1mRwa4xs2acXZGWkUdjvm3diKJdfpV8a26ujcxpiqKLEBsBS
GwtQLW0Oc66xEI+c++yWKk7WCbQnyhg7uhwHOebzvw3rNw//342wXPbEP1RCf1pRf4r1l5Lb76fs
HBhHy099X1G7vzHBwufmYJrCP/WD9d+Xv8FBc1kT29ZSxC+76O9zLGZWHt4Nj9rblnSU/MI/WlYm
UMr0HRTL6Fp5rX+wpv65usfyT6mGclCylrDf+QQ/120UrlEK38Y9+WHJcCqnk3MEY6p5mphitQx/
kWT/347++ltJ+F9Fl1+XcdHq//nvv3pBJVkXkeRLfJrgjf1YKKa860pWuXOymOtvRM8Zir6Gjirz
6kMIyPvy16/3c6H/7Q2SMMT1Ao9PoOoH35qfuLPGO2ufVBm5L4nPC1hJIu610/9dT/Zzpf/+UnzU
fNZIxk2FR+rntwZSJgq7VNinNAcFHauEKqyd2VGRmAJdfp79R5WiiqGw/Dui3l+8S+4kh7vBAwuh
Pvp/hzrl2WQ09knLBHqKV7FTA+GybP1CmJy/vqQffEfvb5Q7kCBapPHgKZa7/cfPcCwznaPqtE9D
6fJCuGRoSIbExDbZt4qKqLCSKjpDlaAZxTdRr59gaEMFhS1jrE1Z/LNubvmDXKL0XAp5+FB09h96
1EREQZeFgX36BtCmQYj3JskF+//P12LEDASOW5gb58MNFSbIbRnY2qSowBTubDisCqf97TuL/NcX
ermOfzRV397Wom2B7MYGBpvsz9cZtz/QybKzT30QfdUSgEAncfT++kX+fOswLnMlgyv+l1Pqw4dJ
EqatWpnZJ2hBsAi9HqSst1ihxJzScv76xcRydT6+JQIWGLpYmAoW8N1Pt44XsPSfUWafEokJaGP1
vCZPRAC2WaNht8Onf0HxyJeUMcstoQHWEZeU9e2B9r/69P7iDnZNTE54AfiqEgbx4c8IsO4FgZva
p9Fr5ZlFPJKBfd+n9zY0d2jt5/k2TSWb5WnGY7l5//I6FYUIJ0hz+PVF+atPYEmTtFkgomYyP9xR
aeajAEkrvrwLA55VxrAaig5vMJ6o7T9/KeCXZI+wCLHkxztqrLymbFRtnWKHy+v7i9OZxECOeg/3
4N8YFH8+6jm+F6wNkFibJ4v68+1bRS2iiboyzgKQ7iAngEV9LqwMYv+Ay6+nN/P+5l4Wy+f2x+21
vCTzHMLmXDg7fMAfgyeqdGasBGnnzAwoVAlFRM6tG81Ynwij21izqUCJPI/XkZfI+3cUfz5iw1ZG
waAE1QzS62VL836CwEmvYLXOEi5wAJEeorBgdPA3n8j7wuiHv5kHP8KqxWYEfsdiZ/bh42dtkdhj
btlnOjPznTlT6pexa+xCodMOZQRhlCFU6qQpg3WZVJO7FfyyGxpvoh0Iy+JvDDC1xuuANObXmcnm
68jK1YXGPy9gaOx10cZsEkw1jhgQRIjQt1/qyAMw7NYNVTU/1jBpJhqDn0PPJCnNZVJ/bnuF6TC0
sfYkXEBgFsl0zZaVlAgXwdEjTj2DuYEf1OIgtLOgpxRy3k3uE6qxzpo4sFZhF1vEVBU1r+Fxpd/d
S3XNOGll9zadIsYi5G1RyR3yDdCO3pMc7wAWx9kAM/uk2zCHZN0IgPzv2SVpktWfAQDJ6ox43ulW
eFQthmyNfjVDUIifxeTzkanZctN0NQAsfISkxb3Xpu5Lyjp6poeWzsskfP2qRbU8ofveeSEpVH6p
5kAe+lrVt40LO9gZVL1WcWjjyNJ+T2wg6Wv5WkyCrsyq+ZIu62XSko21Ndpc0SAOHidbxvvAsvQr
BGlvY5RS3NMPcX184Im3Wofzo2SU91r5Np/T++5QjI1+TaEGLJMyolJmHRDw7U0Nm/tq4r9CVYNj
KiAadJUnk2C/xnVDxqTrb0/Ugic1AgRYZqspj5qECf3IYntSijvbjlx7WsG3ndVZtBQmBtv+b+EP
ZiLH2xSP1rgll514CwdF9GUd19w1KUvVF+WmXE160wokYelNBTbzAJ54tZyXBkFx5FHYPdMvIGv8
McwI03z7zid3y4jvX2mGEzmISyhJZOQLlNzJib0ISo+uS6FSqP4j0REFBmMQmIb/qE2UR3v0Ud4i
DcDfJhbGXduqdNxNGc9lxoSY9tYVmp+LWWV0jSLOnRe8UsRsLBYpFhANgeRomZq70JrlYZ4HJF4y
dO3nou+Le2+OpwusZ9mmZiwkVomRCW/HbLU5i7OSXSlcPH5LNmKeK+ay25g6cO8Bf8SgjNwF0UnE
1nTpsSs55XYEHCZPfX9NN22tR8ew18z+p/uUDcQWfGUFbs9cNAvck/gKTF3ctNjMIG4FXf5WOk37
1bNnBFNSdZcAQvA7TGPC8pXc2AqRCvHv28EE4Lpqjal6YpzX6B1KLfcLi1EkNaxYzonra8KdaXkK
VVZXxRtBe77vy6689PHkYDecdfQcWgZ4cejLF+Qtuvu6mIITKXuq3nt6cD+DsljWFtX8zGa5PLPs
PJxW42DPz0VWp1s0gvNai56P0QscPC7pUDwnpOC2m6KPNAOHRu2XYlSv1FhrdOBNbmxrasDFN5Tv
UGvAimKUsCqYKd12qTaORVpXx6RBFD853fQWMDzeRkZs3Ex+mT/FaU/S21Tg7y9iLHZEUqyQvb2o
FisawQHGJpB5tMY/InZ5VfKLPONyGTZy/FsBYzAEoSCCFvZzSZh77QPAXjUMDMJy+eSr4ZxKl+m8
JSZnUxCcsLIDwA2YgvxgY3dhdPTKSqMb1/iTy8nYyrzsHqrUrUkdKfSuW4AbRWR+yZQun/yMTJ3Y
F7BDjcDadBl/h0+k3A1PJfBXM8f7uWvXBAeHJp+oCmVyXhIWd222XYVhouWmNshMbV+moIUzz/QN
zs0SPrMtmYEkJ+hNFNjSGoGCc9q2r2FjciCVsy/uJ7hiTOza3n9sFErdrdeNDuqcOBrhFJW1SaaD
gga5lo5Rfg6EPV4zOTLW73EErfZ5HnudQ55IJu0S5uOSk2OKsdJ7rPwcQZzGi6Yf7YIx0keRv0IJ
5/azuO8rm69+Fzn1wR5xPh4ckWLgqbht16XCaAXIv8g+y7IOqeeA9DOtKZekERFpNPtOEnnV16nq
bVQ+ChdIplq9LRJ7eCODABIp/nznk+8G/rGJfH1gXouosxjDuFtlIol+1337klSOtXVsUtvXOKpq
/ZTN+HPucGAiRPBk5F32GHDXbhan22gY6kNiuPMO2A7qMD/M1QpX5vDQO01+64bVV5nNTyPLgCvm
1C1a2QyHhfRRadpdJV/DNgpf5zge7sJO8cnxjU+2NYElPjsXfLgAMmKEx3Wm1RmWHcgM45BVOR4E
znGctTocDoRFmohby+mi1kTOurihyAXN006sXD4FJr3MEx6Noh8xyYo2uxibxr7CUppd1cLubvPY
q9cNMc1foD5l2xJJ2e/A0foTPsRZrpxAxiRCeRZmsaiJVkM3D/6K3QnHhR84mLc8+2wa+t+Dyhju
hjZMb0QHexTjpvOcDm4arhuCnHhWLuGh9WSFlz6wkgvmxLhJ/QEMW9SH+kXGuJ5yZaHIjJ3uxHYe
XbPdQjBi5ka6gUExS+SikBJOr432ZBdlhXXvplUFIcGa76o4Cs7NqZtv2ojoVr8Ph89d1tbd1tTa
js/GeBydNZo1A5dpMHjppTui79z7UacPdLnGeUI0xAO6DQmdNe1y2CyGMlMEMt5wOfCE/yr6Wl90
VdXvRx6EpyLRebap/IjJZCloLyIOtz1cJEFYBZWFsQ571d+Esh/QXyYBQza0683ndGyB9ECKPYe0
yjFqmQDS1jXJwMNG5iCfkb2V8qJV0+ysJr/G3edlyuZAFMNbKSEw7XyYd7uwCu2jbddMKTN3PuhO
xbc6F/UDoDz96GUYqPoRbdGcLBEYbOGxx0QR5sM5Uaw3BhWj3Z+jV8bZPIdakzU15tg429hcqut+
pk8pslk1awcJ3JU01fhgNoOB7K5lsxBbtbXzDKtRq4I4o12tFU6BUsa+3nfcu18Dwm8/VZ7VfgFV
r14HlzDKnQlGG1slnAo2NGWmsOt5rPTwotbxpomwZh7AGn91ojG81kkOD2yOdXtmDSOpx2WJPQ6x
IuBrWzV4t3k6Xxm4irbSdIN244eLOH+exnFF0iwsPaezWw+kIT4xw1b9E9A38o9UOCdXJnYGE55K
kV0VfpZBLJGjcRMZFp9axgDJZq83ZGP3ODKBDf5DFP9Xzve3s1CGjT+0Nn+ehb7p9r8e4yYETMBM
8NuA9fj6P/9NT7P85HcJj0JxA6MB6CHDBoQy/NN3ToPEzUNAmY1rRqCvkzTK3+eh5m8oXaA7eArx
z0/Jl8j7eD4z/0ENQSvvk5f5T+ah3s/dOCoHi3BNZi7YigSD1o+jtHCyh4w9XnRkxtWdSq8AnE2r
oU8W2TcblNzLw6yzxC3pT1TaIZrTeIw3mSmGA+csj4EAjtGuaf3mDmS3wQ4q8x9jfBX7yDfwxMSd
z8N1dOpd5+Yt0vk0co4gQlWz65IuQMZr2APdm+dApLZTx930Prskp8rHQx3YZ+jSOvgIU9ggx/PC
B/x72Nd5bgVr302e/GF4FDqD7oOVYHqY2552Z8imXdwb5qYFGX1DYSfO2pJIL7g+eti2WHtZbxlB
fetgWTjnR/CAN6bq91Vp3MRBlWi+vclwaGh5LuZhKlajtsxPc9P0JwZi0z0rXfLsGh1dI7SHp+jP
yzvPilRTL7kxnXOClUUBSl5Fw5TfhZHj7KhiyI3W/LMya3HyRfyALdhZhO39hWdPCGmydm3UZrkJ
seLTXsZ2e5dSbV4HpbBuAkY846p0cSDsyqnjHWeeMZMeQ6Q4WeAYcFA3rtypzjb8zeiZdWuv7RL1
L88HtQpG61OXptUBTfe5IvlqL7roKiS+rwUASf70RrGTXtvOYBMOF842e9JmQfYUbsuIbG7pu9sD
Vo/2wdb0R6uKyN6t0cuGZ+Zk4dPUhcPn4XTnsycPbWJ+xlfv4Los+y0LwMegQBsPqfxhSicbcoNZ
PDdDMp2JqFKrfPIitBJQVEXrbLIkDG+1XVh4IFSZXXhJDuKyiHCy+lkeqVWVly76Bu1ep5YRbIxI
9Z+DJpA3REAlWyd0x/Nprt6oL6nn6QPdbVDH4fVMXN3Z6KOnSFxrDRFxBDWB1TUTboDnwAhuhNU+
4Y4q1pDr0yN+yCA8DS1uiJuRnUH9gnlLP6NSx3lMk3Hj5pVzWlRvd6kLbYvHc3fuaF2767bPuWRD
lTcX8BCeB/KaL41KUlAP5hsZncg8Brz1uVPUR4aSVHaxZV4h/hR6kzeT99kLo+6emg7nKGk4W7dG
c4Lrouvyg2l3ToK7pSwyHsHD8BzhBTE3gthPxGTYShFMJI0gTmCSW4d57TaGcWTe9OUMstWMzPNq
aQzwZU/BTV/J68ERn1kcfDYbAkFNaptGmUhufTeuqIhYbjd72Ityb4bS/cQe/z4MqjdTdgGkAhwY
W3Z35sHBwe9dRRmQ9cL3FrKsK+EQcnbwGwhmsHSEsS8+oagZjiOyeaoRwm9o+kKyyC4oyOdw7wVg
TdmXVp/z2KjYRraT4k/Su8Togmv87yz665Rurrf6je7xq3Smv8c6Q+QT/qj6RhJQkB+6QOQ+5f2U
nOjqE8ApmifoCuC9c6EdK9gqq4yOUR6IbV21AwhVw9iIyvU+2U0+Oat2PhWmMg4hfdA+9YglDUgd
3DkBZALfnIZdYSfxCq5w+kR9OG1ygAQnL1Y7u2hz0GzIcEEp2intWOLcRP+HvTNbbhu5wvCruHJP
FvblIqkKKVKbJY+XyXh8w6IlGgABEMRGEnz6fA1AMgHJmnhalUGlgspNhnKDaKJPn3P6X5I4nG0t
yOgWwOAp1qEc2KcxB7ahjr14WUKXRPhvulNj72a/Q8hlWq6Px09ppJiXZuFkNwfoyP/aQ00uIxQW
Qw8T9nwbTQIvcWa0DOL5enttVYfPsIdwm8hy7fIAr31m8lfXkQljT410jBFMYwTDP01SDR8vBDDs
y9DaOUSqLH2vu5n+CVAchB8LB1vfRPFqWuEGAudrkYBJjsLw9+MaQwnjYO+vUScC6pftvgC1WZMa
lz7q07abzcUxCqnb7pY2RfUNmNSOT2177pueEU3sYItW7IIkfmGhuWFD68fMVUjbAyu4XMRVhMf3
InsbROUXIZA33xfR7mJzTPes0gVC85Niu9+DSoqD4o6jFT2a2YadvzXihTvfeepHD5/pC30UK9cB
Z9rTbOOszyMbBQjwWhf51lEmKhvsbGMnFdQNnCAhOSuXSiVkctzQv7T2xgGhGNocVgHkgB3bmedb
RUPRXnWvDxs7mB206MPCgl1t5559vt9SSU5owH6DpYdARQXYbxJvib0IbEdnQP7SyxSBOnQRvTA9
UwQBTk2EkpBWTU2W6I2/9YLbAEb4NIw4iUA42j0ztUC9An64mO/L9PoQx+lMOWKOaibZAVXM7X62
xnnibaGT4R5Lw7/MjpAY3SK+9MzsPnW9claG+69g9Kkr6N/NypLtRs2o77PcuwDIrqMNSJEI7g6g
FgoQsYb6Z7kz36OJHc+zUY5CwfoDHbfR+72//gVRZYiMSI+zGqNbz46P84MVQj7H5cIEmrHLrbl5
zDOEvSHlTsxdWUwzzup/NcIK/5eSef2QYpNg4QxSVOVNleO4PdPYOaGcBwc8TApFF3WugWa2MrM2
zlGZ+Qt3e/wYB4o7+rzPMWk5C2zbOSLcg1AohpkbpBQPoRpFsH4LVa0utmbw0ax9P461BwjOYsbt
LlSxh0lMFHK0NVo4VPlZvKpqGxGlPKbvtEQb+TikZMff9G15+C1OlMMVJmXqdZliSpJWI6iDOw4B
YftU4e4K1Mme0B9tmIOdj6WJMDdRYyKmE46sZSWsTzjfXl+BVi71CV2u+INzLFH2VOL8DAngGQoX
ewS2hZWKVo7Oc2GvkldOOt87KUrLtftKvCG8hqnOBCHAQh2peN6/jGqxRSESYE+2pZs0cWmlI75+
xOFFQawbcFyJRia723GPYvhWv862ZezPCi2DcAG3vwRLw86lzE34sCjkVhwN0FkpA0gGkX9FQQFd
+ujku/JS8avyOvLDEbDGFHMaZaEgTgdXxH2nmiOrmFKCp8EcXQpE3x33mJ3hJWadhV6q/J7T41DP
Dmtl/d7xs/TD2gVqNXGtKkDxBaZgjmbUPON8+eJYm+rARdhhsFNlNp004bsTccB9thBePHFty4Nm
efUZHWxjDhX8XC8WZToJai8fB2+ISRoGi2kurH48JLKQMQpyb6ZDHr01Kkt0kEZ2imQEFPpLQ1gH
IXeynsLxWPhTr9TxFtrWPkN5WCgo3RTFZ4L3kbOT3EJkX/0K8zRkYZsKclfkW+kkor15gAwaInqO
u1uF56apTQtkTrdTw/LRCU9zB9RQ6ONPbPo3W3OPxowwTdqXtnlp0QCijcbJ1fu89lfKaUOfG4Ks
6vKjXTm1ExP+3dU99kD+F2xrg1+xyrGvFwZETcGHtd/mtFWts4XHAccNSu/6VKvsz4Vww6iEL4bl
4ZARCa8MjbbYJTKzxwydoLX1u741kJbCFDkDT20TByLNvYnAHK600QJAUhqoS+JpcBXsR+qsgov/
eQepn0ZORkNtPkKeDHQlIkMYIcYZ7VPaOaWa0I6y9ptJUtnhLDSQenMPQA7Nw253fbR3e+RyvP2H
nGbmZL3ZH6ZrM4QJG279JQI3hxSF/cSgIZ0grrVVt9ksRcRzGie0BPRFkSKn6ltzbafY9xoV8FsO
JzHtRZL94xZvKXNKPF9/Swo1/+RulOizpyoYJ5nV2kUR31tcobCrXOEWls5t3tdrJfWs9/qxQGAL
UNolxpbc4Ah9FJHq7aza2Cq5v4JWB14sdPQKPyQ0x5v5Hget83U02lweFHLxLaJmn2gc6vORks2K
bbp+F3j0ntbreHe7tm3tmiCxQyvUZ7HY8K5z3EZvdMH2wQMLVn28trBrUGP8a3ZVOkninLWeGevr
bUCOEsUKIBG3iO780DKPFza+twiWlBZYPUyJrPjgO9Nt5B5usHU66PN9ZiTzuqj9f/3/h/U/KJkX
6/8K586N163863/zyOiDtmdy+G9R2gM1EFYjbeWPtC0fobuhC9kNDkO/F/6Cu6NolPwGKB4FCM93
IJQyJuTZQOsd5BQFse9nCv8u1gIokmIKPgCcQjShqftFW+AUwF7uVeRf0v1tGd97eYTkzdeT2XgG
+CQQ8CfHvE9uIE7LT26QHfQo3h64gbOmcQpAuXSXwe42cKd+fP/yrepj/M69AFaArtAgHLimYfYR
BRVI3cjkmOxmbUacvXM0NdJYvRVNBQ2Riy/5+uA5d5DunEI5V7Zajl1RggZ1sLmCR5l68T00R8f2
KCgNX3Ht80XmKee0ystVwIFXEL8tMyMfGdcKnebLKHfXiwxyH2BXyxgli09VWswBeJhXOSnDL2sq
UHykIDFvoMFjHjJx9Aw4o7azcCqZ7He6W5yZUZz64cfURRYqAz6/ocw940uwrwc43oLdLbWrjMPa
X6tDxC68SJHvApEb7eewyCM9vrYL2NvmAd02R0UR8AuYZvygRzB7J4A8sinejjAajZG9PV6vC9cf
fdwrGNNuZvrOW7gj1CmRHzksMFjOkNb434oabfgTTb1ZTeV7X66y6sMqp8+eP7TTxKc1rO9T8uf+
6OWB2pbhH8QhzuHUfhyqv1T9jV8aI1oWCJLfY9pkKGMV7pww8gRNw0UkihI4Ic3HI9sYU8+YBCkC
jLgIFmAcTybpR9Pw8hM28/ny33Se4C4pN4X4Hbwg6WBMiVEnIeHxh3k6B70Rvs+B7o5NSF020baZ
A707By70a5VeqIAl/aVzsLxnWznjqCAL7orT3QVeMlCZR+zpC5PQG+L7JFgGRlpYAAAEe3zI0xeB
DvVYY1sSHem/6BXoffdVvTrrtjrCyf2G/E8vBAPSLBhcmt3N87OyOs+vKGM2BsOFbjq052fp8spK
/fw67F8L3LMmMpvT53YAbRugsTREBppraE/PryJSFLnHd4UuNlYOevv28zqdzoKqIpZmmuBFQBWL
C7b1XxIGf7gGKIyb79QgP/9MCNAxcEacTUEwrvmle5MASJ+sEEQdANz6amb9v78X/HgSwFhLz4Iz
BmcMFV7AT8XFgKevgothNchyQQN+DBTDehWwayKjllsPDgUFxCFOEZ+dBPQBkJgHYGo1gWdI74Bh
q7LR0DD4jcHrgml5diVwHEo4AKpKqTS8QGBIR0NjrNF6RiyyTXh6e4KoUdksTMB3HDY3S2RYSwCd
SQF4lloDqjtGqc8REOpuBCACjmnLiqVhDPPxTUKT5NODJdBMA3CC6tbP2A+DHIQwPXDcyb2GmRdA
ynFkA4FOYwUxFKhMD/VP91VwhWUtegGa8z1rHtZKIJ2VTo3VMcw4VGRRrXl43093RJvcsZaWFSiV
YT095lOyhZHOVohZCRwR8v7OY0NMFJRFQDjNAhhcXeA4unQ2RO1LDLTQ92sekrjSmQRzbFh0JHW1
nYTBvQIqaqs0NaS2Ag1DHaFoBIjm2RXgkBmjPwnbrv2D4WVFYrOSnAVqRAtXVYca+PlZQHcK8hY8
wLY+GNwsEKfBxMm9CwbRkF1PR/GpmYVex4xuETsG9QOVVH0Nb0WglyXdN8QTilMImmZNCiQaEKdx
wdXpqbFvis5UfTXZ2IDqBA2ApHR6QCKIzDPz0DxkP0lybWahPpJpm0qDa53BqX2CZf3p1hk9ZCol
isG2XOjtEY5La9FBBAPNrGGmioKUKR0XSAfIkKCcP78ihIonNVNN9x1amsTP48jukXTRqRVcIY3W
LIZeRKCRKDwIkB5oWwqDi4to0AubUqlMgWwR0DRTgKNCffV3BzIFNCxgfbcFxeBmgf62I50zE/c0
m80WDHt99TqJDmaD+BnbtfufmKbBzQJ0eEN2dzC0MQUy+ZDdZoW9TqJNF4WjdhzWm914SJsjho+y
KYIonHgLKBy6qYFtjW00S93H47Rmnof09DQ3ZLtHtBAdfnmUg9uF/nQJ8FpgsCKCprgGlyCBdJU+
VTTMMWL4bHsP5WOvk2i5Y6R2YLggKF9fg6uhyVoM2SLasMdGrQgJZae+erOgasoYnQLibrtrNDcc
1IqASC65NRoW7wJsJnBNzdbYC4cuJ9DAnqjWmzsN6PGfc+b92SxZ1+kjEfM0GhL11c+PFFqJlM40
15uXZHABgfxIwEPk8iOhMk1D6bEU6G0O1Ap07jGk0toscXizIKK25CwYOtZbUB3A1j37LpAZgEOg
t4hoTH0NbkVoYCVkwyKW06Yu9F4eDt17YdGmbgS7h5hV22kZ4LtgCZEoqRUhNgcDRicN5mbd91YE
0YIWqziOa+NCU6gOKDrSSZHusoNDQwVPVM/PAzDosPIJgHMQSvU1vKSRYkY6OgJC0mgtquB7H57y
tKuGW9+YI0kAe8LHj9duSG8BYVu6YhJ7IGeObYLwBHth22M0yjEwP3lLBjYLsKRl4yJ1I8UROpQP
nZJepmCbY3ZIhf2jTZoHFxfJ+Z8Y3vx0vgQki+KZXbDdI1lcnbUgQAg2R69Q6Ae3Fgx+HNl9gXyR
vY++KSLy9dV7/rpoIF1sz/gGFArQnBNCmHLbIggbNkSzNgx95vFJFG2E1UA6DPXIDXZHCxX985A8
DpugnfGY7emqOMs/XQQiUYTgoAgwTn0NblvUkZZsunt/fhZIFJH+ddn12o2hFwpoLaOeIdQM26Jh
cJtjK/whtSLopwHQrW27mt+6ly47CIOQO5AcfC8wh7U56tTR0u8CvkcgLpCDbp+S3/p0RXD8qrNx
kiJ8bz0PbBaIabLREXQWZxWOy1lD8y704wLvClkUpj7t58OLC/QSZNNleqwwlZBuNfsZEkgFMhDX
IlWur8GdL7CpP+EQ/myGJPJE+sbEvTb4914CUAi0FWF1kEA10/Cf50n/QTbxSIaa+kF0X9OgglX+
HFvqR3/wQP95+nlL/RHkDsHv6fyhYEU1924YIOL//6MDCa/LopMPH8qk+j7tP28f8OmtO/d6eKqH
/3gRrLIlxhNV/UHVfs3bZQyV6p/R8usyXnZ5OQIX8f2b/P1vne95kiL9wcB52BtXdOalx82CY7Lp
Dozu8msMHC43+TJ/GEn8jA0/QfYrT5dR8C3JerJaDdxVeuwkSrLlfXL6rRsovfzIm83qrgjuyqIz
eA3NlB38bBUt98tsdTpyA/yTHrllmr1Jvr2B81rGX7tqZg24UvYumLVkwX33LWwge7Ijn68SJNi6
I5MgsvfKjnzBjAfBwzj1690AzmUHvrxf+p0XUG3YDNLjRlGwSYLuimygP9JDb+6DZS+KNHAS6ZGT
fffHa3BrssNeP41NDW1IemAGKO/CqvNeNGgK2aHfJhhNPZnmBuAuO/bNMth0okd78Cs/LvKfy839
6XRwsCNwBfJD5/nyDk3TVVF03ukWtiE9fnDnB96yyzNuQAHyQ7MX5EnRebM1SBQkw/Jj53nA/7bb
Tmxqz+1eY/SkzPpDv8oXx+q2F0NaSJ7sl75dfc2WveypRQHLD71bdvetlokqP/D+zcUy3uZ+0N3W
GV8cPb7G+FerLF91IlWrJvAag9+sDsFdZxtjcHE48hqD/55k4cNIdX3QdNylh06ywn8zXWYJO2V3
cTZHna9zg7Nl2F/79IZeISV55wfdGW8O5WS/9bswIiPpVjUtclp66Gzl9aUc6ra57MC/rDabHDe7
Za9MQFxQnFDJDv/BT+5Xby7zJ3tb0++VHf5jUv7gRWxRKK9zg6cvohieDoLs8J+Y/VWerzopRdsF
lh/70K0q246i7Li/Fkv/4clFTGnPr2SHfcHE/ccm8Y894pdaAs+KSzd9Rdkv/duSfWfjoXncmZEG
Bic9+B8pY0vOy4suhLJj/1jV68WRn+s0PZ7cP+0/PSjjPPfPus018Rd30WqZ/ePfAAAA//8=</cx:binary>
              </cx:geoCache>
            </cx:geography>
          </cx:layoutPr>
        </cx:series>
      </cx:plotAreaRegion>
    </cx:plotArea>
    <cx:legend pos="r" align="min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endParaRPr lang="en-US" sz="900" b="0" i="0" u="none" strike="noStrike" baseline="0">
            <a:solidFill>
              <a:sysClr val="windowText" lastClr="000000">
                <a:lumMod val="65000"/>
                <a:lumOff val="35000"/>
              </a:sysClr>
            </a:solidFill>
            <a:latin typeface="Calibri"/>
          </a:endParaRPr>
        </a:p>
      </cx:txPr>
    </cx:legend>
  </cx:chart>
  <cx:fmtOvrs>
    <cx:fmtOvr idx="0">
      <cx:spPr>
        <a:solidFill>
          <a:srgbClr val="00B050"/>
        </a:solidFill>
      </cx:spPr>
    </cx:fmtOvr>
    <cx:fmtOvr idx="1">
      <cx:spPr>
        <a:solidFill>
          <a:srgbClr val="FFC000"/>
        </a:solidFill>
      </cx:spPr>
    </cx:fmtOvr>
    <cx:fmtOvr idx="2">
      <cx:spPr>
        <a:solidFill>
          <a:srgbClr val="FF0000"/>
        </a:solidFill>
      </cx:spPr>
    </cx:fmtOvr>
    <cx:fmtOvr idx="3">
      <cx:spPr>
        <a:solidFill>
          <a:schemeClr val="bg1">
            <a:lumMod val="85000"/>
          </a:schemeClr>
        </a:solidFill>
      </cx:spPr>
    </cx:fmtOvr>
  </cx:fmtOvrs>
</cx:chartSpace>
</file>

<file path=ppt/charts/chartEx5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olorStr">
        <cx:f>Sheet1!$B$2:$B$53</cx:f>
        <cx:nf>Sheet1!$B$1</cx:nf>
        <cx:lvl ptCount="52" name="Ratio">
          <cx:pt idx="0">None</cx:pt>
          <cx:pt idx="1">3 to 1 or less</cx:pt>
          <cx:pt idx="2">3 to 1 or less</cx:pt>
          <cx:pt idx="3">3 to 1 or less</cx:pt>
          <cx:pt idx="4">3 to 1 or less</cx:pt>
          <cx:pt idx="5">3 to 1 or less</cx:pt>
          <cx:pt idx="6">4 to 1</cx:pt>
          <cx:pt idx="7">4 to 1</cx:pt>
          <cx:pt idx="8">4 to 1</cx:pt>
          <cx:pt idx="9">4 to 1</cx:pt>
          <cx:pt idx="10">4 to 1</cx:pt>
          <cx:pt idx="11">4 to 1</cx:pt>
          <cx:pt idx="12">4 to 1</cx:pt>
          <cx:pt idx="13">4 to 1</cx:pt>
          <cx:pt idx="14">4 to 1</cx:pt>
          <cx:pt idx="15">4 to 1</cx:pt>
          <cx:pt idx="16">4 to 1</cx:pt>
          <cx:pt idx="17">4 to 1</cx:pt>
          <cx:pt idx="18">5 to 1 or greater</cx:pt>
          <cx:pt idx="19">5 to 1 or greater</cx:pt>
          <cx:pt idx="20">5 to 1 or greater</cx:pt>
          <cx:pt idx="21">5 to 1 or greater</cx:pt>
          <cx:pt idx="22">5 to 1 or greater</cx:pt>
          <cx:pt idx="23">5 to 1 or greater</cx:pt>
          <cx:pt idx="24">5 to 1 or greater</cx:pt>
          <cx:pt idx="25">5 to 1 or greater</cx:pt>
          <cx:pt idx="26">5 to 1 or greater</cx:pt>
          <cx:pt idx="27">3 to 1 or less</cx:pt>
          <cx:pt idx="28">None</cx:pt>
          <cx:pt idx="29">None</cx:pt>
          <cx:pt idx="30">None</cx:pt>
          <cx:pt idx="31">None</cx:pt>
          <cx:pt idx="32">None</cx:pt>
          <cx:pt idx="33">None</cx:pt>
          <cx:pt idx="34">None</cx:pt>
          <cx:pt idx="35">None</cx:pt>
          <cx:pt idx="36">None</cx:pt>
          <cx:pt idx="37">None</cx:pt>
          <cx:pt idx="38">None</cx:pt>
          <cx:pt idx="39">None</cx:pt>
          <cx:pt idx="40">None</cx:pt>
          <cx:pt idx="41">None</cx:pt>
          <cx:pt idx="42">None</cx:pt>
          <cx:pt idx="43">None</cx:pt>
          <cx:pt idx="44">None</cx:pt>
          <cx:pt idx="45">None</cx:pt>
          <cx:pt idx="46">None</cx:pt>
          <cx:pt idx="47">None</cx:pt>
          <cx:pt idx="48">None</cx:pt>
          <cx:pt idx="49">None</cx:pt>
          <cx:pt idx="50">None</cx:pt>
          <cx:pt idx="51">None</cx:pt>
        </cx:lvl>
      </cx:strDim>
      <cx:strDim type="cat">
        <cx:f>Sheet1!$A$2:$A$53</cx:f>
        <cx:nf>Sheet1!$A$1</cx:nf>
        <cx:lvl ptCount="52" name="State">
          <cx:pt idx="0">Alaska</cx:pt>
          <cx:pt idx="1">California</cx:pt>
          <cx:pt idx="2">Connecticut</cx:pt>
          <cx:pt idx="3">Mississippi</cx:pt>
          <cx:pt idx="4">Nevada</cx:pt>
          <cx:pt idx="5">South Dakota</cx:pt>
          <cx:pt idx="6">Alabama</cx:pt>
          <cx:pt idx="7">Georgia</cx:pt>
          <cx:pt idx="8">Kansas</cx:pt>
          <cx:pt idx="9">Louisiana</cx:pt>
          <cx:pt idx="10">Massachusetts</cx:pt>
          <cx:pt idx="11">Minnesota</cx:pt>
          <cx:pt idx="12">Nebraska</cx:pt>
          <cx:pt idx="13">New York</cx:pt>
          <cx:pt idx="14">North Dakota</cx:pt>
          <cx:pt idx="15">Oklahoma</cx:pt>
          <cx:pt idx="16">South Carolina</cx:pt>
          <cx:pt idx="17">Virginia</cx:pt>
          <cx:pt idx="18">Colorado</cx:pt>
          <cx:pt idx="19">Florida</cx:pt>
          <cx:pt idx="20">Indiana</cx:pt>
          <cx:pt idx="21">New Jersey</cx:pt>
          <cx:pt idx="22">North Carolina</cx:pt>
          <cx:pt idx="23">Puerto Rico</cx:pt>
          <cx:pt idx="24">Tennessee</cx:pt>
          <cx:pt idx="25">Texas</cx:pt>
          <cx:pt idx="26">West Virginia</cx:pt>
          <cx:pt idx="27">Arkansas</cx:pt>
          <cx:pt idx="28">Arizona</cx:pt>
          <cx:pt idx="29">Delaware</cx:pt>
          <cx:pt idx="30">District of Columbia</cx:pt>
          <cx:pt idx="31">Hawaii</cx:pt>
          <cx:pt idx="32">Idaho</cx:pt>
          <cx:pt idx="33">Illinois</cx:pt>
          <cx:pt idx="34">Iowa</cx:pt>
          <cx:pt idx="35">Kentucky</cx:pt>
          <cx:pt idx="36">Maine</cx:pt>
          <cx:pt idx="37">Maryland</cx:pt>
          <cx:pt idx="38">Michigan</cx:pt>
          <cx:pt idx="39">Missouri</cx:pt>
          <cx:pt idx="40">Montana</cx:pt>
          <cx:pt idx="41">New Hampshire</cx:pt>
          <cx:pt idx="42">New Mexico</cx:pt>
          <cx:pt idx="43">Ohio</cx:pt>
          <cx:pt idx="44">Oregon</cx:pt>
          <cx:pt idx="45">Pennsylvania</cx:pt>
          <cx:pt idx="46">Rhode Island</cx:pt>
          <cx:pt idx="47">Utah</cx:pt>
          <cx:pt idx="48">Vermont</cx:pt>
          <cx:pt idx="49">Washington</cx:pt>
          <cx:pt idx="50">Wisconsin</cx:pt>
          <cx:pt idx="51">Wyoming</cx:pt>
        </cx:lvl>
      </cx:strDim>
    </cx:data>
  </cx:chartData>
  <cx:chart>
    <cx:plotArea>
      <cx:plotAreaRegion>
        <cx:series layoutId="regionMap" uniqueId="{5019F465-A0C3-41BC-AB9B-F14242927F5C}">
          <cx:tx>
            <cx:txData>
              <cx:f>Sheet1!$B$1</cx:f>
              <cx:v>Ratio</cx:v>
            </cx:txData>
          </cx:tx>
          <cx:dataId val="0"/>
          <cx:layoutPr>
            <cx:geography cultureLanguage="en-US" cultureRegion="US" attribution="Powered by Bing">
              <cx:geoCache provider="{E9337A44-BEBE-4D9F-B70C-5C5E7DAFC167}">
                <cx:binary>7H1pc9u4Eu1fSeXzowcbAfDWnVs1JLV5je3EGecLS2M7JLiA+wL++teypcTmKIlvje+rUtXTpJKx
JUhNHKL79OkG9O+74V936cO6ejdkqa7/dTf8/j5qmuJfv/1W30UP2bo+ytRdldf51+boLs9+y79+
VXcPv91X617p8DeCMPvtLlpXzcPw/j//hncLH/LT/G7dqFxftg+VuXqo27Spf/Lc3qfere8zpX1V
N5W6a/Dv70/zVtVqrdfv3z3oRjXmoykefn//4mXv3/02fbO/ffC7FGxr2nsYS9GRIzFCnGPn6fH+
XZrrcPu05eAj6WBJiERPT7PdZ5+vMxj/KpMeDVrf31cPdQ0X9fjvi6EvrgCe+eP9u7u81c1m6kKY
xd/ff9Kqebh/d92sm4f6/TtV597TC7x8cxmfrh+v+7eXk/+ff09+ATMx+c0zfKbT9qun/gbPH+m6
Tt4QG86OMGNMIPJ97p9jg21yRIQjGWD3EpVfW7Ifkt24CR5/nBwqHn+tszcEhJIjwTkjhIiXq0Ty
I8kQpQSRb6voaYU+rRKY119Z8kNAngZOETk9SESu87aJ3vnrJG/eEBbGjhjlmNlCPM3+BB1wb0eE
IuZgPvFer7VnPzgvR08QuvYPEqF5mlfq/g3BIfLIdmwbM4qeHniydMgRk4IyIrcvoC9d2SsM2o/O
t4ETYOaHuXS8daq+5pVWb4gNFUfEZpw72NmLDcbOEceCCMy27OAlNq+zaT88z8dOEPL+OMil89nk
QNfC3RT9c27GyBH4M044tp/8mny5dDASR5uVxWy0JQi7z36KOq8waD823wZOgPl8e5DAPPlpb13l
qXpT7kyPHEQdRjBEmM0DXNdzfiYRcGeGJIZ19PjgL/F5vV37YZqOn6B17R0kWmeqrjd/ikLtpuuf
L6UNcyNICrldSQ4Q5hdQgaOzOUHA7Z6gnED1SqP24/Ri8ASkM0hc7g4v1fFyrR/uGnXXNm8HEsNH
trCxTSk4tM1jQhUEgEglkZjYuw99cnSvtGY/Oi8GT9DxPh4kOqu8f0OWAGEICcZtwdgTLBM359Cj
DV4co+3zk7XzK2v2w/I0aoLH6jCZweIhr8I3JW7kiDNYCZDSPEEyWSmSHoFwQAUEn2+QPc9HX2HQ
flS+DZwAszhMYP6okrWu1/XOnbxBoGEQ8x2J6A84mwPpDnWwbdtbZCau7DUW7Yfm+8gJNn9cHaQT
O3/o1m+ZiFLniNocyDLdkuUpm8YcOIBNgSQ8QQNr6vma+bU9+3HZjZugcn5zkKicvPV6kZD+M0Ec
IfZ6MkceUYkwLKgtcwNt5zkqv7ZnPyq7cRNUTg6Tjp2t63p9F7X1Q9O8oTODyA/ZP4QRsdVmJmFG
4COObNA95QSVV9uzH5zJ8AlGZ4cZa84f+nfHD1X9YHZ38D+PNgwdYeogx6ZbHkBepjWCHXHIeaBC
9ZSAOhP983U27Qfp+dgJQufHB+nbvBzEz/V9/nb4UAkKjrRtyCv3ejeM7CObCUk5cOrnbu01puyH
5fvICSjexUGCcqYg06zftl7AjygwZ+BhWw42cWsO1N0ckKMpgeX0HJVX2bIflmdDJ7icnR8kLit9
/8aVaOcIdGiHyR0zhiXxQqLhR5D6Q4UHqmyPjwlzfoVB+6H5NnACzOowgTl/+Kt62zr0RpeBGgAV
gj/N/CTKOM4RtBAAh9utpwkyr7FoPzTfR06wOZ8d5KLZxMzbvEp2buUNGADUCKhD2Kb2/PiYrBph
H4GsiWwoj+7VoF9j0Y+w2V3LFJvDrBJcVA9hrt8QGagOUMklp3xLvl76M0wQVG+gOEAnieavDdkP
yG7cBI6LA03/8+p/0SogQBjjFGoydD8o0CrAOIQYsmPMuxviSWk+f6VV+xF6OXqC0/lhNgxcJOk6
yt+0ywY4saQA07YKMC0DOFD1RJtugV27B9RynrO011i0H5/vIyfYXBxmA9RVBM1x71Z1utb3uzl6
g5ADWT+RxLFB6Hx8TIQ0UAVsDBoaZ1vJZpLbvNaq/Ri9HD3B6Wp1kLTgRkF54K07O2xMpEP5tiVq
ipE84sDWbAdtn59g9BqL9uPzfeQEm5sDlW0ePf7/oHkAvBx1qPgmR0+a1oRzhCWo0ZxvSfekqvYU
S15j136cpuMnaJ17B7mSNqX2vK3U23k7kHBgEUFOyvZLbJuCjhBU4B1jmCQ/r7FoP0LfR06wOTtM
JWe57tfqDZF5bE6Dng5EYWk8VwqgurZJWDea21NFekKwf23IfkB24yZwLA8z6HyAnQlN/u5K3f1S
8Pwf9sx/fNjIe/XDwxuuWBuasUGMQNs6HprIFdCsTRmFrjroCHp8TG6PV5m0/w55NnRyk3w8TDHp
48PwptVxDNkVlQyy3m9T/3zlgpJEQcmAYuC2jx5oy3Nq/0tzfgTL41VMIfnzMENcrps33QLExBGU
8GzsQLvI42MiIWEEzXEM6CSnk/LR2a9N2Q/It4ETSM4+HiQkuy1a7/Kv76D+0mZ/vWmzDxSREBSJ
8Gb6n68WAcBhThxYUU+J2ASe/9as/Vjtf5cJcP5h0sXPD3Xz7nvG8uRq/nmGDJwRdgnZANnWjU24
PTQGc5DToXK7dYOT7OvVZu1HbDJ8AtXnw2w82QjVy3VW1JGq3pAsMHrEJajjzq7ndOL8NmIG1D0I
FNmfnOOkJPhqs/ZDNRk+gep8eZDu8I9KjfmbNtqzI7LRZOWuiDFZT9BgfwT78mwHergfUZowulcY
tB+ebwMnwPzx5SCBuXmoMgjZO071zx0d7LxDwibw33TZQIMqbFxxuNzq7JOs+BWW7Efk28AJIjeH
yRxOIOS0d4l5O0hgTxfkvkRy+zuFfk4apA1ldAGKBd72dE2QeY1F+6H5PnKCzcntQa4W/yEFxeIt
gw20oCIQLDjZNTM6E0JnQ3okOaN4S+gm2LzGov3YfB85wcafHSQ2q3soOr3dogE/BhwaWhh2+xwn
cjnG0Ehng1oLkvnuU58Kgr80ZD8e22ETMFb+QYKxITFnD8MrhKSXxzP89FwK2NNNgCNjtpW/JwEG
I36EoQoIKs8k2L/Omv2wPB87web87CCxWaWw5zFX9e6ufYOYDz2nsE6gZ3HbUTJxYhIKFwy6Huxv
e+12n71dMa+waD86369lgs3qMLd0n62VfthNzhsAY4OuuaHBu+gyYcncOSIY+oBgM9deueCX5uxH
ZTtsAsnZYcaVs3Vl3rZavmkBBkIGmExiPT8SCPQB2D/8hAY4uOdS52ss+REgu2uYYnKY4eVM3UUq
XL9laxZs0oJNDQ4INE9zPwn3wJFhx4MDpfHt85Pa62ss+gE2365lis3qIMPLRaTekoZB8xUU70CJ
3r9FS8IGYAQsjMKZSDul+vma+ZU1+zF5GjXB4+IwpZcPUE6rTdqt37SbBLaZSAeOCdm2y/99Y7Y4
klTKzR6ub+vpOS6vtWo/Pi9HT3D68MdBrpvPa9Axddi8acMp9DZCNynIztuenkn8f2o4hX3Du1aG
CXF+nU37MXo+doLQ58NE6FOzjnYR+Z9zs83mU9hIB6n/tqlxUpN+VDAFHLNH+CTW/MqO/Xg8jZog
8ekwNbLPqr7Lda3elgBwECZtyrcOa0LOIIcRUIa2IeXfG2heZdJ+ZJ4NncDz+TAowM9PK3ly+08L
5sUr/9tzKR1o8gVfBocYfEPguYwJnQKwKxj2ze3oM9st1qcsc3Je5I/N2o/SZPiLK/l/dBjlj5tu
vukm/rpZzx4PAn12VuXPn328XDifdDL03fMJenFf7qZ1df/7e8geCQSNbweMbt5kO/Jp1ne7qp/e
7dmQh3Xd/P7egp110DUsBPRv24w50DL3/l0PNVh4CiM4ZsSGni2+aQ/ZbNN//05vei9/f8/Q+3fQ
1bf5X8phQyVIPhIRyiWc54e/nbj6IU8NbOD4dvnbn9/pNvuQK93UYD8D51o8vW5jnA1kElY47L/E
HFotwffCJxV36ysIzZuX/58yaGQahwM/yUghsUe4wL3PcW/60mtrq2hKV5AxaHs3yWgenOfaYNur
bGRVjj82lOHrNC+RlR3XNafVMLPGoWLBUgYt5l5LO7t2RZmOxXkSgfQr5lnVZaw/b1CiosE1RPTM
Y7XFm3De1GnGTztW1ndJ2F82TInAw8QSHou4mKeQR5p5XYZ+QUZzbclxxKdjE6nCKx2sUekSh8Tj
guCqRqd6wKntxTWqLFdUcODSMi1lW36IrSC5rsrAua3TkUZeVZct9qqqi4sTrqsomOXG+dMC8SeH
jzB8nA1OStSiAO6nXWp0NqO5khdJqfltKUTvW07ef1Ediz+MdiPmeWtsT1VR1bhxR4bGzWlkSbfJ
rWKRjFm6its0+sJru/yT1JTkLs6Vc5c78i4dzLlEVazcLsnMCv4KzrqW0wtlK7R0HIFnTUwdb6Ao
g9dQp7xsYx31HjIG+U0fdsplhXAyN2/zyk1ZwI3bY7tbamvMPrS4rW+GKAtWpDL9YhyFuXRqYo4t
Jy4r1ygyWG4QWGoZpbG6h/vBvoyTrqOzLifWRZRpuRhsXi3rfMCnfdDoj9Eo1GKUbf4hH5nwuiGM
co/JhpwxuyOfrTytmctLQi9yFra+U6S5l0FtZtUpPJ6kjW06X7WsnWGi25kVdcTtrWCY056Oy5TF
Q+6ZoBy/WCYr5lKl1qJU5bhiERnvUEbEKqpxcT0iE5y3VglnElthmy3YaJmLoR15h/F86FhDeOLu
/m0SwrrozLJJUbSeQplQpVt2DtPVcVzUYa+Ps6Du09wXTVDGzpxU1pW0sOyR2/Vp3Y8zFAUY3T0/
j/fF0rzLC1OpMNqeh/ztx/98zDP483hA7/dfbo5T/v4TJN5P5zD/9FVwSM3GHdXTF2086rf3Aj+x
9bAbL/bih7+51B84zadjnX/w5Os8KoWTFUF8+LFHvd5zYurGdW0H7vwqh21N4A7BuVIbTnSU8J7f
/CrUaIH0UyiPwzkbUCH/7lftIwcaIWGrM+yEhkALpY2tm4WDH2AfLng7iK+YIwyDdpf5AksIJHvc
LJy1OnWz8BbQbIkhgDgE2Rgyk+du1kG1boKgtE4Yw90lxIZsNrLKXmXpmMxE0dY+GjtyRVPeLWTO
xhnujLOCMBD5YZL3H03CsxNak8zDZSOXiUKd7QZxrD2d49gTXEezpAmvwoIuWdJ0bsCq1GNM3/Rt
8qEnrHGTPpSelZDIxTwevKBmjutkOnVrlqDQLVlKrhtdRm5REOGNNMzOWd/VHzV1IrcWDfNNW6X3
yGpdI+mnOI+/0sfwELSXxjHNVZxze1H2NgM3GbfZlYrH9jgvZHliRNQ17lBmyaKjo/LjVA+npudi
lYVDNovjsTlmVeBABGipFyf5yP0QpvO84hYZ3J6ZwO+GochcMZQ0cg3SZjmiCs1QwQKvsEv7FFVy
mabkqkBYuLRx8FmW4BMdDJkfD07rhuCVZkmUGLcsZTBvUJF5cMPkM6lx5ZZh0rsKYl6Y0MoDsLKT
sWHJXNiWOM7imHtBHmRuy0QxH0g46OWg4QQkz66HcJak43Vp69LvTXTjGEw+9ZnNVwMT3a3GOXGj
unR8ZDbxs6gMQbM0hyYfxyutCKOTTgd0vNYVTZJ2pvpcWndJOmAxutBpZ43zltdx5bY6r0cP2Tnr
XIs1ZeM2dmyuSqrluRM6yJr1sqSDW5mu7BcZqaslEfawEJnW2lWYiYsh082VJRrUgLO3sqhx5VjT
zm1CZZ+KpEJejAeVzKxktBK36ZwsdeOWJeeWUbSwfCsbhnBc5EU1VtVZHqfKilI3yaUUtgtvVAvH
K7pBj/pYBLrh1W1OAvuqGoteJa5T58qKExd6squ4vwyaJFvoMpcivKBi7Lp+7gQRakdw30XVXDm1
IYZ/6lFbo2urM1yGMwhUaeZ4JMzagcyRLeWgwACe22g4g6PqTVHOyzrQrYdThD/nshgu+6EcM9fE
uiRzonCce4kVDr6C46sCz2rr2pkp01k3UWKrxCejyIzb8Gw4S6B1TbraKe/tMSxHPy9JcKXTyCo8
8CRl4cZJEd0Etk6ycys2BHtZYdDF2PW8m6eW6AOvLaNcu7jR+tjEOFrmOrVmahQ09HrZmusqiETo
UqsaPicqdRLXLjn9UkaM+GmYhRdlZMoLXio5a7qi8HiEdb8AA9DZiGp7loUlmg06HZfK6OIDryt9
4wzl0ALjwmx0mYnr1MUOrlYkjoNVJHmwkoWweteuG5G4YTPYPrZwM7oIawGQj0nmxjZtjIu7iMwi
VDdXbSf0h1IW4UKUzI1wZ184cRd+DNJiOCnSgthuaYXj7f8PiD/+yoLv+QIcwbk5TOjHAXFaF9kE
w+2gbTCELe/QLivgKw022z+gQgwRbxsMYVMVcxDsu4IjWTbdmRDxtjkGCDQCGsxAxIR9p5vN9JB+
7HIOUDfhhGosNkcgCgT7Tf6bYDjJOODjIcOBpQP9hI5D4Dyyl6FQozausigZlyLE9ugGHdOn4RCa
TxkeOi8Mbdt7Nj17ou/mDZ+lOJsPhO1J0LhAwHL4rgCgBs9jb5M6UWON3CyHIa4ukdV1Hue9Wvz8
UyBxm34KJHYEtu3CGWsYTlGdfIpdo660o2FpmlItejKUl0ledZ4SrJghq4eFWFe9z8rYuqp7MXz6
+cfbDuShEwOAqGy4DJyLCNfsgMD2/DLb1kjVGdEs85Snw3zoo3GeiggtO2bL04FE1fEQD1W9MIHI
sFsENKjdqlCW8moQIq5zaePQzQNpzuoekio3xCyFCNEnc0MSeG2amyzzaGqNnTsUMdeuHdSQ6zTS
mK9lY5IrGsvEHwc5LiPg/14geHmccUh0AlWaRdBllnKLEBtIUEpali4nYlyicsAfOSXFedUn+CMZ
uuFDQ9vguOd1sZZZppBX5535GtVwRZ1Ou5u01WZRx4M+DbCVelWgIHXtc6JPowDlXyJlilscIhjY
D8o5rcuBzDDnwZXTiazxu7pA+QqmSmdeCD0W2AskHCa5IGEHl4lETWZiVOSjyY30xZBHF3Y56tOc
OVXqpiFJ3UKo6jJPOxq6negbL26EdGsejWcjHdQyQFnv00BVx0lLyss6a4LjsRXDgpc4XZXNCObQ
pruJUdbdlPHIrwEdMhtrRGaa2KnX8qG8M3kP60FguId6bT5FTZDftmgEZMpCoyXvHVhDfRUc00Y7
pxxD4lZCxPjat4X5hCoYYlBVf+YQn0+DIWSrMmzwxzYd689x0+vTIc+d0yyTMCOQALLYZVlvZS5v
R+QmaVrM6iJIvV53ZAaxL7kqeOS4LQ65F5O8umMB/BgmIMh7YUzGcGkNsnY1a8u7oYblLK3GLLhq
01UuAVwjit4f2jiN/JrqSs8Qr9NVUUtIjUc78QWzhoWFg+Qq7HEy5zIqz6GSb3upE3YPCTLI1U2T
zLMUIXAaOP+ihrK7CZx8PHPKDt6KRmZRZIF08QBX7PRWcR5A+upxq7QvrBB1HnPgWjiLHbdxoszr
kgRuxS7S3QNOlFlABswuQgZIBJ0jXaYL42cWZZmfFi3MaxIWa5E6tjf0QL39ZrDgy2vyKAiuOArK
O9hrPJ7pPjKfSJ+phc5hMaRVmcytRDf3KOb4o2Kq96MwHefYgrmtQ8AR5ACY6s0tCqy4ezAVXP2Y
GAKUfAQkGM/NApIG87VKuuI2DUVwnNbJbW/V7TGwyOwilF9R66DOBU7HgaoHGYG82P6CiAGJIQja
m5DAvekSK1ELgnLpM5Z+YYHoHhrgs+dFbMNNOZDOGyIAigurmQclKy6KjLILp+nti9YE+KNWdXHb
2jz/YjUM7laRjPOKBPkXmtnmJKaWfT1IIwvXiqXjSd3n61CKWnuKGst1KifxHy9ORrAI6ry2rgZT
6MYfIFE466WpPxe1lVyZvMHS7UKYH9zg4HhI48zjPVLLJodDerwhGNTCHlR1V6QcGBrLklZ4JpLl
n1glzmmMjKAzaEEszxtOQkk+y8TBCb/tct03d6pq2a3COkvCJSQjmi1VM1p6Bjp4356Zsg/s4z6k
LbuiiYFkgQ3mE5am8XLeRkDm7KHyy3Lkc7gPbeQ2hDjazYcGXFOrz9vcIW4Dd9gxs5IPDaqtyxyl
V5bdnrOsyOYyEvblWNngO8VAzys7vA7s4DyzSuojAYsoJGO0ykjyqbYZnrVp0M5aZv5SMmtnrGvv
k4hkK0uHd6Zl0Soaeehq3Banedb1s9TuBq8OwuYeq7qchao+GZoymKd9hY+HMXF8bCrhpcIO/bAI
1TkbmTmznKIzXjUGxzyWx1ZSlL5KSz26hROUKxAsU59YA/NKFNpuppIud7M0/RoWYyNdamuxaGtm
PFBQrowWakYyyzmJo7A4q3ncz3kEC7aMM3yiTDDMWkeGq9EAkAR3aIW01S0zkRuvaKic5b1FvIJK
WJYax4sIicIjVoZOels5yzbE1zSDPJEzUZ9i7dB0RmDu7+qi77lnl441utkIGLph2nRLUigxBzHz
i86D6rStSeppgtpV2DvYB14AspAd8NI3QX1H875dhHYIMQ8CuJx3EYS5CPS7Wax5eQUnq2Jg8kk9
D7sWhMsosWLXkcMXaXex29NkONFD2LkyTZJbxwpy4fGBm4WjOtVDfl5IH86TiDzRMQrFA1peAjuT
c9baVKwK8K/IN+BEIrdMClK7BayrM5bWxUk/BuMsh+/dWZGhqH0aRbCq6lkYJqWrIfFxTYPt44JX
w6exp7FXxVnnyVov+9SnnZUf44qP6yJF9oqYbPxYxEUeerh2lsNoO6usDcwHldDR74K2PE6ygnmc
pBnc7knnpn2YzGpG2aUAlQDIgcGQSVd95qJCzkuryyAnS0e3t6nxmUPjPwUPlSuR6ecsMJ3bOp01
L6M0d9swu0yxBbFcoX6lFB2oy7rOD63QuUlliBepgjue0zxayW4IZk4fsLPcyZkC6cK6yppBnuNy
NMdGVl3qgtoTsVnJq+yBheV5FIzi1BlA6vNY31ehm0LPvp+xKDkr6hGviigTpaciXp2kY0Bv21gY
5gq7F7FLQNY7iUyYSEiAY/RQZFmW+kxoPvgoRt1qLEvIbDOrWrQgKt/2aauUPyYqPmVNWN9lNObo
DNesG0MXaxzat06H0LKPklq5CCT72LUGDWpCZHd/5THOvSbtN7ygKC+HoUl9XnYalIguUyfWkKaJ
GxgRC7j9smhV0a46dco6Z1411JDQ9bmtQH6QQe3FKrcvDAnUcox08RdItlbtVYVJNtgg95EixTGF
OJTicRnbtT51ICUH51w091IFfeGFPcmTOUpqCDgFeOGvOk2lXxgruCoSyMvhTgeaIAJUBH5ot0CI
IpV5ZVTYF6NS1pWVFwVcrqLRvE1UIv0QSh9eBiQv8hkfir+Goh2LWWQDSHiE6GxaYIVP5KtUBH+M
sanvi1jE0id2tElYsyAN3MEYyD9Vwa+HpARatiGMekY6lvhxRNIVBc3rNK3GcclQ3ftZDvpsU8Vh
7GYFKQM/smsI7k6WW1c6dNobRWh4EWbANLTNi/NwfLTCKf+kFgdaGpSg4Lj2mJmvTQycRDkC6IlT
lvgDuEF9Twued74V8g6idgeuMgRH5GYVmGPqwiwibLU3kUKAHS4tqT2UVWYRZtycICgtzKK26/0w
hFieA9m6BaE582qzob8Oz29FM6QrUsMl0JDhjzIbzFdpCrUYxiCf6Vg5LlZ9bVxjB4i4eUHTVUJA
//95EoH35RCYw/fdQKUeGlrwJIeoiJPkYWg1y9Ai5XHggDMEOiy0V0KF4DLdMJqRltLvAJgvtamk
r3sNk9029q8Smo0K/Ld8ZmMJiCmbk/ecTR75rDLV5jTPirhslkwB8/f42NoXgoOIFzZ9cGwYEMLI
gZltQjR8EGEOOmJt0+XY5F/CQMONqWl5DKqUOdF9Uf7ZtoxddFDj+NQD457/YuIgOf6bsbA/dVOT
g01Y8J01L42FI7UT0Vm0XlqKQp2g1vzaFLDQEI6jC6uFuw5CEdxguIM7Pmlq6SOIU8eJHvJ1XABv
FgxI0M+Nekw5Xya+UD8moHyDUfDdBdPEN2xLuEdUWC+zjJbUg4MlA7+GGtjp2FvdoqrayAfXPM4M
pRB4ghYYVFxA8iqizTJlXXIV96w8BlF6XLaBnd8XKhWXkofFzGnKcRlYVQ61k8a2/J9bbu+5EaH9
QIJ4gR6P8EGTnN1uLVqkpq+WoPfGnhGqiGdlBuW/3AzgnZTufSei4mtHTLdUkoZzC5O1jIvPvQ7p
TNlAlyy7D/22yPKzriLsFhQ0faZGmpwglNEvhCXRcFaEhe5OqiiSq4DjxEdMjXM1wILOwJUsQ0fZ
FwhHxawaMuCroD6eAoEc53qg5oRFwOarsu39fONhCGutqy6s+LVlC/M1kyGyXaIZs1xag4/ljAPv
7fN01bbgwKIgB84OyTLkJWECL4IKGtwhVZiBJ37k6qCklpc6LTc+xdnQ9gQIvZNBRZUhxa8ZTYoZ
GQIorcJ+mtO4LYGDYpAcwi7qbsLRCiMXOnPTLxVtE37cpKPoTsugD2GSlAohJNXNMLPDJEJeW9Ag
tZYUhHvQv23SWDXz4YI0uckDht26pEWyEnxMw1UClMYPxs0vAiD0gY9qqMx4geJYdq4NjPsEtnPX
9yKlQwHRGDh9haJY+wHou50baicH1dKGjCQdgMqLASPXMkDyIZ1GS8i+wcVKVn9GMaSaRIPKXttW
XnmZU4xnQwWJm4xY8ZeJ22ReqUYt2g7YFUp6uCPHBhKKSPP2plHpF1FB/jgOuLiVfUqVXxnVQVIJ
c+ckvVTH4wiTD0HHuqpiQlcYAsdlQju1CJIInJ60m3TV2DJfD8bK18xg4IYkJcSFZZvMaSOrD5CJ
ylNTotRte0j6OXy/6medQS4zDJiu0ADeqNnkdjpyUi/Kmq732JgOnWvSvp3jMcxWVR1D1qIFdYE7
icuMVu0Nwi2ZEU3ytV1XaoEYZFgFhuzZr/QIEaDJcf2ZxCAolWVanDdCCVjBDLxJE2jpU9lAZhQw
1ggvt0dYIzVqNXYHDE82aCyh32iAWclGKP9Adujaio1LHUFMLIsSVDnSQ8gZQIPP3CgDd2kbAQJQ
Rso/eyPkKe5BZqmLyDkNcVEdKyP0KYfy86KCALrQiNheLnV3A9/fAel9b9RCbhQgR0K6mSWgDwkF
abLs9fhVwiodZ0qOxS3UuD50gyj+atoG0m1khxdYs9rN+oh7GPabe9raEOeN1QNzQMSSKocbI083
GNA+XeHNUh02/h0lSe8XIJZ8sUEQnw9VFnM3Rj2ZtZ0CZWSTvKoBQQIfDay8RLoCZPIYqMhjLC50
qION1mNOEjiiKtqQXtB1KIep2ogSeSrMyRhyczZ0oK493oZkAAkGbu8SLYfWMmcsBMWD1qa8fFR8
oF6UwqWI1OMYlJMygyw41VhBnRsIVQoHaZ62Abe9R3nACi2YBlZCZguC4/9l78yW48aVbv1EPEES
HG9Zg1SaLdnetm4Ylu0mOBPgAJJPfz5K2n9b6v3bsa/P6ehwhaSqIgEkEplrrUwy9RuQt+bRciw7
ACEj5V86Wpfrle3W7OYlIxgxM1hYlIFe2d1c3qvOm+uEABiaLyIkG9twvlPjBDjXDCxxZuzqNK+M
yA5iFxBnZQu2sQGCSwMJ/Ffa/q4brfYQF5hgA3BnDk3NjoGz82/dMvAfCHhsDfA19f8aCg0iuHql
+rIKyMfEH4z6niGBOPT2sHxqEMAkqaurk7WBK8L3cGtk9OnFM1KD1MJOIkINvWvWnG+qXcAeteLi
hMPln/Gb50NyLsFum1Z6J8u2ftr2uoXLocXyVTXBkurt8vhimjnQZecBDcGRpve2UzVXXeuWe+V7
0VU09OpL64ChOX0GpjZucKKphbydPDKtXWYPOHfL7X+0Vdw+zhnBjrZVfGVC/GxrJFMofaW/241g
QeDunENP+nToA8LzoWBPb/as9OaG+7TtL6u+ApGM85CYt9R8nEN0ucyR0HyUG+pNXLKdAiRoj06E
SXjr2P8YVdp+k06a3YZjB2ykN/spPRIAPFFSBQwn3dCv5/A2ikFIs7Ip72szgSJ5HJMIetyPz2eD
MwABj1Emb0NcPrgTIOpk+d5tmFk+R4WJoysVE4aopXQ/GojEXVx74GctkbBHOryTQeF87ALRJzlU
8IkO49VpqezmahVjc+W7BLH1tgaS8PBr3xvdHfXaEpwbB2/mZdPnxRAmdyX4nN1W7kerbnC2+LEv
bR91X2VQpRfgF8HuGRKcBkDLyO3SiwyVCzQu4WePN+l2pDnlMYtmLKSdCU4Gkp2ajX02CAEK2lZs
isWe2sfKtQCoDZixyFNShYHAWQTK7F3A5QOHPcbz7GbnkNkAOVouNVKVf5HVLx3qpHrLJ/oZFEqL
+U4D2nxCCLSeW6sBspj6icm0cW9yYh+VseDUCqaOHE9ga5ad3s8GvMyt5jo/NZ6vLgyE2bdwc5WC
4piDLkV5u0ZuyVLmPqiX1R+EijkfJJAJe1KDTjdDuFyHseN8FCocf4aQ2mcDt540BHhil8ckIShr
uqe+1oQcql8RGTVssrzL5a0bNo/T5DNra2iJkxtJtspUMgdDZZMNTUZ9ISopvGScl5RD2W5j4pbR
z2+MZeNkjSKcaNuUCHKZlv00suBLVK7XpQuk/vzj88Zc6oIjxnJG/d03nKkdh8qpWYf5bnat5VjL
Ij9rTcuGzokqs9DHyUw+lo1mafWT1c/X6y5YychMuBznvvxr9NY2OMieBPYZKA777tFzyUzNFgUs
syIlQws2ngEkMGJzCqvCnI+R93XVmUSeRjA7AKgcRj/kYmU7RhdDOrTJc7j6qo65ewmpX2R1v6pn
fhXT/D+p3UF9GEFz/e9U5d8F8X/zm68feqUqI+f/UGUEDxlDLqIN/x+iEgGyT+0rEsmtSoln4pFR
/c1Uctg/P/hL0GOB7kx/M5XIgGIyhpiHgv73sh3nPXMY8dwQOr0ighYxys/3nB7iW8kpm2YXk5MO
ciegSD8YJ1vRpzXDWa7C+GKynwrLzKdOeZ5JijaK76d2Gs51WE9nQjnqzB44JP9AadLK4F3CGblM
CSpS2w2oRbXddwnS3PuLX9IE4RROftfexnFp30ZrgE4TgaNPwjC2D4g+LO+Q6xSFh4gTq5v6XY0W
Jv0RNY3zoXf8SOlDt4R1+K+1s7KbRSrILA9R3ddaSgQch2ri0FmnwIr2lV+49m3d+1FvgewMVnRu
ynTdezb0htw7lfHKed96CEk+yWXKztvZqguzi/1K3QNWVSCEYS/qBDokvog052XrLsVh1vFHlJlS
j0B+kbhbnWD8FLcdQJdW9ZSgvqwyoutCPdVLbd97qWiLZPJ0V4DntfaSRKU/O8cpdWV1MYi2Ko8Q
odWmXQG4bFS/R/pkjo1OP89pZp3RvEVfqKxwzsZR9N9zW+pbsqp5HxT9pZO1F10b9B/DJp/vnHhe
zsJ+HC7JXaaL2ZqsfR6uqCWruAhulCeWqyaTRytHDJLI0WnvLS/+aouiT6y8b1tQwkpuJEwXJvbo
m2sra60P61jG8y6US38w+TRfZeH6YI9ZdauXMU/mNUaL0ZvAyY5RaXlPuq/BmjvZJzPatxVVLSnM
vR2V3f2UN2IH51Xf+dOKymonoI+uRVP1KLQyLYn4rfx2XdUBDZV7VHGFlsy256SRojnNQeefVVXd
HLtwkOUOqHjc9cIODmsTOuezSDuY0Jj8dbXVYba79uStg0GDlgUfmHV1GQWlPhZhZV9kNBy/QEsX
XaBpqrJ92tjVl25w+o9tiFRMGYewuRyt7kH1+XojGne+EpMd/shCGQAWD+pQK0av3WnYVcukD27e
DkHCvHtHIP1ZJR2Cm28lZp8IV887FCw6WVFs3tvhZG54RsB06Zt+PBBQx2ce0MYB3r/ZchnBgAZx
L4daH6FQXcL5XGLSug7TI6FSv+xW5QVffL5kBwKLDjaKx4NPNPzNzQq5q4tl+emqLL1WtfT20Tzr
c4/Y0uyI9IKvqGhXDd8tnZM7BYXet0YscrcOW1SBetYtgJr7PkpcVYcuujMFIo5yY0HnU2VrEvSp
9dGfeztMPKsaTvGsncu481ufTJkwfQpXTR7kVPIqK4PmcpaG2fPGdN15UwHwNcljtbh+kQALe99r
45kgyaF9Pq6mA/Ot4pjpW1V57ftFehQt2ieXGJPdBW/mwZZ46XQ2BZWA6xli8yFs7Nw/C8s2OJWD
/hRLsz6F0zofUtN7pzgo2iQPlrjed47V3uAJzddJAswnXRQQyNfZ2jj7MtdlDMDcmCVpex0+NmkY
j3uC5rlIWge04EbAN5xmh2gqqckOCwCyQdZXSxsObkK4MZ3aDHnXvseJ1Lsijapbv20DnUx55t72
lWc+BHpy+mRt5IScvOmrW4+NgQAjkvAy7dRaR41ImEBBr8FNgDu4rMnF82RMq/ozImZ1n49iAJKo
XHGdKqOuLDW0/T4Uyr7No6L9GCJ/rvbOmHt7u+XvATYaH7SzyItp9fW1caW8y11Tfupqp/kIbODs
smWs93VnygPuGefr92X5vcgGCy2elzdlYgkd3PX5UllfOpGtZjdDMty7AlziENp1xqJ0OtBHz67j
nxrU9WKpHfM1i2S1mxZnuneGSZ3PbbdfAbB1ko2tPLfdgkh4QEF2KeOpOIZm0g++aNciSZ1AfkCk
6v6rhWa4D5e5ds573Wd3PEizIxJbhrLauaHsH1v0lWSOToN30EtRHdJgLL9JFSsn8RHpXA9RDQlI
PkjasIioRIO3DOCc82CVe3/quVyVDdNf+Pf4PrakOaow6B8DK+YSaBXXKw/ffCwWUZx06c4HVKPq
gG+YT0VYpl+mcnL4B6PDz7PJSyFKRJ/I55JxldYuRvvd7ApfhVeQLXGWhIsry8TuHXURzyZPT9Og
xsuB3tLPy3ZuRfKyphJAJqNgkJMTHnoZfC+EbfYm8rpdqWbxOXeG7lQQ39/FQjpctf7uqh5CN/ZL
cTtb3VWR4vpXv7rKlihF5tCe4nBEMuFbM0qS2tpHdtMdus4rbha/Dc88RP98YJ3d24aN7iUmj8yN
P7r2znVHd1/LxU1GJKFJHtnWY2FK9UG7Yr4kVfDQB3Sy+QrRNX2fBBRVCdy7p8HVfLbFJU+VVbbf
sVJf7DwQUlxHEU7RYZGpvEIwM8mE41RfikjNoBZChgLabw29w7hYi7c3tY7FcdFW3u7ndbQ/B8Uw
NDBqqnwCN4L4W+IGQWnmZW66L3prWZOhGuo5gcQ2PCUxqtazDjDQ2o2Trb/mvSw/E8KxXPKb5RXT
rWV70Pl28FDOqX9WFHVG7YSnw3XX9FJc97kJBsTIjnublo13IsRqH5c2HY7DaNX7drBZr9QulpbN
UjSPwlc135lPP1ynKdGPgHdxiOr6OlK9c9XjzthF/bKSNk0ustbcdrukioYUAwnd8htl1197ywn2
/kKryZ0p4u6iiFILvbCJLC8Ry5zKHZy7aQ5Wq+p7I+3hpi2K5YMXOPnDXE222Ae9g+xHk1keUY/e
Z7HhsKYXyLX0W7mfW7bYVb490n4fQ9f1O+PlAmap9rJDXMlpnxZL+N0Us3qKYtVNiV6t+CL00FwR
YPquPtRFGx8WB/1xoo1eT1ERhG0St2NwNdT26iXA8KObzNYaUpxTFIC6zup3icGPwP826PsQzRQa
fDBcrA8TAhbvbOTQ/8CuXU1iYwPQq8jELqZCcxJ4ed6oc1g2b94jbZEpR6tH/NVWInoAx/TQvoYW
qHOxBJcRMhTo71h0CNWDqrjWcinnHa69vimaaP4MiaTuHXK4R5VGxVkbZFTCwAxa3z0ntS6iNlTN
meoB1HdWVtsCRenKkaFCOZ7ldefcudRO1BdRl8e32Rh2f8UNqPyusjP71EVFZSN5nyz0xmNgIyhS
UgyXQbS4bfASZP//tO4/Fif+naG5myTzf0/q3lUGvvvca14XUKYGdYdgFPYJHOhvCSpNp3k6Bu0k
SdP+XanxmtjRahLYLyStcl+kqa/6U4cOIsKlKwKJYsgmdcP/Rn8q3nJ1W20IheDkc8INedAND5F+
y9VVTqEbx5T+z4isbowPbud1IKd2N+XrZ98fu/KbZ2m/PzZq6XGUgzuj69xZbWo/ZY32GmvXunMZ
XsTSX8Z9GVvsHoNYvr+u/LqzCHbK2e+e/HKggGlvBewS4NUw9JyfqAmX8b6Sc1h9A5Tt0u8Cbi64
yYJcdYIIL++5Fa/z0XURRyPT22eVr0kuWuPX9ZUTLopbzmoI9ku3Fk3xl9UT41R/SDC3epS/qUMe
AIR+1ItRsm5dD5iuLTP+hXwNnTofZSCjn6lpm0KdD7VXeSDVE2HcOTH3gKgFcL3K/6rsNHfTP/Gp
G9H85vrbEwWE6wkaXPFc9fdi1rUQUR/YQf6jcEDI8t3QCk6wBEGxpYqjng1OZa8lAKGkGsJau+bO
kIz1LjzBGhhxMQSy6VGsIDTVzg3SG8XffjH7V9Tn1+LJjdP95R4REwu0tpjQ9mixzSzfztEscwvZ
prB+EH5NtrvP1jAL1bGKQBkRK+ohCB5L306H0++v+25ttut6WyWT6z/Lfd9fFykiGZUloh/Zgs0F
yWR3Vf9FeqnbZIkp8jG/bVI5DEMiJalH8IJ2vXQm+w/Dfos8oP/mcbgRDa7cGN2wyx56O+zMn3LL
nqX4YYVVCK3sGzvwv7GRrOHUrnlY3eSW0zrXolTL+FD2IPQA4DKvmJTfTwTo0NsFoECLKi2fVo8B
syHeLcAQ5AQHZZN+T+O18fVZq5B/LgcrrfsYNWekZ1bl95f85+Ch8iFqeRxGTH62Feb+ui8k1HhV
IKv94QWGXX5cnGBFr+lrgwYOFiv1gkc9MusKVoRuCI/gE5OOD1Pe2p35gyE47zxZuD2+hvq1baPS
vY/HRL+9myxeCz/uBusJHWhYW3ACctsQNZLlvt0BmaDv2+U1lTQdZJ4ruCsqSeX4UHdBscCmObp5
iGtZ6wZSpNXufQ2g0D/9fs7eCjm8EAWw7XlQlGT4tBkO3vmS0aQRxMk6P8160BiBPZY2k2XPRvhW
ArA+WQ+dW6pt0wym3V7yLhv/28mi9i70ePIZXVwQrOHa3k5WpNx+WPqgfWoq38KHF3gvoqFpgZ3y
L0Xq4/f7bNTlt7rwGzyq7mrt+OeRVVhTmSiJt908/yL5VAP8Pl16c9m19R/cylYC/sasnW2SKFSk
GwYrHLyXbcyAi13crOKpT93AQtYy9F013ql1yLsGlmhR3JwFvsjf2kXV7bIHjV+sB9N16alHpF5k
uxrt8EKmq6g7pIiJYHnYjVRtV/dBHWdrvXMF4amLuLJYnObCXuOKby2RhKHL//36vxNzbDWXtPOk
Fa5Nb5bAx1jfzjyW2aBvm7rHEECjgFREIYYpokyOY71zNlqCQH958Z7V6PG38dmddE4a8afZDHA2
x9GIP2/odwXw281RAMpGchwXIvcfZlHOZV+nsu0eO80uUgfRl5F37ToSgYfox4XpiNOpWj/XEkla
mABUQojscPgmuKcuLLXOdY1457OmmCy4ifJgCxBmb6qr+Kwc/W152l7EmNAyhf503+miXD+vVVAa
Utaq2g6tnNlngdoGoKUkDwGi/IwIbGbtBFV+vPSrnQ0oX/xe9McgHLe1K+csJ8BQz5dHVmstJona
mSwyaQkeuPPcarbYYOj8uvw296Af3TGetDMhHmnX4UrrMgXLrGpNZamVpfV8nnkcrl+bqEm9z5M9
ORhZGGXEGZNq0J39wTbeu3Bmn4KikEYWHgQAXQjemoZIlyZzKAt/XJ26R7U5uyh+e3CbApmMGBVo
0+H31vjeG/FYHM92Hc5tmiHE/7hir+1eQvOarwJBGcZoRm9zf24flhzeATU8wWNaiBUjNO449Nl1
iGPBTn9/Gxu18WaXo0+kvGXjPNDubhqttyNfxTQqKw7qz7XX1IOACh9962erpMIbIRxtnINOwza/
m/oIeCjpSC+zw1bFCvRCf2M4TcQombqs0giNpNBVtAAaO8F0P0RkyTtkHHN7iRHZEuGDl8Jx0xDA
2Ta7tLHDdpIUE53Sohy2nU+VkLilPU/YLYkoYTunPxRIvfdrkeCA2tr7uFtOQPn2u9OqDFLZGNWH
nxDKU7Bw8LVGXuFOVOsbyhwgg86lA86rkhkmlRcgpM16raDbTFqMhXHTh3QOtl+6Kl9rfZ53rthc
pKJ2xjkq6IqehgT+UrLrUlNvMbWzIBj5rENHsY3+sIhv9ZJeRAQUcWzi1VhBh1Kht4tI8W29tkXj
fooGKdhbA3oybmCwxLht3ed9TB3zwr2lct62OL5ycym6Uxw0lP8Sxjuzv/2qVWVffiNxDylJMNU2
D2oxbXCTUiCFTkCKbYgoPYL+WFqhFscOIbTodwvnBcP9w9DeRZkMLQYEcR22ik2pgfduaMNcOmE1
tssnkU2bpxq0wrTWas3b7wPcg9ugPG/V+jl0kfCXSW21DgsyB3WVLYe1Dhw6esTCGs0nolTNdCC1
FlifmFa8SZNbsNxnnqm6zbuNuM3z3O0Mbm0gIuGC+ZDa/ESO5TAVAKJMxTCE0hp2fjUWbAlJuw9+
epmfzRWW334/Ce/2KLWCFEJyRPgRaaf9j1DXMasXLIGyPk5UKOAdXsJbV0bzVO7ILGXW/MktbNv+
l6Riu6THkxjoAkMJZkDU9Nai7AK5XdDN4cd+dLCQYRkGDIqzn/nxis6DEUiN1YLoAdYvTHg1pQ0h
C06PWTJ6roY7sNYoLY7p4EU4AzbkdK9pLcQJUFts/GFuOKhely1TiLBMMqOYYK+wi7blyMp5Wwir
yB1e4qWIp3u7rVvuxC9LzqYyGLY89fezTT3APwa/HQI4CQf69p8ZFeFgj85nXj5KuSAFSYaxFN0u
NXZa3AQuDROWg5I66KIkpuymkInW9AO5sKtRzH7SEe1Yl+gnLe86rTe4U5l2zr7beYUWPx29YF+G
TVv98Ipq1fd1G9T6m1khLm+9ybHndR+hmvDpJkP82I9HY3wYCq1kOrdJUCOFuBK2duJ90+jY2RXz
MEKttnOkwLspItPAkdlMxVmZTKs2CyI1yy+84hi7zug9BNWweNnOnp2RSpMuNqh6iN+o1jkNMiQy
24VrZdaVtBZT7E5zuaRjonoqLY9THGZi79fWvH5EUOLmn0evytK9oLeJs1vIT9sF9eDQx/t4IyJ2
mV9l51SrDnvV2ma9TAHR7DPHONI9ojGJpH3oyrb2Pi3+lJUWfKs9zx/nYRbDtdUPyKc5McLxh6+D
QH9COJo1bdK1rSP7D/GMauYszUE3jmvrRTXgZNkKl+IWvfYqenLqImp+SLdrp3mPqSzqZzwOxti7
sjK9U5yjUVR+tCcP8KvgLK2tMriJndAq6Q8RUP5SyZ8yagRNHHaoKCPtUVbZTpj0SmufTn4QgT0E
9qFpIC7C0xinuayuGp9CgexAZfpgpiuDsCTPjyk1jaN/nzaUg52CwpNZdMRWAviEblptjvWqj3JD
IaPlBQrpaKrXYjmZrLckVbx5zWmzK2Pj4WCnLh/9L601Bn5/wjjoVLMzgrDFuRk7oi6qCiFD5uC2
csOQl+Hll1YOERcndGKifnS3tr2nntZRxe50UQS6y9xzZ7askBK2wqeS7WxuCofGC743beei7Vs5
w8mEz6HybU4XGrrBfMgYceRiOtOFd0VqFaY6hqWw3O5UjkscTbdBIaiYSlQcb5hEqAcfdD7MaO+z
0oOkoovSwVoULvsar62kf2mJFG3ZlZOr3KnuisKAjB+AqU2fHdocclfvcFnbLdEtoaJQ1c7kkqu9
3ZXFVgcAWu83X9zMbbheXcA4fhqzSKmdJg9mZt1ozDlBdtBQ25dw/4Qs9OKIt5geyQGj33U0OBDB
sZBmmzFRDSUvbS8H66Gpw83le2jConAXm6HFANaGeONsiHXN+7qXoUq0jUyfKkL+4yzpU65WSYck
E7HltjxOR/8g/18OPTZ4Y+MBlQ97a7Q0S2E1JeLin7QIick4dJ4Tae1M5Cxb8VAk0aWzgpS4oi8u
mjFvmC9Lru2ZHFfPma8j6CtuJWelu/UhwLK4guBP6im15s3AAm1tK+8vFr+rYoqSqEeeoM3pkDFE
ynAPE60AGePreLRGnf8E4Cb5nT+jTXgofS+NIX1MDABELbJECnN4tZ507WO+MiysbXDpsDxPBlA5
6/ca48b+6m8/id5HKmDn2np4nWoqdre3/3uSX94HUuCW16Hb1dyA09Ck6anMgy7XZ2gPFgat3HXm
UxkFNrn9QAKetfCdLwvVrjBx2YHMe9TZqXHiJfUTp5T080BzMbbM0uTWFW9xOzA2vQPmoPg2od53
C3qp13H5ZRVmtnqKX2aw7dhB+LWXMUk3J0fbdW0TGOd8GaMtO7dflvbFPIK0pE70EHg5nzj4YbUN
ntI8iZ1mjt4uI+kvxi8XGpmF8tNq5d44XDBSsU3viyGt4zJylwxy+xYn1z2fg48TWFc/yO3WXyYU
ZeDKD3AnSGEOlk1/kOK0uigHu7PMBtGy0XyMlHZfxUW2IR+9YX3zKXTVkxNkDeYDm1Rvg9cTwe5t
D5a9fSHCAl68KYt4qRp72w41+l9emjHIpPk0bmKC/NhkEd8rlXAycY60IXSGS/FiK3nRx0N49jrl
dPHQ3M6ci5Iv4QRouXjR5VStnU2U2gX2JyK3IoI7V9bQ5Du7z1Iu7heyJWUaqg5sk0K2DblhmeR4
Ctts287UmG9AT0mpVxEdS4LFebkQcV/N7fngtTZtBCpqi5AfpD3VRidalKBpSeSgEJ8kBI1+dYMY
hH8XBNPBo2/TxcxKFFh+dTOVQwooYHTB1R2ZtdPnAEUkWUC6rJvtGzpcABLPQqE2TiItqzE6VDVH
bH2YrSaN+xNyNL3OX+1gLvA3WdW2ZXn+CicXQyV1cRxlRb77ffF6T4jzrpBMx5l43jM0ramYsD7d
9E+fhYxaM3xSwkgTnFNlsQ19jjO6sexFR9UtI6KdHf1agpVyIOSo2tumz5m7zWo28TUvL/hp1JeG
TyP+38Y75LnLi8bAeT9FqT4/5dUKrhx7LiqqBMhiCepr0TmadwSLs+Wwkz/22NULyLI6fqXT49go
nbqnjGZqfMf6Ar2lpOWghsihS/DS1ClJfeua3KmhPhFgwr+sS3oamGTwaOCT0xspGnCVItjKPm76
BU9THMn1tskbc7FBBe6I+KK5o8FTxsdp084ovxrCM5g/k/Za5zdUiW4gZTty3F3D9otg+OABYy3p
YU4La5HHwHR+1e+BLhATJiEgUPDoZcIhJecwhJtPVstbGVVApQUTWvvpNufa1Q7G9zKTxdCCRIvc
zsV0YVa/TsMP5Toai95/6wCqsHYqDh7xt9iXZbqVGSg8extD2jUWzp/0ckOp0GxvaC78Tmu6xyBG
I+c8eTM9Nm6CQHVLevTcth+svwzNhShb5UQTFe2QKvBvaxdVTqg/g0iacvhoZ6rIsl3qL0LO94bC
F6F+UDo5Kfdrn0ZAE2e6HCc6HFnu2pefV290PSpnOR0QBA+O0xJT0lsyppMfVl4XsbujEcJihVMS
Gpipef86kpe1VF0BQLzzfervGdazu6mqafN/8ZJt3oTof9u8eV9v70B4z5ylhbv9zndsi3cs2bK9
MRWgE/WBzH3jNvIq7djKGdFierMOi9MdCjbqtivjevvLq8kSU+KJYp4vx59e8PDNnVoZlayLFmHi
uNqO7ka6ICEAMjbU9aO3rGnsnoyiKxZlF9a6wYE9PBEvHmHZcFKrjX17NvzDDbjldudlTk+4x9cL
+TrmSFOYivXwkrE1dBgIy6RoutH7UL44rPIFaFSRs4HRVqU2ELJHceN5e4QKqk2RYAej9TDmfseY
EZEXmFLuZlsYJ72Za4RTtd3W+LzhrJYOl+CY/rht8s7daEbKI+fNJsN0dcs8oby1qeuDLCp24/Fl
QsCBN6dX8kARvtfrHau4lK6owugPwNe7hB4sB/+ABT9rbel28i6hR85JcEpx+YNEQMVdh1k2sxuo
Jq5ulOVtO6iaAF4k2iq13fsfsru3ud12+WAjTmxaD6HpeA+/63FuLdOHQFUvrrEAA+YuyAPYSb+/
1DsAnd1EjyKbawFZ8W+wpfW/kJcmKunwRij5bxuxS1qd7FRHPdQtauPNumMqXHgZ84IVbj3tsWSv
zvH39/IWQvBtusfw//YYe+hw7Nx9ey/pJFzg2yJ74OGzuLGcHju4aKSA9KhYW0LnP83zPy/IY88A
DoKI5kqs9TtcsZSaQpeaygM1NxwUWcmJfwqXEjf3urN/P0Bng+3+Riy2EW5PI0Cs7aJJho56d0Ha
c3hZM1TB/avHoO/QBtovgVh8/zh7fTQdiy5d9YfRiKXY12Oz+XOhcQ1Wv3qcR3+4o7eWzh2RSkUx
h1cY02QXqu7tnC80w6OCQKh7iqq2TWWI69jj81jS7OGYR1POEkhvXNiZseBwILSw6FhkEfwINa67
SZHZH30a3tJfYca1LDtcveLt7I/UuckXQT65My98VvfiZn8/iPfLyMJ5VL/yKBsgWSd6z7Jy7qrB
RW98I/ty80zrcyDU9X4zflisaPR4ItD/aDjuXtbrVzL7P13Pp2uYvf0X/KMPcEh3RRbYHm9ejz06
uaoisVs8a5vQPjf7r6A1auQcmleCLOK42ar/cAfCpCDRU15w3GxRMEHythphWbEvml5tB8bvB7gB
Z7+YKQYB/URXNEQp0LbgtW+NwizrnGsaDZ2HjaVLfxfWdSgeA82G+dMW/OelWLoIZomnsJNkvnd1
derWy5gF2flLKDL5oCPYEdpfXn4/qnfcGt+OQiOGjGcWyQPwrG+H1diDTIu5i7/bBTD167ai3+0W
KmpRb+mkiSYaXdk1jY1CWiFXMB1JRSja7wbRzOGngh6L1sMf7utFIvLLhINhMgXUlNNJDtdG+eLb
O7Nt+CLKPPszvbq27A+uP28qidH23LH9q0dhHgW7tqdIso+TOl3JYpPBp0VVfUkUgTQo27VlByJ1
5XpgIvZdnfo0UDinRQ9c9Q1dgEpnXnapCxX2tVeqJj2jjNdrEJJX4+oOO7ulx1S9j7QPBHglZqcV
wV38wjOWAUmSuE2b2lH0eszkhDKZ4CvIHbCaAgnJOQlQmNP7ySo6TOQ1cKLQcNuO5Uu4Q+YQcYgF
z+71JQUqn2fTyNrlSCFl3cITM9HDxjpvab9X3TTuyHQT+gVjeCN6+pQQ1r7EXB2kLetGbxVnpetJ
P9TOmjS9jpt8H3QUN43Jv6EYxXEuk9cA63kLwfgZ5ndV0RZchGoC8SLnKQP30EUtl6xLsp3pghrY
NM92lKT15HnwDFVRfRKE47G4CZYh9tDABra1gRT9pMF/af655YexWXqh9rIca+BgkKEQ9iMp5BC1
WyPNNjN2nSiekuK7d7GKu9AcMvV/2Tuv3cixNOs+EQv05pYmnBQhr5LyhpCUmTSH5tAcuqf/V2R2
/1PVM9ODuR+gUehCpVJhyMPP7L22azvds7MG09Y+swe5btqoTTG1XNoR05n7XEim4FnMdY7MYZf3
nQHOtjYohn+utMSDf3LcZTa/wV1aRx+I0pzKhyYISmEC5hk0jNeSA20ZI0jq7PiTpl35buN5Mbd+
DXWNickUUTJidolWTBDzrQiGcdhQcJZzQZcf+D372iLXh72tV+P86eq1WPM4tWkE8KF6Td2/NUyE
AN/ic7+uAv9xRnbs6TP31q95npS7JseNqajuf9V/DOSv9evajNeH4e9Lo/pVpTZeJWgl+wClDrLr
Xnfx2KHDbj1ehilwN8wCi+wzD5fWf5JNoFW7unBgL+VZNj85a+GU8VrM6b6wJ+tQ6NZ2rPtlOjBh
aR+93jWjJXDyi1fg72OWPfXPKRf1wc6cFq+vbeafZS+rN/h4CH8DI6VHrqxxTxPOqMtsnBtf6t9a
we0IOMO9dedCQmfLc75dqO+4PRY7KdtC3W1lNeoJ3cKY4N61UIEPbv2VS/VkGra86W0tu6mnYUyc
gdE4AhmIW60K4hyfz4Mn8w69gSy+g6pK4yqXGcyJpomdNOhO/mbWuzVt2E6jQgdDIvy1iWxc8ruZ
v/Lo0yd+9kur9ugx0u8dwvK9gPi+hWtQOru81NsnabMzQIiud5hxrDZ7mZfN/6i0xmHEoOrn2TeL
RDdH/WTrQV6EraZZAH0cqGbj0PwYSi99YKhZoKMareC7wQqKPsuQxuNklnmxk2ujJcZQj4/DZDMI
4SiIh3VRJ2voV8hS9exjCQFq678VkxmsR5QR6msw7RLnk5Ij7VeBADycLMf/4Y+OV8caSI1THSCT
iG1jLB+WyRL0b3V74wyj0cEpzNsPvRzk7eLZ+s3gGtcrNHWuu91smnGpquWse2I6MpXXTnCdchNN
elF9N+YZFfK2+UZOOy+1d5go849OQ7gOFXf7GIYSUHGAT+kUbNvAlZtXSIBRcvUKH/0slpOrsi4L
dUMWl9XwOIhp9aJptirrhE+wkqd+6fqdKZV541TIxJlAvzrz+qWrNL3Y8HHgoqgxZuSpY5Nf6slD
iN1aiQ2I8SJzu39f5UKtqLN2z4ZQCbQZIvKKDG2zpiz7g415G1pm1exbBhihqdfjA0QD8TDkmBci
MY7ZyxWZ+9aDijZDfP9grg18YmHJ62MTDP9WcOMtObaZxZ/vA3PATdFsU/lR1nILWT7VSNgBwks5
GQ+wp/yjNHs/Ur2enrBt2B+D7y63JXuIiXWIrfil6Qg6RevolFV26/paW4SVIYKPXqPYin3qxjJ0
yqG7d2dX7DjoXRcT+OYdRqPN79EPoTmZ8/7FbBu5n9Ri7Es5uR+9lb7M9O8vW1dv/h43/xqWXZ39
WPlA9vnoKZVQnq5PYx84adjbHZtkkY2hnuOacQM8MPgTHSPMvCF4CZox+ATHYT2Xfdp+Ttu0/QCB
BVYbc8vZRvCw13lSxN3SjU/UvVroAH681fpBfNswXuytykhRjDHmvuSrbvMsWziR9LLwmVM5wj14
LIwiOTTlXjiqf0FzZvH6J/Nk6A1WD0zj78wLu/ugyfuDsVbBU1332002lDjLMLxc2/O6uDS2Pp56
Zc/3zZD2z73v218W4EOQKN0KvAMTDDRKa74zrFHdLL0HS2xerJZ5kt/sU7e2Y9p2lJ+MY4LjpvXp
Lda9/mHDD/TiM9J57zZ/fOaBn135Nd55M7QRbZVb7KogdW7ZvBtWNNZBFcNXaCyu977ZbZnW3gtW
A/cZjpsuQrGi73osie9yVHZG079tt31gqxsEVHCVtbp9zqwtgJ6R1UtiecI/GOwiI+yU9p0/ZRYb
g177rqUm2rjbFVdfEURrvVCDx55i1O7fCseavDHR215UI35Dmd6CtMzumf5UF81em9dq7D/4mYwB
dGG8DjUVTKm88rIEJbJQRxrFCR+l+U1p5HdEVT7rZyRI6qUwp6nbA9HCBBHkhndjp23v73DVYMys
c1/G7JfhR0/s4WM/2GovhNAeTGFtpc2l1dAh3Kxa5/FZu/o89lADSEbYGZjWZlzuuDSsxdbwkAVE
c7gQWyACBLJ/LLMCYByr6BU3TiHaItb6xkGpmYJx3XvTMGyPq9/AJdpfSw89DrqlrVrBp9YCojsJ
ZgVQ7Q2PyiVyINdNZ6Y45RBZUEmfZ2/Dkg9t0b1FRpga8XyFmd+MDAjGV6egK+05R3o5XskzetYg
dzpMo+ud4BboTfm8WTgk4bIsnR6ok8lhpx99m03FvqvWpo/zaXDUU6BlAl+ZmVVBH/ZamlUiwvK5
PBUWap7QzO3qoV0NbdvPNMBlpHudqd/OAXSJyOzZL5y9iuM0RrgHUpyJ26k0xyJyDU+cRm1dhvKu
WjU32Cw+/kaHXs/8qBZX9Rig7fpuBC7pj/Hqlm4Fh0YNLfcDGHfSWgxwBYltkC5yK3K2xmHdMH7G
hLh0EPnrlYWUp0pxaArbaZNsxo0qQCe5cbkUy+EKHvNjyM05dhYsjMZRZL1kTYp3fsVDyVYe+NZ4
0Zxg8fBDpoBZPPtKy1+ZJb4aUuu/TwGliQV/ztzDCzCsBBKRqfA7ukuuAb0brhK5OcTw+bhqdutR
mCl/LaqIk3TkD7S6VpCyzCHU+fj+QSWAE+qMJUhE7RlenkgTf41zNrTJVS8smev0UHa+/ZFN07dt
y7OXLJffMoyTZUibUD/NaE6S1E/7vc7DQ+eQcHvWch7ZI6tZXXqrUIAeIfHLTm4y9JCPyrCunfqp
byo37nsCVJRf2Jyv01h/jVm67bwWa3GXLemZzaevR8YyzB3UY7XY9wG+picPYVMfFxMzKK4HLpgQ
nd783WileJAdvqlk8LwMi1bTPqluGLNEQY5Mj0yzMy8Esh8c67bsYrPpqh2uHIfuWDdAbuXtjUgd
7WyKxb4xJcvUNhtYqge0RbFppoQiKk/tcZuBBoFSU9WxHkzdkEjDbS/oGufxKHvgmAGkuSXqBHYh
2x0mGQYw99C2ItRUx8HlzSUrw/enLe2L7yn7+G5fsveLe27KOdxW0V94yvPwL1xRxUVJfcFLAIMb
iGKnQLlFqoGNXxaZ8Y2JIDBqYQT7Vg/qnSe98l4r9T6agNW+YTR8qUoUahmN284z0/K9nU0IDZgW
23dLTyGWmFa6hCmeUT/C+GSfUol9TmQ6k/cCYjhNuHVX0pacptkovkRued9EmhlvAhPS7cRGOXZk
1x4tRtmvLAUgpnCmLZKQCr07u2lqUbdyOF4vQvvLJuYIpmZTX5/aizl8tpOvFQl0Dha0DLkxxDZO
U7QRWKZlZAe2tQwxvbk0IGNzjoTABEvnXMnB/Mzx0IMXqXgNYQnBx48Ef2/EWI5rIl8l8R+uMr2Y
Fn6qemotkZ1q2Y5/Srq2PBLSsvRvPHjnPgw0f54O2ijceJSldig6x3y56hlASE1ChcWqyTvHWcpP
NfmSxwOdJ0lEKSqtNnWsW1aK/Y1cEbsAGKOkuV0GJT+FOS7Qvxl/Ag+equVrHFfuFW5K+jQlma5+
n9im4RIupwkM4WSdGJ5nSLmKBVbtVc76w0bamu5qLx9v7JX+LdQoR8a4IuzESbQOjFpEtInzSrhT
9e5JALVisIa40rVOv6jZM57Y+vkBaiVquNAd57zazxRVJ06/ZgbmlOPj7ZaA0hN1CWZjK58NLIfp
VSEID8CBzSYnnA8oZbiIoBcAGrHFBKfVZcVTC/JEKNL65NrGwiRfgU5SU1tNur01g2rEndka8xDT
VaSCIw0c4yaj3sCOv+41DLWNfecqCyKeMLrC+qiQs2pNNGn+gpOaRZ5Y9LPIW7cNIrrtxQYltOX1
oLAmzrqzxjl7NR/jKipzewW3sqa1uME+ykgnGhQNmLwHJG65Vgg2WwVq1ysgfG8AXu02i2duFdY7
uISAZocTyBN33GXUas1R5Uqrfw7dsExOkqPLqpvE6dgBPsGIZCe0lwi4xgbqma3p5X2ppOB7sDVk
XKpEYc1uAv5cz9v/AbHX0/kch7JZSWnKF+fN6R0zf/o9RNbkdRECMPc6sjWNdJE3xKBeJQXoGK77
Ge7DDSe/neqLu0fvvXG/dcYQFO9KgoLJsaUzgNPobNNydnlEcByPrwqyS+ffjhSUy0UvA321I5UN
YAv3G1s3vi0eeeTMfFq+aqY6dqpRrc2NpXh7W1i0qD+GCDEOJM4na3Rk4SYuAtrCOulKdThJY6sY
qXHoHbJuJzEPch5rYxsL1FFnTNsrpbsMODHXoKCI8u19MXr1ukqmwxMT3iJC6qUAWyRZs9hFlcgZ
JVDA7AC4N9FjyvaTVKvclO3clAZShYbdBXbirSCw9uwj61fpq+pFQ/UzhmaLKS60FfdOggqm/q43
gioLVX7ei6R1hyCPIRU23hJuZsdSdHPV+kv9f4LiON07qHYPzKeL21YHxgN9R51LY13rRFo1IrIp
YEEtteqpxAPtHTtKOJytQMztcGlm0ez7UUddufhybjANTeK73PQUeFZvQw9zeY6qeLS29XEoIJpQ
IGhVQgVKh5iW0sEK7tpjHae1v3xqWwq7OzSyuTMefcydTkz8SvPVkykND6wknEhvNo3QH+LMjDyh
nOiHg8odMX3P4MQzcaGixsO9iTzb4R+bUm1XK8NHNGR2QROlut22MCv0ATxX671XU2UzsPRSM2tB
VZvF1XnurcOl9l1dxabuqPENSQZyjrCXqP8itCbdRIFkmOidGG5dMjpvXO0ddfh5YRFIrpAlvMQT
bnXSsqFFYq9ItpNo/mSNpMRcSWXyG1gNIUT0fI+fgi/GWzJwGGj+Dp2sujJSDMw+N4QUXBtp8KA0
veV9bhLstFzuwXkssR0Ak0hKNB8/IKNTFIhSZrcax/DwjeZyzh+8su6vVZdlFgcqGPfUg4IsPjki
rXVvkSz3CE8iPSPfzL5ncAdk6M/bgowuVUxGtq1Y8ATr84u/OOp+7nEZXyT2OrbWXt1ymno1Jgrh
BI9EzRketP92PhoMLYp4RrPz52zZ+BsdMdiHxi5LZJO989SlWbsbzUZ/c+EnhIGHPjLvqw3nwLCt
Ib6s9YLX0yxiUw0TZrOqQbgP7jqYjpnbo5obmg2ZapbOOMZnrM9INuiGI9ng1t+xuWL/q1sYHuNs
skBwUPmkTGFG6SF7tLIBJGnWrMPZUlLdZqYxwXh0MuntEGjI53nxRtTQI5DXEJWC983ucz+DGpfb
d512rXgHYhabkJp6LUJXpAEyGdEVecwDvUQRxrjkfquZAISbK6WbiAnhX2zpdZFs3cLPgGQbjshZ
ahlPlvw5Dzn44XRYonl01neP02KCrt70Mq66yX8cnH5U/DrH6WgICqZAtdmerSo1b0A2CA/5UgpN
EV5mcKNpufm5VoWAKCOHezSEZYQ2zfzAraMa9h9esEaFQ+xTRDxiscZqXiHKVD1e9kTlhV9x/vZW
dVMa5ursRnd2XrU0l8uFyZWwGAa0pBhV0CjeiwAlBkhko7+0KF/0xJsdHPJbYOK26FLdqZMaRu0z
CJ0eNCXe7miiPo9zq+/86+fm3s3WzBiapML04le19dah/iD3QlXv1lC3b/3YtiFZz8weUXoi4Mom
Lvmqf8+0mVwxMSxaBDvAOMNNhXnM3OVbkynt2Jfc1HFfCO8O3mN7GrH3R3Tk4pa5gHfQUt1/ZWIM
1yBrMvcTzpeVLLCeHyd4CUcxtKMZldM1lm9t9BpJT8OIxxsG/zBYEEBjuDUUTnURLPvGMafqERcv
CFCGW3HPpQ7P3nJg6pP/dtOsbY5mcTbe8nRd3oJ0JB9lUDqWTkcktV+lP5E767Ht2OOLT7m/N+zU
+GxRxr8RBrg6sFT54LAivOEF8s8L4oO9hGQC3lV9IJwe76XS1zT0x1Y3uA+2+yDTBBWNYdd7ngd9
Q5sxWDFBWjdM0bTbuTP7P0uGHaBmaFQ68j23cMmN9lXzK/upzDH1RzZT/aOUEFLbEAUolAxSAZj+
94mQzIP6Tx5Qop5idvO4q97oaCEqP/b20NrO3VgCe1oS8jeumqm+w5eNeGGBw9qxa2AR2t7ZKxKf
FZQKHhIztlp9GfOjrq5A0CMC83V8SYtldr6cxm7FAfZVPdoRwXP6CAhjcuy55/ASqGzYtaHbKAOj
wLKPINDYKBt9uHlRL9xeX44KGgnCQNdcnB2hdbP/zW1I+xjDThKFBgkKWJzuxNR56CdibXWzDKGN
jfYLmTRlPGqvFY82Nw3yettBoprL9ofeaWBLYxatCAhJM5lXkbNJLTKBiklm6VXczjUIj2ifldmm
dw8T4FRaGOD0bt+/tv6cTmXMgtin78PKVCzlpSzbQbUxeCbfNRJdWmroPpXYJmMN+VtksbJvtinJ
IDnmnAyHFPtmSR6Gtl7fie1melDt82yZvO5PRW4W8VlF6gv+Gxp9z11utHGgYb6BRZpWbrToge9N
u3+/nvv7hpytoYepmtXh1cnLAvZfM5gYlfmjjnvhR93K60Jj+q1xIcyhZ1E+eLmtkKRN+kIaQ16U
rOj+hxfw93Xz9QUgFMC8G7AARoZ+jWv8q0SjcAh+dbLC+y5+v4D6t/KkFqCKKLtb9mK/N6X/R3P4
TXP4byOLIafz4f5/KcB/SizGVNj8+BqLLzX+Nen494/9M1DM+MO77s9dviqKEP/Khf9noJhFbJjD
JJuELdugO0KM8w+cAxma1z07EDobJQZGKV4Ha9vfgcZ/gOnDRQ0C4iocCf5XKcYAibhc/rJrJjEN
Qt8vHx0eYx33zN8vJ8dcsZ+2xUTCXmbEJmbzJN+aIHLG8W11xacPg595/TYmDR1XJEponcuyipNv
CBnpo//sT744gd4S50VVt5N/nW5p7sXsegsiJtQmr5yY0F7LRpqRbWdbtR53xG2GbB2DnQyI0Qpc
FUReYD7IdNJjHgy0/cCoEqOjpM8Mfucvim0JWCliPa7HpRjepip4hrXZctS1Jt1M+ekS8BeThAxQ
lOY+aievP8qpfyMMFIanM1lMYx0tQdH4yhP2EVPV5wTFh5+Vb1Vb/GyzkV6S3XvkueaDkfvDlUKO
YUgSZqL33ZtrXBOQeq8hbJe3RxQ0K0Pa7XjSvGPf+0f0PGOSDnw0U5DC269xBpXipym0JXRdPsrW
70ks7fhLcdyR4yGyF94CH4PuH+tiGOKUPGV6DF7DJG0tyRki4Zw120MJt2/XIlSO3c7lvwr7gSjE
Mbn+ZGnTZRcBzelmQgBGeUgQCqvJBKDW9pC11UOwVlNCKgrfCY/mG8fuePmzBdS54wWR0QDBfcte
0DwxMfIIqwja5udKyuShs3rmkOkq4vlXtlJQZV8Qzw0+h+A50PUxAZono0Gn/v1FvLZHUiAgtJsk
qgTDM0NEwZzbZcehEd9E57QdZp9Pzxr4pbPjEdaqPf+6SIqO2LDVhjsoPa4DY7UA7/g86/SAnSP0
ZlPwDyYXD1PBi8pKYR/JgAx2RknH0bIwOHkBOQeTvF5FI3+WrupSDODpu/aaTTblZeSm7rVN5MJS
VS2j2nEuXM8/l4Dyz0RnQHRL8Ykehu9+49/K1FlCzLxNPI8+fdTU8jM1n9JgwE7HbrSdWZMGUT/0
b7++7xqudDhVXFYIH4EK51wyPCn46skYC5XrVyfdyH5yk3NVu/xZP+fq9D0ulfZ6L2QdzOcKz3zo
+jTwBi+EO49cJ4hRF0bKR5IGn9eNb37uuE/wsxL4huz9DHhdRoE3vAEpZnuAWo8bjovJ52789WE0
kpuCoDJgsaL+RJVLXBdT9lNlIrG2Uy7aSgwERDSB8UhhTX6QnJnY9+CMrVFKdL3mlbvb6vGv9I5O
n3gNWT7cwLVc9hnA0VurS/HPXmPaBOsxDJYWe6GyoZuEC8fkqCABrBFn0MT6tWNgyzcBGxRrViU6
94leTcXDlDvwc68XSElGiY6km+qVZBXV+stV/Az/r+brtvNAnLJcb/aLbomEUSG3ofDb6Nd3q9W8
fS0Fro4VgCOES6BhqBWxMIRZdr3K0bVCo5Z9sB8yG2QXrvMdypAqpnsnqPR6AVyvcG7xBxDv7PFW
jrGAfi2xN9jXv77mEWEef4rLaGEimEylkX7IwtEOTs5b3TR+F320dsB0MuE9Kj7Rv/EVGOInIUQW
y3TuHl3jbq6xbF2J/elJ7wFCewVzHWdx9v5cfmpZsYakopLZJ0yRoG8tIpLmtMOvUJl2c4xbYoKD
nedykTWwFm415kfR1nB80R/DG+NwMMA5Fou9D/IKKQOZOgQAEpJnD5YbkWtrMbEHlg7poT/OmCBj
r6FrXIpaP+itY6HyzTgUM4PDbear0zwR7FNlPuRW4O83A1ajHDlMpE1qnEPETYQVpcAhDl+QW6Q9
1D4nWE2uwe+zyQyuuYLXm5ZB+IR/Xnvm787vgffoce/YD+BNicBLSX93RsaDopy5mLpFIv1lMyZa
Woq800nic+3lojzxE+QKHw1hrtGvz9oFPBeLmr+SnV+wsxtXJPYyDrHmOxyBtsNoAnDAvWlsdczo
q9r7afezu2LBagUWEqZFiMZgOQGVLHZ4BL6gzDkJ3A+0VZ33WrfkHwstv9dmdfHasbyC0LLTWixg
rzV45UbMCAqJh5hbqByL5qoYBzBUm6t3A4CF7SaBbww4Cra+/DTLdokNWZKQx/jumWSJKh78WZbn
laneqcDHCfhdTxkgM58n9f1auYd5W4z3cEtcMG2uQb7drmeiSeiHQFyyrEE/JJudSwMJZqedZKo+
GOG13weoeHaht+RRWYv46XcWGZ+cEvR3ETfGfKA1b3fMf5dAsqgDVCNLVop1acNwzXgUxTif03Mw
t5u2q6xmHi5kY/vesQnsoT7ghBq1txXJR5SrbKpuSTu0xrDvK6IuAKR3xcWZXHPFEdSkRAzhezjl
nvv8l1Lsv1BlXsvgf6lrbBeJpOuS5or1ibrrr2VyFWAEwCyiyEtYV4R0+c9C8HCxGv9Z9a3FZcVd
Zxdc6f/+915Vg//p97LvQ4jl6x7awr//3mC1ITeOUh2M+ddhxz1oFeJ7Q5ZHuEjx89//tr83A5SI
HjJtOhLXtLFZB/+q191mzJfF1qhDtXKBXCuBQKRagk9V//2+/q8J+B+aAOxCOtfOf98FnCnKrv+T
svhrF/CPn/snrNv/A4E31mzTQpdsOO5/tAGB8YdLY40Hhy/3n5xu/u8/6n1L/4PewIPghooPR4Pj
/28IbnTS/3J94iEABkfr6lL327rzL/dF4bH/EnIQR1iJ2xlW5bYjqQH13VZTzjgj8QZjh9Q+NKEQ
AJXlhrXDiYEzIa4gDTai7rqQ5SlJOy0TiIoF6EqQiEjN5b4vwOkDTpTvmxSMmhlnFwoHdeGtitGc
NBPLGMkcxZN44FViU19zQECXXzmipJhZKuoKUoR6nioDDYDlPl7nEJSRYPv9eV7ufz2zf8WVepOd
nlqHINHQbXia8TKJAII/KT8sEEA7KFQ88RXY/lWRIB66ua01kvsEPlL/ZKSbAqgIDNgIV033ve8I
SzJ3NweeZr7qEw7opFbZwgNV5JrznuvBijopmFkl37SjJXwrnOtOzved6akcR4g/ZxfmZrm/a8Vq
ZI9zprs7Ms1qGMEFsEZ/ZzLr5cmZ65ZzBC/On8xIM/HeFhh1zd7tdBf1C6JxNLFsNZBfDV4WG7O/
WX5ECKeREdheuxRsbtg12We9rdnd5K1t0hLkwRIGvt11r9D5b5sCJ5tA6lsSMsYImXS3eOTfrkU5
CQNlN108v9SHSOj4HCuIIw+E9rbxnKbTW0+v4DNnqXkUk8zn82SkO+kZ/UZT5XY3OIZ3nd3J+y4X
JheM9HD4KNa62hqkD5O7Li9COtfpHko+r2pgczoKBQObjh9as5SP/jAuuKuXLkagiXAVb/Fx5AR/
LyH9huSztIDC++bI/HU82Wl1gHlQPeZVKR4mpsZUvFrmRfBQ9poxuyfEAMclWKGOs2NnhRoMn841
tKQmiCheCLVAjeHWCWqb+sbTq4FpFgPAfCuql3aiV+o0I9+jTQq+XGoylrxpX95P2NiQRhgONnq5
6pdg9UGxjaWhnYj64afg/OoPOOqZ8XWQPJDWPZeaNN9dIr6yiISsr8J0jVfX56ay2RLsCOazjxkz
RdZFC8lF1vwjTQf/Y2PBnwTyCmOf8mz8YFOblFuB0Cuf7VDI+Wayc+eOwrzawf8AAu9mKTYxStZj
GxjumbxM433BPchOoUGhYCJVQONLdIu9BpGy2wEgRpvdWbPTHgDzWjfk7C6XCiMmNax0HiTe8Yua
ZPnWNXn5zjda7ZdFWTeq3aqDahpSsja7+pLZSA+X9pl3Knpru++ccbqtRzLt6kIaGFKl7z2u5Yjz
Fzkoxwp5zmcfs9pDsOkufQS3xKFa+lQLpV+gH3Yz6075aridUJP8uQw6S1VMwTrdyVScoap3z0qo
+akoXHmyRAZalkzq99Zey9d+cseb0aFhwpzilVC4vM3cGQDZWPYF6VFi1NyPkJ9itqP+ru8m56cz
9d0emNL651IiZcgC7dgIWZNTlZ6J7kBfrXIdH56zJEaTHc1A3qzIBK8FJQB1W31n7wtAXTTVQc8W
QPDwqWODbRBcfNS1Zq4viFnc7pP4OnWjdzPCOJtJrdvA2i5bh6hNtLgHihLrAWv9+qbaYvtyUmN6
4ANJ79DHqT83bzWiyZ4R3w/jGLf1UpJHapd7yMguCxvVihcc5NWer527RZu7XeAJ+Z0sxnG/Qb5i
PJPqzPvdxQ67uodpYkwNbsd6vaZPgzb2B8f8uV3lNSFsM8WlvLYxoI1nCYHjnKf1PfP34GK2ZvZ2
ld3v8bx3eIJXbQoZPOtntxD6ORhFcNHa2nxYl4m5gzGswS2Ui2ofVMtd1SkksAY36kmpzI43Mqdq
cCTjcsR7kJETQKhZ5lOC8WE0Z9WNrMksjpqmam40Rjkns7ONJ3fFxc6QCVzE0LnrV17OS8+b9nsg
5ENZHnDSdp/ssCDsl+LEsyRI0q41v5VqKo4V6PN9B6L32ehLcMPe6F3McV2QxHZEwChK0ZehUcFl
cbztPA1S+5CtwuFmGPNjVbToJrh7vNtmntfvxJjB/RNZ5xyaxplPAHinfToY02UCzXci26zZ+UXX
vc4sv+4XZ00ZZEzbnsl3/sCTTb67gWo//bHxfq6FGCsEG0MGljP7jkK4TCjjAqADcje3vrpBzebE
HhRT2Km8TtwQg8aYhDYIVHc1fSBzNICZm0iIiXfUylOV291risc0aWm3jr5TFyniMVrqBoTCjpK/
+xMWmesmSCPqTyvL/H3TocRSeIRvJr/RiJTb+iNgq0OgBCooJHE8Typ7rC6jrQd3pV8PZ2GsY8K+
pT11rTae01FDA2cL+vUKqYU2NepP8EiI+WRAYsZAMLkfDtasHmQ2sPbXgvWHbqlKhQHe0AYyc5fd
VPOoga1x3PeuaDl6hNbaoCu0kqDzeZQuHVKaJoCTWtKXGutS6GnDsUSejvCr1bgOaPy9N7a/rgkC
CyIzQFNcG3kbMcrzP4TOThkz84eN5I8UicZ58rNsCA0dg8zMEppjcDXvURXqGBmb8/ULPHWVZeyR
KUTTioOE3FHzrPyxPGYmvUOfN+19C9DgxfPHCQ0uPoOua5295mKUxSFpJaQ7mHElWNEykZfHFePt
A2N7+4skKTSp4NI3VpNT8GQ4pQSXO5g7tAzGs5OWuR3VmrTvRdpdZXDTEjxUGVHRc85DdtatW0R5
M197bevnTjfOI1mxJ6ZePmwFrfuRq8IcQ0AhwYFkCO/gYcKJhoqchiZdh3u5VfJerLI7kAVrHhYW
F0xGCy2aZ6YaWNl7709qAfN5sYISCZ9DVKRfa+q9bn1nx4zozekq6Axl8GCZ5O/x/vSRumP2h4PJ
kZeFJfsxwpp6DVmeOTA1sF1gP57WbV+F7GssySh9UYkusdPyeFuFT2hUZg+sEYVzn1Kb7oyCh7Ui
rKvcMSn0UEYiPS6ZsdjqYmWqi4euf210SL/TPMGgTzfd3vO8a3aTrYjsZXVNsIjhHUzyrO7QPy48
FbzinQLNHYAzMUfq1vSgZJlGGTFvJuYE0j+OiFuMiCu7up9bOeVRby+lE3q0ykkzDSsNv5gf2W+x
kN+s+ejqa3M3kgfFfWK5PRdHwFqGXjOxbWHuBbHkZ3Y4FNNoLxc26qY+P01EfLzoTDBe8JMQY51h
5GS82nV3UozBzSZcqpX/x96ZNdWNrF36v/S9KiSlpJQ6ujui98RmBhso8I0CY6x5TM2/vp80rq9g
cw50fdcn4pyqcNlGe0upHN53rWdFbngMzg9AfmSmqOqyihVs5SN1TPqhXTZTJNKTtNPZFMlgJajY
ooD6SmNH6lkUKbr1bJXhLvfR6qETCjHSbabOb0/cPG6uPUOJc8dp54ugaa0N0sNo3UXNdAJlbtlS
iInuF88/TR3vJvII6uxt1OX4b/mWzkmRSetbIh17BaMgXzehR4q7LLx7Ku72MY56ip9jLKCMEMhV
i+URyvn3RBrXfo1kJyDua5MvWClUQ6Rb1ZXjkSkMZ01hBAJ9bZ8muVVs4XDe8ljErp99lNYKfbbI
2dxQjCFkLoGA7zoPlkJdOg1oB6KMegki85ao6Zwbo6E2eaHFHkLAf5ZOSaGwETtqDTt6d/OJnwyX
MUf1O4FaNVv7EyxS0yvbndZlULdD/Btmvdigi+5WFZ1m6U/IN5NUPMyGPR2lCUo3YjeOEL7Ly8kj
Aab2qGuWDL9HQ8ktPbrwpuiUt68RLyCUVuZ5XOTJZohGZ42gmmUOsu9xUkt/N6tuwQBA6O3s9PAK
qy66AKPKyo6389I1+XKpn2+TpSs4J9Rtt8bSplavTq3/HwUTLDS2K7D/0nLyfM6HbwsXceggq0Cx
e5zCZWILN8nwpF18ZmmXDFQM4WXzRIGKeLi2J/zs44sf1jH0xT1oEJg/XeFZwcHFl6REL7zUybE1
Ve3Tgrf7DFR/fOlnQfbl40s57w7AnGdwL1v69Isq4OBSQJpSNNWEyllklpakBfigIco5qp4/vo7u
7L2pBPGdKBLDm7ZsfOzvqAFwFGenzWR03NfhvIthcR17PWXPvKRqB8MwC86GIAY3OTvFYy0jTtTj
QsQgchR9uA5jPt3HH+mwJgbFwcbgbUksxJxpD/HXPd26uOOUcYw2ka5FQcy2SEdO0A6tY2sDlqp9
mvqB52y14cmva/+nfvRJ/YiyDyXAf18++r/5I2zK15Wjl7/xu3AE7p84ABrBSBVQG/Bi/tU/Zib6
wwFKAeHdtQP7dftYpwFA1cSTjpbsV7npv8pJrg4KMLE9Q2DH52YL55+Uk8QBxZOPA+USxiWYYr7n
u0kDecVcFPiSn2M2WenPvFhCYW7GEdY8Cu8utee7lM5Bt1OzyJEwKcAGT1OY1+C/Krdq7F1taAll
hke0yqAthyZ7Hj8nYPq2NQsIy6zBJBsSyRSi9DfW6N3wZSIY7xGKop/vlX3JeK/RTkZmbYy3cdej
WMbvG8H85QScoLElooUtolARta/VhMgc3UZO5qsf7soBSyCvoKLlbHxCZbR0rffvWrCjowCEDWKG
/7vAxg+n1AqTIV7dxX2GVDUEVG8I7CI1swWLlJ0HEborfKtWUhY/G69N5ht4mhrrbGNw4vtQv4k+
i4a3330k1AmWK0E7MDshHjiY/WRqT8Ao2+iHlZtAhGoHSc/JApYNJU9MIwoLVoH13NJ1LwS4CC4p
WmNiMmsQoXibNG5V9q4+cZiDMuMtGX+Lbm1MPIpt1y3xcgdnEmQbzKaMeIZlySz+WEFrgJ6LSTdD
Bp+sXG9ndMAL3GTXCah+A0n3eBd4DK+gJWGcTYmR5eWzOaJv+orHwKi+FHlYLVev3sx/sUQe0FG4
EDEyDtgAl/qp/67aPudFEyzeFP4ARGrj0anzMHMAeJm84ZOQqXM5KpplmuDh5uBVa4glwxdKelBb
P/4kb9dL/ZUFCQJCW69ZrQFevP3KxOjMZjCl3o9B+a134dbUXWixFAba1ZNIeQtnsI+vqAfGq7HM
FZlMaDKwpNm+eBfZYCfsk+hs2j8mK1KJ82zP2DLi47DuGQtRRZQS+aez10Mn/vjC1vvvCk6XJdRz
qYDzTukh/erxphQVshHu2g8yy9xC7pMgLG9zrF8NQDC4jFF9OQVLaBZnVdKWGlQ3xGDCUyVr1A7s
ucIpxG4ZFsE1gXM0VNYxBZH8LCNwnnJMPzpgrPcff+h3Q5JdjI7eFJzRJWPm4DPTJTQwO0nxlCOv
AIDZzLUm/Q5EYkK9+6fXYuB7+n/kbbJS6FX/1f2BBQnmAD3ME3q33l9WZAoCrw1tI2FIfHypd4PA
BchDgAbWUQtN0+GEZgWZb8MZL5/KuWu5uRAZM/Dm1mxA96wKrxKI3IcKDu7H1z2IE2W8E9egt4i+
adkO9d6DaSskAXuqW9f4jnzHshdUDm7SI8bwa6A9a0ugYMj3vCaZfMR9TTV307RtG7BHNyZ7uEmA
AiIUhT68dATRIOLZiZIW5KlbzM7nLUD/cMjqwAQOlDz4AO2WdThk3Yjjb0Gb8Xvsw6EjPd2fu+VK
Yejk+SyzGc3DUaBqWMKwQxPGhyrRbhrr0ptnJssgc6L5iWdZpD89ZXJnWP4cTZIYLIdEyJcJGMgC
s4s7wUu5V1GA9JYin8TKjfiE3APkPW2nuZmkpw88kbgI9RTNqSPmgvYMt/ga4XM3PSyz7ljhFFoo
SG/sNNX+IJMoccShttO4jNgmxrd0VXtOWjx7dPUTawXATC1XDOjAvS+J5VvuCKzWZEXdxi7xcyB8
uEdrXFPH6b2JGIClE3K4oQgLDVul/BfwkTijuCVx7FU8MzueqKbjlY3p1a5THBlaWEu1iS9TIS/C
8DCjT4ZCoMbU5k96VqJREQkgsMI7cocp7q47lPssZogFNOFawacCqp1GAZf+C4EngBuTLhTNtXch
OP02D42f4BAJnaFJznOn9CnrW2oqT2P6T/1Jj0ORsTRReOHWJUMCVNwfgOGTQhCS50PEBaYkJpHa
bzoUYZVT1oD9fn8BN+1+5V5IKDTpxjRDDXF1zZLhp6ZIT5i/CYuNCnVoRSJr8qBJsANx9dfPaOrG
aEl/hlcQrxlyFc0cES8u96AXiYZZT3XMRDyLiu9E5oC+q06Wjdw516eO0O7HkYr6SZm3PbxkGk+a
6SgMya5trkNNRCHNtuHrMXXp4VIFHauWgGjIoElDLy2+lNTbJSYCIfRwwSlq804NEEUYNRHASJ6Z
IOmUvwUUPJS7Lurok50YzpTMT00xDdzDCn0C14fsT4TUVz8HqJRuFvRm+XgceuWgWYlLqfduqTUJ
fm/22C3yJUic8wCmgjgtoepiTucTS3tgFtgS8fgr0IOsWD5JKxqHrxb5ogHZEuDV4KdUc+XwKvSE
I/ErI+okszH+rY6PNPPt+Y9jn+rP4gQIxD3UU5JXcPYbAGgbsSDI3Q+er/OU0iKhWrqeECqix1Ja
qHuf9ET5omIUs5aCp06g73GDCzn92U+jBtovvtRjLmcL6OzTbgIRjRfN00NUb62Hm9ov+Wdj+Tkv
sEypHFywdVzYZUCQ5D2f23nRk0ecsRFL0eTpVxp4NT+0pfPMk3AV+0aKTLUlhhuZZIBztjHVYDXv
h8lUaXGunUD8QAR/LZ9vYS+mR7VIEi3qzoKFyJbJz7EzbFLzhoiuJBg2lu9IPTPFeZwuO+g2OxfX
bC12HaItx8SBueQxPhSzXq7cmbq1vfaVT/rQNihG9DgsfTg/LzzXHbJ2RSpg3phI8FKRXILETkJ0
kGmvn3BJ8jCUfg31G4zjRJk5qqep1YGi6ylXyhix8CrJZwwNxbNpHD+pXMRNgHUhUSCqj6qvQUEU
H0Z7VQWTv/bMBEr+lomY6WbbkfGHyyKq+yoI/kJDkhPTxftQpD2EpJWfMc16T8voGvAImWxnvjMG
9GxJIKbHUxxHZ1lFWLG86CaqUgyeBPgPI7Eb6b7u4I7rcWmSMcIYCkWCUfi0WqqF32vsoYf9ubgg
ge5UgziLxlnG8yhXk0n0e3OBMN5myk3LpucplZYD/AnMOZG0YC8aU8+CPTefkWsm8GOHHYXXkT/J
Eabh97o21PNSZg7FdB0QrstAQo0eMT3VzuRx/7oYO+LFwF3kXbDsTjGgBmS6c3XM09fpGT6GdGfv
52rhgxO70HNpB9wzn5/pkuVomGvJKo/loObN851cL7JdRwOHUpyHktVgUW5n5ofZjw3ncjJnQN2Y
bAvX2ddNV/KV/KqtiPYs6FkuK9NAVfpU+KgSzn+fQ5j19c2BPScqgmBaZlVy2+j9COOY9IIFGAH1
q2jT0O0Ptw6QlObrS5JBUrH4z9thHiWfWFLb4C5VAO15sVMkcwweP+n1Hfw9rItk1L83O8jmqfvh
J+GTk5Khp3uFX2S5swxGpYBDARpzXLHrjUzeTyR5vLmOT/UPUwogiPqC7MUy3VB4bTtjJRdrBo5a
jnn71Sym/OYNdd8r6yHbedXQ10/v0fvATJLmW8Kcu+z+HXWfQnZOqxLVdXVaC5ek4tXnBP6cZRVL
fzdQ4+YZfULgd+Sc27DBW2PuHt5w+NOGuHJDp4vPIWj7f4/jDyDumu0utJexOp14OXqaXtn5aELC
2b0G80epDekikV4nT9SME2f1L/D8uB6lpkJIG/zPB5B+AKtW2a06SeDGOg6Fa1y9APuxm7RpdWTW
kvYHKZ6H3H7HcNRy15WM6tUben8O66IltHMCGT2tzEHWHgml/w2Uf+qKvl/3dOjkSjOvO/PoHwD9
Kz/rUWlYLgo7/LqiEwTPtzZfJr36vfs255ygGsQnRVXpLKBEL6h1IYravR1nt66dTR2OLa7byjSp
mu+hmpBroUJz5IUBLav3mlD+UnZQLUE2elkJmEh4uRtfbx9bFnBehxj4AVND4Zp6h5kYc2iFu3TO
xyjXX6we/dOliXRqixs3A0uPizKcVaYr3chejmYp+Zm73sVRqCO8M31ykKm18Gnpmur8p74pElLF
SwXS/QhEhhacArym1lD3jcs06SrFzt7PyLixjxzbZRc8muzdyDiG7s9clvqJXjRCYySJcYNT0DW1
SNhbxD5wbIKb9iX1aOaUoifgGMOBkfvUm2BGtXpCLHKbNZocYIetyYimjxuEAVOvnMDmJz5pG8WS
a/dykdXylRQgnS6GVXDih+k0EqYZRTQcn18BymdGyRw0pwTwpBbayU1Jq8tqH4MWZF9CI0EnZdld
33rfRxC+1c4jhLY8iypyqS3icWq9lyprqbcscYDKIjjqQLd31k8aLXMWbMDv4CxEll5SN1jJOpy4
t4HZutx+5nBN06t+lXs8YrtYpX6vYI5VcR8RdeuKhRfQYC9Xlgh1zlsdOWlQHc0JUI2feU/3lpQs
1hU+QU/KA8PnrzuxNERfrHraPexIZRnzE6uio0W5ydAGaw+/ASE3QdzKPuCLW5BqfJ/jhcwg5enH
yIJpabWM2Xc3fhNOfGNyiy2eEQ5ZenMXZZTRVbpaMPWHwcOQSRccC37fqBiPHbajw80CVZJvZS21
Lj61LQqA+Lg2S72pMDsaNiPsmVmfiX0wHd59Qb3OmtbJCCWg29CvY5cSwfdjuUTijxp6b9K0Hvyr
pUPympx5Iaildj8vjn4PBEZ8vuqAinu4yZWjXxE4irrgRegnfyAccPY9plbO0ThpLD3AREiOg32E
YgyOzwaEsF5dQU5FLJpYnNmormlXsQv0BIZxTdjR45HUxJSdtckdSH+Giyz5Bf9d/2l2Jfghx9yX
LJdWzOfCcxZLvTXMQI7pzbyo9ad9eT2yDjPnTd6PFQ8VpbDoCtCOYoi+4QWNkBwRQwjsdl00jIV8
nczsCdKd0zp67OalHZTnxWhFQ0ewqvItfLpdAfBqk4+AA5GkGwOyfFDYMDFuzF+RsKmy9NY6GCqO
fJEMkvZxaOGdFyuVgXFjcplHB3LcaHUZ4j3XZpwVxMNxZ9Pa5cRmAiLigSgnYHvJwZPnDAxiIV9u
tDk/gRREfXI02aLJHofYmrgp4cvOR0XmwF5D4bfh2ya4O9gY/D4R+xic2BhMUWRy+iojMHxALziz
gLow4Lo9iQGFyJVpDKa5FnEdcxyBdQNCe+972BZvvCUX5FkYo8X9N/Ah6D27h0Wbkshk6UM+hg+9
kY9IsB9uQhVGPLWuoKALOBCldbBO2sEt2aNArCMUiE0Ic8BiNZx5jxtZo6nW5weGE9YkAklRpS16
qqyZk2kpShc/6RbcAUN/bwGm46hCVsD89PLqlQPcfvh9RhHAmSSrhNCSTTfAE2RgQCbkYxqhmPWQ
lKY/lpemM00lGp9o0SdulzxSbuQINohXnEZ3VJ97NOPZvM5jGh0RRjb1194kF2iCUNfyva+QArQs
bIZDTo+YQDrInZdnFT8mcLqWuSpFs8iTtEubWXw9vpwapyzKeEubdLCYpNjw9x5gj5HZeYsXWp8C
Xw4WebjoD10h6pqjNW/ZnNSrztfCFwdhIgOdQ5LJ6B/jEkHPNrF6/dH7cmIl3E5xH+LawPPggM2v
KY7wB5eZEUU8h56wOh6jESMvUMR5r8DQqIXOQCzIfRLVpE/o88vMEUxKb3QLK9Oj8uMa17+oGfnk
omL5CGgOW4clQ1rQeGaDfPw+hehL8XfFRh67GwPAf06wRd/yfT+55GGVkjIVHmUXxCw9yvf9wBlI
p08cUPfdJTeAGf5laOS+oWuVH3+795ei52jTfdQNI1pTB0VK8r7wHlGd+A4RSs9PFc7HgU0hkzVz
18fX+lUNfF2rJgCLwqtwbYlE+H1XCsiayrWp+/skip6DDL5rm5Hodk7Maxi3hc4qWHB9ZI996biK
IgpeZj9f153NuZsqhO5s4JTRFR71MjP/7n2UYDL0Fkm6ijVBes3Irz7++O9ulaDabZGLbNKqpXes
f/9VPReBZNFF2LYfQdNNfA4WKH0sZHHlCPXxpd6NOUG9O6AVRCfIBqJ+8FTYRiVE0Hn1YxAjUZv3
4Qzg4Y5YUf2K4CpBfPzJlztsoVg8GLyTtss1XTIRD67YElPiR/QKHkkS0nNUN/GyXfUEzLBA2IFe
s8LAi5jx+plfPxMIZbaXzHaFe/zxdz+8zXRNXbjquqvK6/YugHAsu2kYg0h8oybBuXmOY6pUfin1
cf7jKx3eZWQVJt9WmOR10kE6LF4jTG+IQEytbz1Y5+wcfa0+mifo21nkY1vvGj++4FuPOg0aEOiU
nWnykkTIpulgBHWpvzCZzO23FoIFI6gVoZ7mmBR1YmrYNoT8wJ2I5hjTbebGrIwff4ADVzGfAHeB
HaBkl5LUZ1fYb8cwaW1xbtWy/NbExBGVW3pZS7al6hEHKYQivW0Z2lhvjfFG6Pn7d1HccDtd8io8
MnPi4/Hl5vwOFab0P/MWV4TjcVpYXmL3SH2pfGAzogPztUqsDHC4BnXoxXKY+2qoCCYzefGhcNBD
Tzed7CkeWcT9jQnbN0p0W7IdkMwdJ7SWfciCIIS5jBqU3nYZrS05xaik0cs52U3sbaQSeomv6xZD
61q+FOgVW3tmTSDEetMEaPDXjs+29GY5TCFkULVRZNlQHovSlsokwr5BF1nKjLLsx7f/3YBDfUWM
gSsJMhDvh3bPySI2zGV+qBA9sWeNSCbkwBEsnd4B/C5Zf3xJ/d6+nnL1VAu3ih6NjxbgnaqGntPc
ASMbH8A66xpjnwRedo7+BufzhalMnY2IyqTnEDVZBNdQhM0L/Wk+/hiH3xzYF1pUi+QfvjaN94O+
W+k15cizjB+yivLnSYL+ubjFgwe2zVbdJ2EZhzMI1nxXCipFngCI4xxaaeBERElcK/VtaMgxuHNT
qYdFmtZ6Z/Xx97IPXml+ui+BPpgEcbMuvLOVReNE3nE52LelQgmLUt3yCAmNKKNy0k3SkdVhRcO7
4F+Sgg3jcnJFcMdhzW0xhlHWpQTDkUf372tUw+xDrcXRG/Uk4oRCOjtvRVylQL7WzmToMoDfwQWI
jwcfbz5n14LuyM1gWCjmVgaQfGcfRYbuFFlDoedrDgTZ1BwD6EnmfFdWZuScf3wTDu439wADlEAl
RgeSKALz4OG6EO4DsH/TbV+Qcwd9q6JVka2MseLk/PGlxMF41s+UyQtqQ4CFinn0oOGI/JOaquWE
N75T/bpW71I6zYZGb/V7pnqmoJfee45Ih7uAB0lXSX//qh16XSEwRkyj964jdT2Ts2DNTGcXwEnG
YyMjP2U5U7yqQFWTusjGoxkiCu9OVoYcjxOyQDiW/G780S3STSQjT23encU3F35vqAr9wBc35SrG
r068fClNDBYVUKL5NPuF9uNLVpscmPirTdcmurD8u4XGG8nYTel5sO6FKIb5gbNVjJRAPr6l/tvH
p7klqAZMgk6woBHPcfj4Gr7B4Jt1+JQPQt4j8XNhWdEe3XsZ0lBq/DF4PmcKIPyRkrSpHWTehZ3l
d0OUmPDIgEfQNI1wTRszrkqPzLPbkPOrusonhVg39gd7nwTpdVFK8wl4gqpXZAbG85pejnc5uGF1
itxOnbMixQun9XjINoZKBZ4Lvx5OUFUj9q3zwHQ2VA2zO2MxOg4HOS4xfLHtlcOqlO2c3BDncm4H
cJJzs6Unnt/FSBNO8tymS5DWHfmcVTbSwuus/Bs6ABc5f4TKrl+Qa29E3cobm/X5sY4ry4Uh58WU
MCKljiAmljejFP1dIgS8HSzHTgmzx60fsj5QP3Kjbr96jlJsi8J+n0497HyaFJjM6RdNWOuDxFj1
TjGckMC27UbgwtAF0vTP3vc8quYh4uhubKubBabahu2n5gsaqG9Nz7x2utn8TuSO+mbJxbmNe7df
x5NXnGZSJfgT5uT04xHxbkCw/dLqNHYq9IPeicd6VwVV5rTFj6YsOc+JvM6mXSEAqn4ye/7SJfy9
OjH0OE/ZNv14rI+sU4dnq8kuMhs2V/zDwo2NychmFl1VnAOSzRTn8ktpF+GXRIVGTQCiG9QbQWJp
fgTbx9tMeYcaCg2bd9l6bXBSgm++ZRlSbB/6vLsrCtZ0uyuLemV3lnMNL6X8WfTCPyupWl4P9mz/
GaQc31ZWZZk1UXB4sYqAx2ugmqaokdGisnAd7c02mH+kMEjWKSk6OytyzUdz6gRAg0D8oy3Crzvy
6+6zTdNJK4fG4YrSm2zcqPzBuzJdBTZJyFsv1z52qFLe7ccP+u1k+nIxiUhRb7HYPx/uBsPFYVvd
BuUPz5QF+qzJvAHkYit4wdn54Iies3dUFde0Z2X2yV74QITHxfU2gG0QA0CwRh9uCSxDqsnx5+WH
0+tRBuMyPhJVmu+nZXoEdQiLjTxtNO4ROuCmNby9U87uZ8E2rl6c3gxBqcWaWg9iIRzDs/12R2xl
YUH7IAb12dM4oJzW4gf3XRlsFF0SkkydYtrLopvQ8ht1QcZyVewr6lbnA7hiGIEyMi4XK3L2cCYp
nLVh8K2AUQp3MTPOk7mUZzPIwxKD3w010PyStF2MJh6NsXm9kEl+PoLfCteyDuQXto1DtYOP93P2
0uRCyDrBrUDJM4mq+rJwuxznWaj673Me97eYiLNro9RpHN5kjTthdyOcwTaJbsY8gKgCiYEvEE/k
v5BdSgtApk1KpjFr4lfHNfyzBK39n5YOptNSfXgqH48vfe8O7y20JPagHqdZaeuJ5tWJuackzHOX
hFkkjnsBsCC9qxMxYxBqSvPCGjlLfHLF9+FBQFa06hY9EpABpHFvL2mZdo6VpU6f0zp1TiibGQVZ
BrNxSqES0wppKMz0btT+qIWZ3yXR1J0lSWBeG0Mgdh9/+/cjnM8SIMtCHOXZ8l3lSNhEXxM7nj2T
pGZKbVJOv6MjmImYBmDFrl3+WFSvKdnG93lIQZjO3lAX/41bQpQgGzOBNtLh9Pn2lqDFUYVaZP4c
Ft7cbzyiJa68hTDQsySHvGsuJLM0bdnvZi8Ot3UQTg+I4od6H6vFuvnknvyLIaGNDCbSOG0sONSE
LkU/DhWAu+dImt7XxrPUFzs3jA3uz+SUJaa/6POmO6mdsjjOJ4GLqpSsCTLvpqsE3jSS15Kg2cTo
xU+02Y278psk+yTqyXs/KWiYHKwIn+cGxeFg4LZj4SpceeVzNNEaouJShd8q/EPDhlBPl9AYO6M2
VVQEzXQuVd5NGnsu9ytKNlS4gmBNq7qIN23lyXsyawZdtKf5URoqPs+8RO0bIaYLr0fyH7kywlYH
Y4v41dmyQYTWYHTgKELMgR7k1kcgc+pdmnXGeeBZGEUpQhlnvx7jPI1sRODX1LtoZN+1rqwkOyto
0HMWEMUQrfImx5k9jCndd0Li78hGn7fsItXXzp7K47jIBdB/SZQscwiNvrVHvfZKBAnGQ4nEE2/6
REew8/I8WoOtrc/HOlCK0KbaQxENPcY6RlYEF5GQZPtPAn6Se+y43U8nscGLqyEFx/vJGHq3bAHW
QD7PK45mmkPlwYAeCqijQeP0z1S9m+iW1c1VayqJuOKUOVzY3pDRU1JYpTZ+61Y/44X8mNUSQk06
ErJSdy6orDNTjtmt3QIvXvesArs2bXNehiiVa/IeoIL8+tT/8VnczPXz//4f/xbWh4zSFq8e8Dta
39VzWSogZ49l8sZu8fsv/sXrc/4gNdinRum/gPdwPPzm9fnmH+jLqS3bCFGhL2rDz9+8Pv4TlTa9
0WD+cyl7/sXvCP5Ak4RqiTaMCNjm/iPDBXPXm7WOWj37CKwbLDCO1PX7gykDiqzilG/Oe1d3Aje9
5hKD9x7FhR0CMdgGdJcFgLKkLXYj+s9gZau2PXZ8Np+7peGMs46h8gXrRnW5S6CU6xl046J+0wZP
Ncq/y9Hz5tNitoC2JnR3EOqgdF4VhkIHaM14uYnPIA5EKMvYStoo4Lnj0AIMRtAzSAa7umvV3J7M
aRNfUDyBmwtZ6BY9stBGI6Io2gCRINK0ovkKT3Qq92YTQBGg2C0fF1Kly3VGvg+8NHR5+J1rQB5F
P4WbPi73iVySZ8OyoqeRsPFz8KryniiktN/AknDOmGdCvOjU5PoVlW9QmOi6bPSCo3sV+FF+OuBq
vUQm1J0PozKOrDDF6WeGKD6qbpi2tGAIGpJRCsWKm7KeUO+tjNZDpfaL+UaUjIm81hW3fsttZnOZ
cQmc/5pmgEmUGs7etnUmOzluKydxrBNstcVVZxCW3XlLcQ2rowIo77eXcehjokRFWJ7g26rXVG3D
dTbGkAQANpLK5hfnpbQiAuqlN6I/y9harEvX/BPDS3fWV869oiTy1VKq9I98NoT5xjbgqAIJ8LMj
8Ovibsoze5dyGDkq6igFUIyV+pzGdLKZhZmtC2JUzunIqy/Sq/x063mheyKoWgDt9cqtU1hf5HBF
ok8JtdUBnhCZV06vYR+qssWFZaj+AaZ2dNsWYrqkYkpuX+Ftaekg/CgypvYYyyJRifkJWOPwLEAM
fO1Sjj3PHPvPBGHbBuFBhsiznzFBR+HXuXebrWe4xX40sWRWVrfOsjT9AnbGvEToIDfh5Ixgsquj
LBX+tnDGcR33ZrUJl6qA0DJUBJvgytz1XgEVbByfwEYbu4pQOVjLXW59YZCT+zNRq2LfUayWPBBb
y3fHTcZZaYO6+LpitK2h8pxCi49XaNM8sC3qfiFLjgBwaexi2B70rn0+pYqJv+3hclmook9yunb3
RGlGxzVG2y9uXtfnM3WtEypAzYYkkHnbWiRv5DC3L6g3M24YtiPSOYJfavLYVn0Jajk1ofHhKO3d
LYL86csMOHtFGQTvPgXzYo6sWz/MpwRfvzXicHWp5QEYS8c4iv0vI2prD2ki+Xz9V9vOXKLvFAYC
Z+U2WWzdkTAXpVvTTZNTDnvyGldgGP85OUtBactKc3yyQUW9guSOmesPyUXg60OsgFKCWtNqh7WW
37Yk5lQUnqZAlOnxWNkxNuhqSfk2qcmR76hFpjt8HRJEmF9hA1NBW1EyTMVFJjgkP5At0S7lhhCO
UiIBdzlGzzXxPdTVCL3fMMyi6IEjepSv09jChgwYoGB4ojbQdDPOQqg9komvT68DVE6elr6/JSm0
y6I9iYfOQ1+xQ3hCOQQ+54F7FPTDKtfAbM5NglNIGWad4F9kmx0Te+fCKo1RoIQ3ZdYTXGs2wvY4
2rd2yItlTS9Nkv+s1J+t1IKqz0cr9cXz8Pjj7Rr98lf+8kRazh/0RinkYAqioGOy+f+9RtMufb0o
mzTcKADYDg0+EFp/L8ruH9o1wXrNFItrhpbc//lfT9P/jJ7hNuQIhUt18OvXAcAc+d4uyqbHjKu7
miz9dN7edT/iDmo1OHvqgmhr79C0uMezsIx25S6ACucYYdBmqqsTnM+NtaqsZtiyA1TbERjoUW+r
5swNzd6+d+MluyBop41PGwIMnbVdN5O76VtnvhODM9x3WdFuumjmfalnYoSCgUS0Vd2l3QYTejkc
9eNsfemFqh7KIRwul5ZjFgDtkmUsW1res4Yy5y4pHNJ827RY9202sFTWc3fkBXzEVR0jd16TSeTQ
opnFdAXKXHq7GPh8hG7OQoCnueHfEW0rQPlzlv1oYDtcEq03FKtxLKbLMCSbdsVszncvCIQg/Yc4
MXlcza2z7Barn+ojQu74XSSQtX3S+9EMTcpt5uOIiElyrot5gs7FB6wIWFs4WlcNSqNr26+r6wBD
xxeYusNlk+OVp/PUbciM9aN1qKrhKB1budcrVrNOnYqoHbKGIJP5fUYl1Wmnrj4XmX2Lnq6TSw3y
yqy6Zh9a+ImOiB+OhDzC855FO9km5mJuJgImSpP4IX+iTrIUpbXuZgTqjrKqHmV11MRwddj3lVTQ
iBcw8ulPVeeOEl+Y2DAZoDJjhnKTcJgusmYg0mKLJ61FWVtF7NFqvyZ8ocdR6EVr14jT8BIZt7Eb
wspSI7uQTuAGb/qBJV+hSEJr31BeqvamGq3w1G5jauXghAc9cOSyXyBWwF6adMMxK7wxH06QZ/c1
dRD0250+hSk1jEuxois2Kus+wm5uLw9ToqPafnRjg6hr5RKNkYfX/zmalF3SzZ9MeJq499F8t37M
QUu3B+eSl7/1asqz6DKip9XaCV8fMP5rynP+gGRgEvb7Mh1yYvn7WGJaZEGjAND8QFLD/54B7T+A
PeDdAARA/eofYsQPymEu9jwPXQ+tMslMTfNZ92VfVeC6Bd9R0/fTBUjpYDuMGMtWlUip5mZyHK7Z
0M0nKXNktjXNrHvoKme4zRw1AYMJyubPV3fv9/z8Zj5+2yz99WnoAusAccekLuhxR15/Guq3uFni
niN6U1oXIA6pO/ayIhhsGqDJUqZw+gc51Oxx2sKnnNGkLZES4aKkQwqHLH8EXWde8jNiAnLy3LpF
e+BbR9h6w2deTmv6pIT3q0L5dwXz5RNTE6ZfT0vZfNe3dnTJyQvm7kJQJI42HuLyW6YKH5sNhD/2
fvNkpWDxgHwuuoS1mjNTHBVDC7ahHaruRzwpZa2pHLsbIi0rUpWKmE6HbN0s2qIhjq/oIJ0UBCWp
jSQP/U7FzWmWj7DOUEl750kbD8XRx8/h/WNAFGBSUWJpxCx6WJYFBEkQUp2ri7ILg7sqQhqGJ01v
E2tY8lcojYOvdWjl9x9fVo+11/cSgRGHbU53+KP1P/THejUWXXOKnFpF5UXpL9aFlcX9BUHg64T8
oLuPr/S2QITBkysFIPMp/7JyS/9gnNUQhzhRx9UFsc/OYzNWYNnCjr0y3L54azZ9vqyFOVNgS/Fo
FJ8NmoNSAJfXnQ1c0TRnPWaHg8tLKRJgNiS/yiZzHwssTI9Zrj+DuxRqS5BQBduNR3805g3guiar
5HOXB+p4hFILORkJMzjslJRQhObFLemTttjE/jw/18ZQb0yD+NK1S5QvymBBJfez+tr7B4WmgWmD
kjHFDNrDbx+UyfGmdN3QOLf6sHjEhMauwTKyrnRWFO/L6ATiVfY98oP6bFqaGMOMQ+aebQ3yJ2v3
Uq3nGBAkhtjhGSAhCE+ksvKTPhk6i8PhpM382mSve4da8PH2U3qtn5ht3Inz1GnqMPA3XUCdg02F
CHbdgJ2jnRrzGrye2+NjjaGVWuURetj/x955LEmOnF32idAG7fDlH1plpKwUtYFlloAWDuUAnn4O
srptij1D8ueeRi7I7qoUEQj3T9x7T73P3dpeZ7kqHuocyTvDZR296LSojgT+dBgoVf0F7wNqDhYj
KMDTNFlBXaOBCtO2vOraaAEywe6JIkuSKj2HZbEmwa84wGXNH+w0uovg7I70NEJdu1A9dTYJABt/
oGKwksnmbHD7GY+VDtILYtLgjSrTPcV+YF1mMCqSOLGYMEw+XcmRUD0gS5qgy42F/20zp+M3RBDd
Y28agsCrohO7sFX90Q1t+0nFls72oTCsZPEkhh/oWgE7J6UyvvYFPO66bkEN4WU6Wkrm3xO2WHzu
nSJ7xL8/itUAg+ZE1ma/nngdoALZ8lZRPWJ3bNTOskYLXAHuKsC/OgoUWXcsDQqUV5u+lsxO4EFs
LOI1Dlw1tl6XZrooVkT+OhZmTFkk60cPst2+l6lh71q/mN8Dv2q2pEzi6SMnPqJIGs13jOP6ZxvV
tceatWNsVEb2EO3GLq34cGi9naKB1KiGPB5yxZziUPJHiXhzm4oXGhL3KiWIENdbqMWKXf+I77bL
QwLzjbIA/JZtI5cg8HvNhnKTtI2ZoxDCi7pzWM+3+9ER48X/VW31v2ovqK5LJUZPvtRlrSaJCQiZ
xJGQVd/sP4u4/ldN12UdMd1A7tS8HyStKzz7hC1naufVoylIv00nh1jdnveAtF1FaARvF4xk3Cch
92GXZ5p5S0Y05xrBuhXesstbqstsEjreYBKXHSuAzxpU/6pIe+7Cnf9ZqNKhLFWr+ixhLSdri135
WdoC71nq3JFw97URMlyHKxSapbtmA0kOZCx7He6IDMyLbYuhN9t5ZVTM62D2ODFLm5i3dRHjtAF7
Tv75HVS9AvNKlAQ/DQrhBLZDZXf7xA1IPfUgCYen0hEdnpB1iUJ7ng6tyekG9JaFawGOY5jJ0mra
MtlNuV9M1M4tkf0ebj7i6chqzEnwVGTg8bbaL2xfZ5Z3jp+RDJ8VpnELZtUAwkD27EvKGLA4Oo3s
oBbEnf8Ah8EB0o05zTrHOm6JPxOxHXd7OB51+chl7JwgJNkZAl5+gm3Vwd9gqjLiAcDGUeubImDu
szX4qDSb0MJW0YB+yTdRSNLdEsPP25kIhpGrkuHo/ANds/Q3AT9AsXGmIlZHC5vrASJQxrAiw5Cy
Saok3Mx9mEHX0k0t79JQp+4aO2o6rwr0PsbZDHN3Z9UhJHLQAaLeWuiLqmOcEDqzzaQbL60V2ElL
EsPL4xM5CnlJAjwSxa6BsHSqJoPsOQIhrqAFkjkhnc41nCc8YHZ/9Wvyksn3Vd2N15dcSVErMv6C
BMbp7EICZso3iKplfFJwF8Zdq705ORM81z25qe29e2OICiQAAEIEXDkKZ0umScIPz3yq2OTYPdo1
s1qE/pj3c62pLFKGto8tSvaPmvxoCKs6CrdBRro30qGQr+PlVTruSAnGxwDO3b1v2ak9WR2k0pUm
Ei9ArzOJcUvUSJocmtG2QXKLiIChxBCSuEG1PJxpqtq9yNuYkM/J7QKmRJr3JtYlP1hFW2uducHk
sxOYPN0Fp2SzCSw5VseulaF9lzZ9lj3YAVn5x9FFuHfTjQysViGhvHdeZvjjttIF37qq5hnIqF10
M4B5sfzyy4+uOZ/4uQDUXQm85rfADcdLtdjCicXIyD9c1zmuivuyEXzkm56qIOLfcaYiUolvFXqh
xfhRxyZvNzLY/qYAU9GuErNX4IYRMTvbaVAkgvP/gWPzG3GAjNJa6mRkLs+h7chTwFgvQFvkZTwX
mIbfNcoDXIJNOj043Wi254gyNz1XdZmljwG3xb4tTeuqZKTeyKUiyjZ248Q+VUEk+3MYQ4TbTA3y
NQrcydmTzaaztSnU9C3LiYUc+xY8pDKnIXvRfhG1B7DLxc9plssZgjo33tAHBM42QWbW7mq/kC+G
GRa7QtOir4TLMTc1On5ISGQ6wzZIvY1nN3bEsYc+j+xlWz43qTFEW5Jc+ZjMOGTk0S0Z1vwoOJDJ
DLR4pLZ6ObG3qQeodQe6ddhyyWh1tpqeWSEjeDKR89gZTEpvlX5tJEtvA+++dZpl11jfuxYw46pg
XDUcEw2EZjuSVDqvXR35DI15W/TaAPzG7n4YuptxEvljOuBQCER7QCIyeIdZ+7w5cK3beV/jsalu
Sn90L0YH+HNLaFwxnCMckOREeG0RP1GJtN9NuWhfODrbgWCnVoOb1ENAAjdQ38c8UlbyalWzEwyr
mQps+lLjLZV8sRZLVCzg7Z2MsNYfccQEYp0LwD3Ec5vW/dga4bxvlvgo4gl7HlLUt6lzN2b57F0L
v16A3/Vg+jgQY3dcT1Q3jL3gkxdbHZSkhTazYGwftC0iqNEhemDI7aAhyVjx9GfuGInNFE5kleOW
9NWL9ibrKcXCgQunSeQzz3rR3pWytDhg7Vqmu6CI2RqN/Zsd9DqwUGQP4osHEVxvNOsS94ZIcfJx
VIikj8udJ3qLWIR3k8ZhGi8J4+PqIpo6du6g2+f+cVmr8XuNoxHdZI1R6w0KTs4MqrG+u8nzkJ+/
wV62a+Mgizcodc3jhEW6Ya3hC3ZeYSx+KWH/Ozr+N5MUcr6Wres/T9NbYAxV3yS/5+n9+Zf+nKQE
8g8EqCiIbZ+NMS3Jn2MU6f1BM7fIfQX/8K8BivkHanULAYlA2gJSlW/+117XZ4RMAgMdDMoAZEf/
0V7X++xKf+9aJb51RtnMdgIHoeLfxQaN5SP6U1F8mnkO1QoZxKL6ctPQnlbk7gxvZlSIK4zU6iGp
p/I6a/K7VVCY1rqE+7W1KIse0y6b2TDZY3Ybk1YMFNwoU5K1m/0oqUM6InlWBQWF2njBCMIAszLO
iDDTgmAdLz4PqMQvZiQtsapIyCJcKbsT1bI9NGVMtR+KvZsRCb2OCiPctOSCfpo5jhl14E3fknk9
z21srPESdQBEdWCfxVjprwwiwYeRKIo5kLnMnpK8Owwl3PtKuay/FmrysTc/smyu3lmpBjdz5kCX
b8ag2/IHOHYHf9xl4QhTFV9ztLV8mZu4+yvzaE2he8ga2/hGA65+omWTt5iHg2MVFg3KGjtUcMlq
6w6xfr+nWmse3NbVpzTjqmOQAit07aT2DzZA5jr1OPtr8kigsXOtXSN8t+e2no1vLHgXDWdd2VfO
/vI4Jep1gGLwkGrb32eoj7+QptQ9StmNBd7Lufkg5CV6bQySPte9h2wEOEDarzCfgq4OymO+XOuk
xyXEbnsyE2vbxg+uENv0a9vVL8gQbF7kMv/IsS0f5EyOokWc+bfZ7BFV4Ysy5sg7ZU1X00nN87kO
84EFsWh3YsSSuWlY4JFGMvV2w/sZZa8UcyDIeJV6vhobfZgUoHAnS4TrhvguftGRRrO1wv5iLRSr
FMD2flRh/lSVbvySdQlBtyA2HHs1jVCmC5LarY0ReibCSpsGgON/zI6KtvOmdyU8ob6CzYWgHNB9
zMIe+Nxyluu2pJuaHZKRPYBDP5PUhppZj06ZrErCR/Z1Gpd3ic+OzlWTuERNNW+w/fYre9mK152R
XtATWASyk45ikNA7iWlFnHT0HIrZ9okXj9wPhWqpZhTjAVbPG/4UgqfDXM9cKYNwo00VMB2cC0/e
R+EUr3VgbOu4gFo0DRu/8a4J1PZvpXCyo9lQCOkUbwPLyX7au2U8nue589tdSk7SF1ml4atR+JFx
ChVmva1kcf9dabNlJmDq/mEgASPcDlNmvXV0YuU6IuTl3upL9bWZQIvLWlvvWeOwWh2mDo64JsTt
4DoZN3UTEO1MWcOdzZbdJSQeq9qqDy2HnRC9rqKH/+h9aFgry+WhXYsGbkMdlcHXFD3gDXrLyQSR
kckndq14zadUhOC84wUijMW92gVxWbwjTpVfILh8GKauN37dOMxl/OmHVzcTY1p67ZLwkLB8TSNc
Cuu8STvBm1U2b51wqSgnkdawbatuUxgDwdUdA+5LbI9EC3XNvdWiGVyphM9zY8J5nojD3QZ5PSOo
AmgyD6DARrdOFqpbv511p05ZZYmTZ7ZiPTtxGvA6QEGo+p4TrSFoaW3I2twTaZQ82IPh7avEzMaN
IbvQ3bqiMd/sLJbwrzhMB9uspzVe6CQlKL7Oj9HkqGvmLgxwWTndAzMelxdWFOlLlqRqWimrczSH
Wdgfw2gsA1Zouv46EBzSHFyDqHM6aXb+njm1ty5pSt8qTxTg2610IEh+Mjhc5liuKmLSm5XEZ7Mz
glh99fWkf1Cr6rfJLa0bhyT0Apl+G0wrxyOQZS1DRxFMLcNsE9g1/Wesw2NsG9DP0I4jl2nrDZnI
+owUHWhcnkEcLsXJZX+3gfALugUrAhnTSXhMaeq3lYVqAxD3E6n3/b5tiNBOkP0Pq7ZJGoGPZyrX
WOH9rTLH+Ts5WmOxHSxfbSqnh5lSxYMNwzNIyfGx8qE/u7nySxxCja6Tl9mI8vIwka6dma/BlBF5
v4obED/da99PbXpL8KKxsmXq31opDT8NX/PgF7n5wD41uuNYHPciyOYjmdjPnluWDwoW6kNvtaFN
xFEaPuvGL18dg+0djttSn+Ipyp4Dkvs4pDQfqyCpyzvSloo7KUy1a6OCSMgkc6+SqhD8JxjC1Gsi
jm1uO0CdEwBFW/Y7FQhFqHxbFNdUmvy4fmbsMA3HvDCYLPioM7FcWU3rX5TFjz+PnY1Opgxn6tUu
fHQJ3TymSaafot4IaGWGMP7hzMZ0WxpRX+w7Q1WXCWz1VVZ1/UjUkThG/OLfSPaZCRNpPAaIqt+N
oQIJ56Yj0EImfYeImI5d6jJAHq2u3+I177dZ53Ee9Yk1n+1uFrTogA0Knd6pvGfBrGznNsTg73LI
ZuGDnsNj5af2TTNWUbUuZ1fwWeuru2gWyX55PZ+IcLEuMp1BzLiGwJjfGLcUyYOzpeP17nM5x9/D
zk3YnBraWDVQ9/g+ZjedJlqzeztr9F5OUh4Hq2+fm7Aq7gaL9Dw+T/60gB4bukshyXjQ0cB0kEjD
TZeWNDa9IxWDMEDxkKEc5h9wr7bEjJmHVOXubY/H7GYWcjy2XIzJirnetZTBN7NK5DerBaO+8lpP
kbaWx19NlFrHtjJqJO8xmMBk4Kjh8Yu5pN3c8Ri8m2KXDGl2F0pKkBpO5ibrLP+NMI/g1p6o+zuG
XZBcCTIie0EzgiA2xLarx3KSrxijmR8McRDXZ8XY0yKBI7Dj9UC2/FtihNkjYsFW3fmYWNsDVkEF
yo+UBG9dpJYyL7bfJdxjEiqlWk1dnACgLSWvfGXP02Ojog26mWDaObEvdrX0xZroAvg6aaTvZ0R0
6ZnYBGh6fWfEr17teMk7gtOypB/PTG/b6LmJfGI+RjX7N4xL2WztK/p+sz/xyNpNdhJDyVTjXYXz
G2Xv+JJlRvktHUb7WXa9eLJA8J6USp5UKZDqOqo4CtXWa9EPxZqwugc/n984AFHYxu9p57+JXvcf
TtVSQbiNh4TKY4kmjfTgiyC/U1a+1W5hXHhz7FXQ1BlwnU79dGZvWELpVAatRjkBI+4+yQ8EKXb3
LEWw2Pa9G2NKbGQUPeE1bLbFbM/38Uy9s+oq7RXGr8XDf7unf9M9MWZlRfTPm6f/aTLi8t7b35un
X3/n//ZOPvQW3LXSxegrfxPeSHSz1Nw+WhvxuZ9Gl/pnE+X4f7C2ZgvositjIrz0V381Uc4fpoW2
DqAYn5BPzvXfdDf/SofjBbRjv6/+6MT4L95ClLEYUL2/6+kV8TrsXHoXkEcQUHMbw7Upu2E/h/F4
YszB8OQT41NpiD5eBdvHy1wwP8FC/Kkq2D/9QgFiMG1SNrmSMJ/QefJZzADYBPCwiVpXXCmcWkBX
Q/JEplS+zxbWUBH51teqDgOix8FRsZTedlOrPtBEpgeSxoHT4NIFXtT29fzNrDNjnYSRjxsfcOwj
Z0h2kgv7KFwoSOh3VoSolDeVZ5MqyYRhY6RFfLKGltFfUjBCLwzfQZQWiVOhFtQSasDbqkZNVOeB
vExtBPdX+KN9T8qQvJIGCcttYTfhEQLjNFSO2tkCWBPhT9HrMuRFzJndWaPf34S29TQvTChroUOV
yqXRNFXt/GQpt+yB4EghCgQp1eCuvgMcwE2ZMqHFfQV8qgEisfdys/6uNd/EaSj/1cKr4mLIvqhP
iNX4ybNayFaSRdhGL7Qrc+FedZbdv1QLC6vrY33fLXwsQqem10XMeh9lxDU7U9pcfScd72nvk7Vp
28lOffK2RshbhQNWhoRQjtQhH/Ygsvg1Ilhd7kLtGhZ+l1pIXgZIr6TxCCwF8sVJz1IL3wQHE6iV
hQTWggQrFjaYERjHPBPQwlQ1v7iE1+7VwhKLJBjiNu2Sc+e7eu8vzDF7oY8RngGIjGMRqOmEo3Dr
4LU81wuzLJqglwkF3iVNIJqFta8f60GrJxm6yc2MB/NGs54aVv3CQ+MKbi9pb+aPbuXW+wKhg+QE
rUAnjrkgnz13nPt5EslNFCGrIlKNWZuxMNgY9VHhlR2a6qR1houvE/NONjwreAuXK2ahufXjWF9D
388P0wjrzV+ob0XtJ299IJJXtTDhyqj27ouFEzcuxDhGf86ZCgH43MKT62BjPaUz1/hYtPkRRNCx
LkMKTFl6AcqL2n6DI+3fqIVUl+B9PqRp7harYiHZ6U+mHfQfe6HcDZVqDgYoZIwq3Tu5IMDwphEu
nl2H4l2ByvMWZl401cOqIEnyWJHyucO0CyxclPazA24P0jTgPSNy7TcRlE/V4JCy2cLnmxdSX/UJ
7RtZG548g3CXFXeveY2pW6y1Xlh/DDrTO2iYAACR38tvSRjE+3LhA0YLKZAdcLEeqES3JpkR5zTi
TdQObEG/z1nGuHnxKJy2+3ACCYSwy6wnstmOTOr9UwWokJwd0rp8UcBgXjiGhDbkD16YH3yUvSc/
nMujmxXVpq2RlPUclihkZHIUTPZ3U+KoDd4ksOwLPbFuoS3Mo2I7meGxmxfKIllZ2asA6vwFArhx
X9tFteYNxWvTLIxG3E/1ndGMbNzgN6qGxKS1lDuvSwsIZtq8ISQIUFp+Pyz8R2OJisjgp9ynCx2y
JJ62Xecaw0tpQo90FoBaSPCrNkexrywYk0Nu9YDqhRO8olYBGlZ/Aik1yhXSwKBUzm2V7Y2x40Kf
Jo8N+TD6VH8Y91d03tu+nHH6zLR2UOfl8CWaJzdd5Rk+3LyJFMccFsmVrBvzHNUKQXUZmlvLMl6h
+BFuEEWsyOnVBSpqsmUlGfBr6OsvWaBNZiytCSAzVSs7zaqP3I/hkVaxvPeKwD+2rcesZiaR6j7p
DNilolyTytW++6kA8mN6wZ3J6pgk/8Ixr0PAgCgIC9hxdpD71EyVfJbcGlcoy/EL/WlyKebhKzkb
/oEbcabTbocrdPGER0mnlzbF29Chy74UvdvcdWmoblKSF5+NMMmvbVbUNGxttLNkFW1mhDJbr1XO
C15y++Cjsdo2YVAhxWRYNYuoh1Qm63fXUcvl0s/uK+6H5EuHQAK4XJJJIvRktO9Zz5MiG7FXsML4
zrIwQ2rpLnpyNT6aPS99GXvzZpq6etuOdnAOkEGk+J6r+BaogeZBs/RaGsTY8M72pDdGTr8v0VUu
qbH1l7wP9wmh31Dcw/kuYym8rYeBidDUmRgWegM9hxeNO19Vw9UaIvskcR9/1QoGI6MzwPawKG4S
PuJnGr/6gOxlrCCCNPINFlayKUptvuZhEx44mSAOdPZmYrh7N/ep8a12hXmqu8DYkazc3gLTyI+e
a4Q7H7DWfT7p4AspRuHOMpX5GA+JybcTITOQyfCpvUVzZbrxUbbz9M2ce45/jNozbo/RjdjNa2vD
UsTBQmOcvdK0mciWTcJEgbi+pS4l49xMONES857MqwU7kqbRU+9RiKzSXuUw1xzZ3atI5Ycq5iMN
AlpQCM904uyJw0D9lEulPCw1sztq45LYxXYKSloq1uKHjhLbW2ptzlrKbhYa/UdGKU4K+LtJaU7E
6VtAqV5ac7E2Zk0QwFLHN0tF31Da20uNjyhGPA11Zj+DDyy/sT0eXxgXvgW/+gNmhB3dQv2rd6jp
degk8l99BaVWSZfB9pqWAypc526XTJDLaHti0+uxD+5Upyby5/3wZw/bPjjkg+aNM6bYJjKY/dia
Ee2+n6h69kVcVzcMn43qreYApfZa8qVHHDeKLOniFBjsTJZYig1FXna2ELecmPWLNw+JyFf8vVF6
F+LXP4vYs5qnPp7jcJ/PrJpK0GF6JvE06rz0e4AYzvjiESPpbS1a85I5TJJV5OolzqY0THDgsgIV
57cvIHY1U+Yo35gT72QXuS+jYeuDn9T0zUXX08CX407mgnIyjwGfupce/1hEbjGyvCziljHEYByo
Rb6Uc5xvY/ThJ24Q4zE2kugyitxi2GdNQI4jdW14N09zp1c0hPrdzeR0auRiwHKNfm+V49I/L+WW
M9swEj2nOSfJEdMgAYHTBmtLRzYzsnBwOYSK+p5JeLl7X8yI+lJlRMfZjbpjH4aQuwo7OXVmdIEL
n7NHtepLHPrdZoqE+to7PiGm6B72iRqSHWHjcoueJtw2SV5tdejW2DFj4ro7lm5rj7f50Ju1TRSG
Xew9MzR/uj152+saIsiI54Z0q+8+Y5ngBd8VPtpvvbtI0r6ECsNKt2Y7mwCF/WxN/tvE/bsmzjT/
pc0RntTHe/H+Dz3c51/5q4dz/4Bcgz2bvVWA4/i3Hi4I/sBTiNYNXSETuE+58F893GKYEKQREFHo
srWUiCr/6uHMP2wkiBKjoM8T50jrP/FSLPbF39Zg3Cyk7Sw/Ba0iC7dFsfy7eDO1ahvpvGscJLEk
KT3TNB966bZPvzW2/x+J8N+kh5/fhiQKwbqPLEIsIP/4bWarbSYOJ+MAfNEi/LaYNk5vBreFHnAb
/OvvhRvl778SrlHIeugi8P95fxMQ8l6k4Fed8DBZlbw1/Wa4ATDknNyZ5A2ECv82nADcwv/zLZG/
+pZH4ASuU2H+TRlKkKWnLMGNmTBURluiqu4CdjiqOAmLymPwpuUzanIH6mgfDQ4G0jyd9n6l7XJP
LEi/9oaBvVw/lgm7GKJhAQ2wvZlkY36UY9JcFOn3exVGcs8gKtmz37PJ4B/L09RYxX2ekfiZG033
xer88kRNzGXAnvwaTl1ydaOUfA0nKmMoHWZxTCLQmoAzinvbcOcfkqze5zhzm2dRRzdmPyVbtiGI
kOrcPMxsmW5c8mSCdZw6/b3d9sXP2Zmr2xkp6xeWaemqRNy081Rcrq2Edc7iAjuYVQgTZiZ+NxjM
iqHmpLkbRhxrndOehdVV16YmQQ5BnPMOodM45L5Wm7kx9EGBOuIKHmVI52vY1bc2KIoLZk5i9qs5
7umONTcC9d/ObO3mLckMqVl3xo1AuCEmTezbmySOcGovcVmnO0EcSrnWIc/52owrSiXTKcoPqF/1
G+Cy4CWVmf0gI5auKDRb+T0N2hpbq2xQlxX2BCnNSJNxRyVvchMRzPGRxXngrZPSzW/NfAjqNfUP
MgYKhvOET/6ZAJR8nYVJs7HtnGcvxX6EPzX1bhPHeohHWJzhiHYnVtLftsQVvxWiIjt/NLtdMKDf
B2HqF9+booj3cRl/m5q03kTQHM8RLkP4rzMJ39uWFycuw/xGQYJ7QVdr3LPSmy/mDMUFzyWIVRgf
prFhy4KR1qiMR9dPvCP9BFGIuiRXGTbyxWTF9D1qCSbNrCnNt3M040Y1ukSeeAlaEv38b6rL15oY
v2sJiGzFNfvddEB0ElNL4jfNUpZFX2RrJDykdLb0xTGSnmJct6Mu1xXxeexaEn8l6u6cGo3rrEZs
VRAjgvTdC0yAHYb4SmAzgujKn0D8+uoh1Ll98RF+eaPWFgwC4fJo8+kZPXvAVeSybbCGH2OBQ9Rr
wCNndjl/dGMFxE7U3gd87ewWOZ29yeaue4CfDlejCx6Uksm29+ZXg8b/as+xvbWnub0aiJy3WjIl
KFnxrxEBD7upcO9LXbwIJ6xIu6LHGVzKloEE4JKaH1UKkmSUqWSxpTCcg5pVydymwyaLiszbohyC
Jj2xxZkvAXiO8UjcFWCHNcWJaa5Cw4hII8bri6tstHsm+LwQldr0E4OsJ7dJgwhytZWOwaCfBGPt
rbSooTbehFQAqSesM1YSJgvYDkPUXg80va+j4UbBTkyZ7R2LgBHHJsmJ8Nq1ZB4rdxURFL6LMtiX
OKY8/qRTJ0N09VXTs6vGfaXvIt+A54IOQrXxWYbGULFBCLX3ZtcwT9KVWYYGQanNKO3ntNeGt1Mj
Uu7vguguki67uDNOMI+jvnlkx1AWas/sPnszvDp7lENB1r25ZMRUhfAOA4iSZxFORgPAww6nFanT
zskbB8yveh4w0uHSknsPIcFJoy24MHv3DgiviV4ZsymZNsUsrSeABhFbKrX8YxH6OJunXn/z7RIL
R0n60c7NHOdYYeKNSewqyarpc/dId1+eEnK8tl3RU9aCMyHXgmjL6oxQgiW0IA19Z/ktqdtA57de
Lbt12ZoAjSm56QFCYoHGhv+l0B8/zq2JHd4rjb7eDIMu7kfHrX+4uNUu/CBJtMtsF4DEJAto1H6U
482H1nJEuihvcy/x3yHe8fM5+WCh/RbFPbCOxdNDXki5JjeWf+cZXfETxVb+7JjdeJdnqT9vgrmo
HqOCpcdq0etYHB4EkvO5zTf/rQL/N5Yy6iOT0umfz/L3P6om+segiz//zl91oPkH2QtAcAWRfKRS
LAmIf0qhAu8P5pWLtkmQsPC3OvD3uo+ERCCXjPtJuGAW/x+M7gNzMXv8Q+FHLcZ/2BRYXN+ev5Q0
v7l2pF2h0q2C/EA+8JvO4nHVtVm1JdHolYTix4ZarTR79RoU1uvE8bvrxbRrR9yNkwi2s6Hso8Ns
+tiyv+QDpr0jGHt03ZNZb/CnMncZZPNzCsFPV7EgoS9ozQsL7PorRmHzwSCmbU/e3ydnGhhzkCQ7
GAjMhCPxwKg/uNNzAnAeLjkJo5qvhnbAIah+2xo2AwntNieza5bQ9ltCdskR7NxulebjsWnFfO8B
d95UQou1Nen+yU4kHttpZLePKGnlGtY9QHFv33bRC/5+REFa53tR5PFNZybWOXX0vDY5o+746Ddb
j4nlHTIyQvny556msXewHUyKbKBCDO984NLV4Awa+0c9fiSljM6ZBr7tyBmDL4f/3mPst23cBqo8
etS1dvNxyzz5e5eOzs7tMbwnmb8oIvp3e5gYHXXDiaIEOW2CjjJF8L2fO0BcxL2BvxHlQ6HaXfcZ
OWXchsud3RtqPNSORIopKutB1nb+2uHQefGGdFfIZcnZFQ8ZcjjioYKmX6UBk5E1koybpnYivbUp
1NaqVNlrP1fJfebE7tFpiSd1yJNAnR4NzaNyjPDRJgT/7GYsp1dG4ZF2S+rJBVdIcm2qXL+SDdZ+
p+2Qz2PhQBlgzaM3fiWCSzxIShaduUecWsG90Fhmy9xBjJ3b6Gw7J6jfRJJCREjFkD+XWemdvZyz
n/Av1NclcT/IZfMqg+RVNxeh7GCDlNTixZM2h17ckwva2nV5atqQc3iuONxZ8/cK4V4pQLfjvmCI
RG7F1eyqiuBLBwCWFulXgaSF6MGQ6GRWQOHzp58jcFCLjEVSPbLWsK6OP2KPRqpwYcGRfq2JUqcX
RwcY7ZJstnZFykqjoyq6mzwyHHpU5uUKXdSIXprg5VmTDIwJhWwpD/TWplEBHjbTyZ+5w8yPphfO
0cA7kq6jtuNVXdB3mARHUDOgD4ZxQuxLRqv1NFReeRo7vqSguug3KOamOzvi0fT6cMoOXjvwy6sp
mh7Yq/EzFpB3HrgPqjO0VD9bO9w/W3ZXfEGrG2O1/bzaJixVm7Er6reYz98+IRCWC5ZZBAkgSUvl
RpjHc22VyRWxbfsdYcWwt3qn/gG/bLwLe4LsPn+yNEzrYDeQzgERgQy5+2hGoZgwiAG3EcbBvTvy
DLrLNZYXsXsqvbJ/alNXryn8fB9QA784xp/pgWyS7osYC/4gKTP20Rt+RU9X09aEM4f13E2/fj5p
qcfyn7myxFtvTTYJvcuVzly1utX1Ev0YIwRce7PKn12p7RddGgl5nYUr7pn2uccKpeODNTKIb5qO
dMmohxpXD7ypLMvLkwFmmRl0qMmbxZf1vRNxwnS+8m/p+KezIo3nITRTkkAUQfcxTyQjR+mFX6Xd
qBWTS/Rjn82aMQR8RzHhwMmj2HisZsWy1E+rR0aWcl/lndx+vluF5kJPogmTRJuFKICsbgjWVcor
h/7Hu1iqdcMVaQZEl/nRIk9bQA0CKvBqxpG+SoLgDcXXtLZVlazbdL6iALwOarrrjfZpUHSmg1d9
LfEURPSSaxnc2F1/a+roLiYhhy4tPgAQ+ulpeSb+mzg0EoxKWzyMrbNzhnhPts5zhF5ng3o2uCC0
5KALvW3WIkCqJxLO7LJ66LjHkBA6FbO2xPIf3Dr9gmTLuuKY+z/snUlz3Eaahn8ROoDEfgVqJ4sU
V4m6IEhJxL4lEuuvnwflng6LdkjjPs/F7Q5ZhSosifzelU254eG8dRtifVysSmk53xC/iJ6bVq+o
PpmVG30ylDbdGpNAZl7HcxaMnpMwNudZAPFjbfEdl4wUsFnDUNCL5uVtstGQ/Vcx2Tut+NFWAzs5
9kVX2bJ2pYiSWDNhf5OGOlSefUeELmPa0Ju3QLfRixaLL9SQfSPIHJqiwl+FZk/BgVXDVitN8uA6
wiQRRYohbBynfuiJzaA5Ilu+l4MdMkqQFAk6uGvU9FBlfXPy3ZzOd5VQc7RwgVPH2E1tHwXZOOfX
uWM8OcgRA9Qsx3yayyPYiXkYWYQ3OlPedqpy8sP9HrR4YaKv65cWQ2EwkfZ8jSPZPUlu/H02O/rG
HqIX3SjbkFS5oDdm2OPmvkk990cq3PSAH0P/6joa9GyePyqjy16B5CmWwuyARK3FV9NXXYBIX52w
klmI+JaF9cAcikMM60j8Dq73cKE01I8e2rL7nswq2qLRmW8YvMdmayI+Ym+sBGQinTSICgdRXdeG
c1Ow5t9xW0HmOZHxiTxNa4tpqUJWRZnxgdSGZmN10OSdIZofHemXWxRcx7lk7jab5rUvakg1r/OJ
dB6+6DSzEFTE294Xrb3XnP6bbukvbWLu9bmNnkajQd1n5kNgm1haagIxz9ICHJ2JlXB4DIMsreIv
eME6dvLmRiE3vx69Pt6ySfC+I7cY7l07NZ7yuV33EMBaYWc582kk1B0WR0TeFEL3P2Uu5CHK5vJH
F7nZDyUlqUuyRKQZd9GmHrRhxzt93OUdfzcucfksSr9xo6y+Q7UxbeKkZWdlMurTXuvdNEMzfq0o
FPs64gC6ceB7Q0zMc4CqeNkUPEWs5CrtV+ESgs4oLz1/zfaLrwcMTcapE5ExBWQ7OjeEYfU7L25L
nUciflbOpN06hvTC3BRTy0WEV4tkrG0HQrGvXVta3DEVwBW10sDO1jLyGpz6+qbGg3OyYEW3UWuv
xr42evbbVN2PNDRm24WCAbRGfqXdqNizj+wU8r2h1+02nbBk4navrW0ip/eqFNTGE1v+NMp0PMCQ
tJ+dVtWkrNJYGS8r7uKOHYEhdMPr7kIbGLuwchi0k16zgDWGaA91RBxgI1UWZtEc7chh8/haRbuf
reLN7QoPkWU03uaOpp9lVMldYdZy34oESGrMo5A9w3mqKVjStH0sYkhLb3nJpKybTUaDD3a7VoaL
kRtBiqhzV1pkgtUyt/b0SZ4ZG6ExaiySoo9Wb1s3fFpy9nj5QF9m7Qze7Ty2xUObdeOB3lLtxVRo
POA2f4wu7FTrzGrnN06864toTXNDBSOxjpI1s/CIk+EbAC7d8watb+kZ6oPG7+eg00f72Wym/TRO
8aYzl4fZMd2bKRVGoDwv28+VsUduAGFsyC3lC/EP4mf3JoplDL91sR3SrN9OFO+d0sFAHZ510XFs
o+s0bu+tyLY3cGLZkXq76SrKPGrO1swshACOudz7OaurceX21NQP26xZGyb26L+z+I4+gRYu8YJX
8INX9AL8GCgjvsAa+R8Yh3sBPKYL+GFfgJDsAoogVR1oZVqhEvsP3IT3NiBKeQFUkNIAriR/IC3O
BXbhbfh5AojRdBCZ8oLNWP34gPR82RorcgPAWe+ywbbOClinXcx0uzTOfUqsFuoLsJ9kRYEKaNbb
dkWGuhUjyla0yOgMdR5XBCkFSpLxLLbjii55K85E14Z1giYE07CBofwVjxpXZCpeMSoiwc3NDGxF
UOxaRtZnr+OKaaUXeAu/76nUQLzijFKrvO2qcBjSCVsVyFizYmQTms+97vmP1D9NAcKoq2VF1ECG
v7tiHFDilyhvDLKLa+tbQuP2hu5j/zRfwLnsAtTFs1RvujWq79SKZNfjiugJryOzeEX5ZOY/6EPv
66slbAEEHFR+RGMNNLgs1nxtpRLxwoocFtikz11SfmMApcCpFmicglEt9hXcf71JASAJBOKtr7Xl
d/cCT45UPGEVTYedXNFLti8OelZzuid7YgnZA92bK9ppXoBPY8VAdctHWLHiotOKkDorVorMqbpe
LgBqO6viNq9aF2P4irBWbQfYGq24K449XgX6BY5lNKzZBxS+9927ALZDbBv36YriqhXPXVZkd7mA
vMMF8EWvvTpq9bF6rNj0b8kl85AkqHrXsTDiDF6O6Qxn2RBbzAuaQKg07scXg2KUjdPiRgDPSSgf
zDLkEzRBcwvFbEqy2iPUvkp99QixItGuqrqtyGUJ2D2rZQ4pUkP+v0GlQuhr2w3vCfLng2uq9CDb
sUGkVv3IJyQa2HjwQ5rddS6R8Tex9BBt68OnOFHNPZKCZYNnnN1thvHCjmsPVYJJZJ3v4cJO0icG
v2jj+km9Q7PmHQugO/n/3N+P/xPqA7P8S/Lvuu4Z3V6rn+m/P/7W/+I+3r8YAgQKzjX9Z/XA/Qf3
QcOpr4FA9MYQJ0IIKn/0v/wfQk1Cdmko9+CvfWLc/4MDCT7QZ0mh3IE47H/K/5kfCEDcditRxsju
2gZ7m4+hMRBWY8+rVB5R2wPTEK1g3OtJu7ACkj5ctzTrBDbSprdOc6NHvOuSjVkVnTSZRqdu3Qi7
hYvKWneqPe/DgcAMoygB63Pt0WtK0m+Sxk6RBCmfFvSM3Tzo6I9MCuN6SmLmMdGqbVN69JAnyNFr
3UqmDZPGwIBsypA4TuTvqkSsTyaZ89CTZPObWpkPfCFnwEJda9kXvlCY9vrnf0LCMqwxQz00zXGS
xvTJYQu8j+feJ4hQrb+L7/0nYPD3XOjleKRzMBnomB/ZXf58PJINSczJ8+Y4ahIaJC7e4mUckKdy
Dn59pA+BQOuRXFMYBOUg+YVo/vDLlt4xsAc6xXGM2m4jsmwO/NnW9gAb6cMgCms/k392/+uDfuBC
LwdlbCIbnZvJ0/UPwGKmi24sKxSKvZOglYNjAZbH8Ems3mTL+Y+l6adswD9nT/3d0WyLJCyLaFuE
7x9OJmTYmFZlVhwNtkr5uZLlspscaYy3feH/hsQ2PgQArT/Nh5SHaKI0EEr/w8FoTyySMtfTY5tM
hRmaSYT5p20REpJOS0TgnEy3veyN67HLh8NS4H0i7Ykw2396hm1dpz7Q0tEFkEX/4bIWMEAzhRcZ
MFpOGvnUzR0gQBQ9+s6aGPrrg/31HoLVJlBZeECDIMXrOfnT0yEJMjGVdLJjYyzLHe2e3UZpPMFN
0uQJwTop0jW3YnL6zXH/emHJe0IzgWTVgcZf0fc/HzePszGNnSY7VmM7YKXnao5mP468cvvsnx1r
VSew+fANnUXVNnTrw7Es7LDkryMATTFpbNhBEyve6HJeff3m06/P54f19nIs2xCcSs/VrTUJ86ff
lUG+aVLjHlrmBblbHbnlqUjNwdj8+jh/wff5TbZJwpnDIrN2XP58nN4pOunUU3qMdBDgzTQSDhdY
c7Uylqb9kKQp6bOTRPIdLLLJGOXLOPlNgdSHe2f9rZRvsNAZjiswdX+4dwYcUimsK99h6OINIulW
IO/F1k8Zaok42iM8zTHn36znl1P4E7XBSxbzg0NNmMk7FKf4T6d4wMldL5GbHhNySD7LzClPjmnN
N4QhJ7RsN+AcSqsnnEj0BLlhNMK2Hkenmr4bTtHKbw049QnULToQv1CeIkyDp2jJtLtfX6G/+542
F8YHtPfxalyix//0aOW2GY2Lq2kHnTisN/hKSwJaFT6XCDGEc6i0rHGDOdNcl7iaMT/rlNvAgjBa
HHu6Xq98hQp+Sj3zxtecjgbYIakz6BbfHfa//q5/vWsRIq3SHaqdqS76+FWJs1B1V4z4LnwdQjuP
6fADPenU9tfH+fDUc8eAInHJMOcTlEgy38+XLtUEJwX58bEe6+XOT1cLc5XT6IThzn749bE+LueX
g7kuBTEe1lhEWh9uT0qt7M6aMpZzxvxN7EXDRi+aPsRRku9QxsZhM43zldFP7otWVghUa1v95sQa
ur0+iT/frp5pEvOCvJAL7X3URhW0GgqejOiAekTOR7cQLKbKJ2j5GCPjvCPKXH+zk4g277TH9DoT
GRvz76sWm0HBvmJijk4+FtBPcG7oGLs2a2DGCkUFgsjL5VwkXXRKMOvc06McvQ9TXyBQKZbzUkgm
Tr+VzoPbTvlJED1/NUidBbcrR3HPeO48OEmjHxTiNsQ01so3NKn2qLnjcjeTmdQHpAoNt6XU1WtB
cMgbqo/o3GnNDF0xVdF76UH7n9AAlIxLQxMdls6w8HG7CXID05XrHoFaKh3ni7BeEz8yvlV9aT4h
92/aYIqGUkNEElnvxaAsskDUZFKm5mXJOTZ5sqmTjTeGHNK3PmHxJgkXs0itecijSraNiKR0omrH
1I/7nZ441n6kPq7bgLF03z23F1vqw90XetUZu2oj437j6Y/zXV77HL5pGJE9QZhSgLfcfVkATcjj
9eOzu/5d6ub5GrONBLtNx24MXJQWj1ic5zPvmeK5RfZ0ezm9kTOqragS/a4x2yQ/1RS3oK02YrQO
Qi+pD4n9EgfqkmTN1r2sVoC4V4ijWaFIr9K+VnXOHQmVY+ghEZnI9MilwOpve8A/UteTR9L6rM89
o7wGg6FXn8jddWkRsficEd7zjEUBEAlV7pvUffTQkZRzvPeJ9CFDjWKOhyw2CdqvBikCTXBuS1Ok
bwS+iJ0ha+s1s6lOxYbYFTKI0hKWlaw0Faoc/kcf2uk2nS3ycmlUTL/SQMPSBFv3bMy6VWzN9T4s
MeWfvD4bY6IEPZVulslgA2OU9bIDgeNecklfOsfjTJIS5e0EHiuyxO5KWwNDWUr2OX2CxyTM+AGk
+mS4b8OOG2yrd0nzmpCqdqiRyhDQTpLNJ4kLrT70CRODY9fao5PknDB6EudzTLHfKfeovV6wIUzS
ws2lFe1OZa5xiJE2b4nisYl0r+VdjHYYYF5WVwjLVp6iSDeO6DB4mdVy6lHfYEe1o8dYudva6vNX
LNv5mdId2NXIdm/Lxd3n6dJArkbTHsGc+eJ5PHaNVe51bJm4wgGScJMsoWDmCw0H7JIAqxLbd0V1
FWcVC2k6EPlMKlJm+Lskac3d2Cf1yechCRLkJmQPjz4gFD+ryD0ZUsddbOYB7EGsTJGyrRdJj+o5
LtNbQplR5Q9A0MPsWSEvHADNNn1yIlw2c9eIq8JGw9zjraUzftznPkAyDCc0Gqapjd8Ae6Z+ct8l
8xs882sDp7TN4EcI4LGqQAD8HzXd+9I6HbjKYDZFOE8eb7W+EV9Lk/omk5ygQaQ3ibPGzFvO4zBE
VzXhX19UI5ZtYs3TKSlKFmBr3SMhwbtxUtM8KxDnOyMtupM22Dl5Ac41tWqorgKrzNzOh09uRdz9
aPW8WeWfpH9U0RBhCI7N7GTUVm2guYrd6x7DogjqgjzVYJjF8mQvlrmbxgIDuBqEf6UMo71lo2QR
MIQKakN2SfEkmzl+6oU+PpARy/6h7tYsabC1+Zy72EUoYnLRGSnve0YfyHFC1X9E4FdyUHbRZxnr
9549jvfuOM/41Pp+u75/VqlfQ58iSv3yU0fSZujypBVHS7PYCoi8JixkZi+SIzqCE3c6VHNuylJU
jUFskbkSuLHvHpqM0afn/tuUbPN2/qJbe0qZrCYkZ7S87XT1jH2hJWwyHW6sdsGUFBeUUGwUGr5s
Z2eivNKaLt9VGflfmPy7neP28WeFQ/pqtfmpNCLEZex1Cki80f+KJ7AjkqESHeXprJPHypfJyWzZ
t6On8LrDMpTcmBl7B0aEQsMdIt1tOcsvVe3ZO71UwwvsqveuLHRcgVMZ4lGUtvt5osKDDDabgEA0
XLif6p79GHWfh2ZZ/JtJa507vNqYCeu6QSrRugcmaP+A21sQ82n08kcjqCZoxmw+tSSJumD5Zz+S
YxFSA35t2QCCkPPuvncL/66IWlonIvJvGP6zxAKmkMajBowL61oQ4os8+2GyexJREFThSNEG69u0
6N2dqzRQg7aiD7luxQZ97zZysgonDjl/+9HVip3jqYHkrdSCTupIBVCdGZSRkR2jrBVnzmC6oc8J
GUtk7Afb5sb2qzOVXxA0pS8+YWSxDzYo5DVubcyezWI/RGiNN+j66n2hwwoWS+e99pAwIQsNuZ3d
mJqhp2pMSnlke/sE62gRVKOBW6OLYnL1JvMG7XV9i0qUbT/0rhM0nZZV25nGBwsN+FDsC0oiXmy4
lEd+Wnw1abZH5Qe9LUfsVPMPxTh+TWRHf6csbfKg6fyhI0it4p0Owy7Dqh7sGyb2lTFwXQYAoz4V
xqx4uhRdU1lZIMW21a1HMcjBRGboh6nvHcppkcfRo6RqMCLvqm6n6Jz11K1Y8VC+reiws80bv/1s
xXa7c5yMyhG7TKOwcZv6qPUVWFJWoGTumq8lH40rp7aK0LcXUYQdzOGr3hACyCLQace4WcWZngHP
g3jZ3iDS7a+MaIaCqrMtVzzd5qX4NhJ8skn7BlLf9k1I5Diez67f12+uUQ0n6HaNeEjegVCQmLVs
UpksL1efDH3o3gi6Zs3+w5AR+aReq3D4w6xB9ulq3SAB07MC3aqm5D3R5pY8DXIxeLCxI0em0t5b
egbOE7zcTTra/ZMWR8ObJVPvJe6x3gVIVbViM+mLZ/PaI9zRLZEll9VBc6z5JASWNGKDhs+zMlC9
5GW70TwMhAGNgXWQjrkRsouKb2YxuxtVtKAaoo2ONkJJk2+lJtoZM/1sjWmxQT3DO6MWM/rVou/R
arA4Icc2MqRHRoSz0pBl02+UJWqWs3mJHzyCnoDCYX+OBA/xGjFAh7gvC3+VuSzaIz5CfefnNdeN
l8Le1BtK4pa0/9YwGzFhJAUOopKzQGTM10istzKIkn5O3Ebg6BJyOji6GT3PtjBfNdFo7wJi4Try
5vjRJsAzNOAw9xNi8iekKwPsnS2/Rg1NjMWgr6VM6RMbY8D7yNEJdWzvHRMSayFeZ2F5jYqIm6p8
xpalo/vW7t1hwv7pVqjDXG9nLZoTYHifQyvXSzLw1rBvak/xqUlM7szYAYmRdehP6VteCATyGnNy
0Ceq5lUZHwTeJ3pzxh94Df09s7wVtlL4O5QRbkiG10l0BKwYUHdBaa+Mrk9lgSdo1Yu4nfVsMq5m
u8RxaLwuDR+c1L23F3ObBzQ6FHtLpRNVfIRoCCofzpCc71pDBFdLq0LgDIM44brStzjdoAflXBx8
HXhATAP8eSP7fZMoIsKU4QfM+Lx12AidrB5KtyP/lqBH1V0jQc2uc2Pa56hQAuQ9U8hQ7WzUONFr
paPJsibnYMs2CfVygKFt8Zj2MGCCreCnyeh0HABZs/NUB4Gu1dtGq5e94aR1ULY+WU1auZO01FwR
aCEQ+OhH8gzvelN7TR1rR0bwzD7Fv6nKDrKtfRnLhVST6KRq56mR0ZklF8CINK8rRy7vlMo9k9t/
72K6aNhNEy5avPp6Ou6XHJDSVf4bFo8uJOljrbcy7KeadF1SecQbcZxsrJCHbLxEwLFItaEziqan
5mpKXIwbsfOtHHwqaUtQbUS6TATx2PefsUp8m8grcLJe7Fq3QMo4+3P8WScxnXAb6eUnS2Kznuc5
IEbW3BvLdmjTL9MwdWSRJNd2+6R7Q//Yei0BkV2K7zlODu6IoFG2Q/9FE9LbTuNAvhszzHXfS40s
VehZzZv1k22m7henoxwoLVt68zoSSI9p6wCPjtk6TkAcTft6pFqMWLTcQl+HUh3doCZ3STnd28Lx
v+sO0fInkuUBdILc7zx9LwYxmlfKK7sOqVmCSq0Qcv080eYoSwCdR4ALI1LE8CjuaDr5CLUB1bQy
FehZgaa6ixNcp+yH4MR6FwVBr1xqFsmLIArOBzR1upGRM/fh3hBIvnhxHr13kcMDyFGhGOzIYxAR
HoPUBl6OsSjmtu/pgo4KcKaV05jrPnqBGtS2kdYyY9RIw3C7TDct77hnr43mMzZbpuTU1ciPaB39
hmpv2G7lz4wdvcuyNBKdE1bGOp3QfjT8yBYx3mbObFzrRr7QGoyZM8nH6IWMPkDuGLPVvdHZauvY
JBKDdw36W12Pjn1WybCOvL6CfE7spvuMOomtQ6E5+r4xTHlkb89H0wSGu7tmQEfmHy8713CZr0ZH
fXWKUmxSyfaPNLHmky2XMCcZ4ljRLxUuvPKPIu94kXZmdDITG1CgY8j3eheMYGVqLscbGkvbzrUj
j5Fjwtnk5DaQuF9+ufwnvleKe91h7K/dzN+7yJYOWICa165UzGCTFKAEnjnejsijkFoRuht4S+U8
+DknM5WJHeiJancXoLgpJmiUqfY2fQ5uXJRpowdpiqKTPAjo8WTMTw661r1DL+fnOlX8gDTjE1lH
lrsO4OWTnRbGl7LXueqkXvGdyfQ4SruaPuUT+91FS/Ao5T0CjQZDdThh9zpaJVh4YzP2tQMW2NCe
sxbqeq2f6PvCJfI0j5CepguoCOAli0FPnnGkS39DT4aNFCvSy5L7X1+0a6zhDS15GFv0PANR9JYr
osE7ERhEdQPJtMTDofhZ6p3Kx9G6LlpEPjZ66Ks6W2DIFhvwKlry0+W+09KKMHSYXLb/yCkLWZC8
ozpiD4ZJW79f0kTvVP/yczXGrDvaszgnRQ/LZvB/uVYTtTMDpw2QMrSMZjkL3A37eoXiiC5caEpH
A7MUI4pryGxs2dwBylploAjm+MAicx5i4WtbPxmQzxY1eL5LsMNEMfWXUuev5JUlj261/mmtOFsG
utc5xPY2nwc+CBmT9O1NO2r6l8SwqS3KVe7v0477PtHYXhsuOOvmAjwZmojeF8MCVMq4m8yFD80m
rX4FSqzIU6nEgH9+jccyxug0EC/5GiW49OYo4dHREh5hy+zhJtFekd9h1K85yQxHv500kiS7YbUi
ySIy7hkO+IWVwG8TRHGcswOORurrq1RcM7fIzwp9CvopvchP+NOW89DVAhUT/duXB1Z0efK9pOjx
Facvhyb+mE53NUdHBeRakhFBshPRCiHK4+VOtfw9X6b5FYvvW4/gNqQwjdFDNd8qFB2hD5m37wYZ
oVHn6igV8bBPPIFUFvsgFpW/V3JQFIU489kEAj83Jfo9OeK8JrdiMa6KWBi3lelEJ7sw+eaKycfe
VCyHe506zC6AFvU29noXjA3QnN1gkgpsyxpwiyhmwhE5/slxF/0t1rPmFSpSq0O4WJ7pWtro05hO
d73O+kgfXrUnDVl7RBsSvbtoU8rVT8Q9KMl/Dl27iU5pTGU7+wDsoZqLJhhpDGMfasyBFmTm5JAB
Y/rSUaD9dVpzG4KODbkESm3ibcK2gjdjk+Hd6YbqJhlV/5jqo/e9GazoPa0n/zTYSTHTgMubyUrH
dkdsxYyoqOIOGPw2eskc4uAQeJkSsUMNwL0pmhQh8AUS/n+T8+NvylwpI/yl0OH82nWv35KeXZjq
/ux1Fn/8zX+LHRz/X4gfYO14L2BrhiT9j9jBNddUKpL0IRIdCzgRj+y/xQ6W+NdKqWKddW36gy4I
+L/NzpbxL0GGC1Jzj9aSS/XcP3C9fGQXPI4AxWfaLEuMdR85Md+cHS1vtObgpcU7fjHeQ15NQqOn
j/+QUVyPJLAMges7MPDmB/atqKzKAtzkSGIZWXaar01F5zI9Tf1vOP6/+00cA0SAiGVIxfXP/0Qi
xYpAcCItmoMa8571Rb/thjILnHZ5/jVd8jcHWuk0IpM5nM6xfj7QQLCCT1c2uFqXv5MR/4794T3j
f/+bw9jw+S5X/C/XSBEY0yX21BwiDQm/762WDiQMYT6l/8WpW3uEIGLxJnrETv/8i2Liaa064RcN
gGjXE4AnUJPwrmWV/eZHrZ/0Z4qH2wEdDzWyXCcyAD4yku4ARq18RF/J6nlxerwN8fRsaPMzyS3e
5tdncOXI/nIwE5IOLonkuI96FuaWmmezbg5+27FQd9hOMra6AaEcr3AhwAMWuhNSnNU/vxU9xzJt
bPf41Eig+/l8UoDUiwLD9aFp8cz06HcATLT8Wcv4t1//xo985OWE0tLLqkB7Fk/1z4ciigabel02
B61H/A/MOG8zoUcPvz7K393yzp+O8sHWT0yTNWg9SVqaP9m866dn0iirUyX/u1P3pyN9OHUjOo56
qDhSUvTzBlX36wIfEf4fHq+L/ubn24M4Co92M2hnC//Nh7uekG7bK+umxN8i6k2jD1Siz/gVPi0U
3W59+hk3GN+NXYsR8aDLqd5kBR1zZosRZmgJpQjHmhoFbyK1QGL1/+YmKQGWWWQeV1UQPsH8HVrB
PMaLMZwbF4wY2BIDkfDrds2ENsg+x1il04cYYvW1D+7Ulnez9MXn3BX10Y6y6CtNP/NmLHH6ovLN
g3pmyzRm3M+5O1GB0809uRFgwt4GM4t1VCqptvgPq62C83pQWmaddH8Zv10iEy6hCINDUMKc4b8F
mx5o5Xa9pN6iHadbM18dSh3fRxO+9VrSQLCKZZG/+XFzGwtcDxAo+JdIlcBaZSAtmoIWgffeiUha
aPWIhoqWXZEGlxuW1GBgYGDhgpNQoauI7sPYl2NCwkHsOLwCYB+NnWI2AQ3012gKQuL3mVzqK8BI
1ES4gPeeD3uJgUt8jpPBvppiI/sae3Xx7Iw5LvvObF6IthPk1vFBgYvt4aUpqZ/iOw24lQDIsCqb
5rxqzByLLSRtnMVzN8LwspnFWqyl6mvEqblKsra5dfrsXTe4pn3miM/o8d6J+Ike8PnUx3FdGhOc
xVdzIbDfSZLU1yRxv0g+Ea033dM3ah1Z0VUIXZvuh7gwA7YB2JULfB5sHtEWBFYfpzcxSDHTc1y9
O8wKN1A0nMS+IJ+C0GWPtr31ti+I8DoteoRl0OGUEffEz+wTZlwLwKdsm/jRWwQ/KSZo8au/sPMt
aYPbRHayttUo5B9hvUin2KcVUdTkag+NT7ZzNHxJooaiDSK7cFbBqOIac/RKXmvMSp89ylAfsdzg
r3bh1viN85ZUP+T5utceLKbz55ogl0cTcDsLbQlDEUrLHvIAi9lQ7/qp9K/l1JgB5ZBcAkXWJOQO
QoI60GISKOnMogiwpcmqsZgtQYJ5xS2z75GS32Bdo1a+SZ4VmcYUy3pV9opXTduxCR7OdEQR3p76
QPPY+6Z7Qp+GL4tc8r3d9IqAP00SzJg1JqG6S4YPKpAdABQGkdx4W3wqScTCs0VSFw2GGDO6JwpO
m5c4YzZz54I1FMu4HcheM0+IpXDVA/lqoZFzJeyE+LA2FrgOV4OknGiOBjDDhZ7415EBg80XAdGJ
MRBqhHCOm6R0Enog/dXOSzJJpnGFetw4/IPLm3iS0QWm/yEbaOfZJM2U/Kga3z5UuQMU5iRgUJbR
f2m6edibZc044/fcCAvMwGkEu+2i1VKhKT3syNQkavGHIsxjk3S4rlpxUPWAGmBOTyXR1due4Mcr
XoXu3cUgapAKvF3Ttc+Dkv42znnOLU9FDChu/tljpL6itWsHmVKEMcVFKizHvKPcNc3SwFQFNzWr
4vQpKZp5U/UZ5QdsKncteStbMgWIjULkEJhdNm8XmqUO4KQYJdf3bmPxuyk7eqUB0rv1xsx+LabO
uzMHZdzU8Wg8ZlZknqaeOypnQf3a+xEwb0E06FCt4QMdwvi1Ht2/pVli/NZpEgAsJkE1TKzcuzMc
3IaWXrzCI3k4GVk/nERz75aUUU5A9m8iFw46sM3eu4vqXF4bY89KdtlpQSa0EEolreYojsJSrKkW
I4em1lAe0rVhXhjG+C2xK3InC3Ia/U7nDtbFmmJ1azYI6pPR9LgIZXPbteu+uhb1FaYRbqaxTXrG
b4MoLZezk0Y+Sg6nN5BHsuqiTnhRuWf80EdWq2G9R2ydLskcw8NNZk/xbkCoyhrHTiLQNGXfZLG9
6+BrwqGWIrTNhRVR1Xj+Fqd+IjDOv13cqIIWcWVoafT69lxhMg51efErV+SzxRHja1Wh7OrLu65n
7dFiVg+6GrdVPqDpHIga3JlQsUFMKdiNGQn9zTd6dUX6PfvRur/1iNY8dI6OFZWwuX3px9pZyfTW
RM/3Rcuy7naeEnWOsuVzqpvjZy+fvY031+neWgyycdE3baukLW8bTUZEORBWKstNaibvdUx1B/j9
E8/zsxx0uAKvBhWMMfhhMW5urbmDCiFmcM/i/qbZNUS/y0sPaYp11NIE7UnFyks2o/+sl57BvG0A
hS1c0uaPRdaxuma3cA0I9jThZJxpTS63sKnMxdQfSmFbcl8Rqi+MpCGop/MzWBF6UnA4MOS13CKZ
X64CbZKnx1aHJWio16hySWU2hVaLDKj1SMvAjIHEQGvHFndDKZ66UpQnoqlRALpKb8La69uTWXT9
pjdKaqqpZ5xq17maRwHEx8unWBOcSneM7ltBFsAGIC7R9lY6ENGLHdscJmD3aPBO1gC2E0ROb7pm
yF5c9mTp+dJ97+YsoT2LKNEfje2sZY2xe5w8tyGNlIwlYnBaW0fyMbGuz/jioQCVVOpT5RBEJDOr
Jw6m8+Jsq6hoscgo7A1Cuzuj++rl9OuGgCkPY2ZOBewznSPr5toiT92dh1NF/ugG3PON8jw4+oxe
ydmkDYJQk51weL5YOIY7286o5TRR/IHGUV2pWWLe85wKOmMyZDD45dVBtL3a0g7ymlMDtnVHfJJC
B1yt3RaMFBzthnBJFA5TLPVNZQls48gOlhse1/hbjEqfTnIDg27hAstmhaYd08nWSYohvB9tqMPy
bcXsTpiWyKIaLb+wqZVM5CHvRyKQPWztv1O/rfvanzajOBiY/RHe2pR+GtaHHXa3LLHVd3pxgENg
vcH2dFZxD77tSfYJF5/1bGowamJhX5H7sr7igbev8IfHKQFNvxvUPipWydgGn3NNAxP1Oux+GHJd
fIE8A3wfWRrPvY4AK18d3C4ekP9h78x240bWLf0q/QIskMEgGQQafZFzKgdJqcGWbwh54kwG5+Hp
z0dXVfe26+xdZwPn5gB9V0bJlpTJJP9Y/1rfyrpbMPGY+9dHjL+cDH3TMjka4pFdbKC/Gh4b9OY8
HDSs5IohrAiIBlsFj+OiiMqTIafy+K+/319QZfyGlunhdyRBYtNI/cvJqagZcKSbZtxQkHBX3CXI
dzUY8zZJnb/ji/UJcUfMg44aHn48dnBiWu4+EjBAIgtvWZBmzvuP5PoI3OlvDnb2X85c/Hz4o4lh
eB5skl8P5XqMMe/hYjlEeS7vur7JvwPP5jM10NvBkhXHC+gMZOxkFSVWe+1dZk1Kh/U9bAIBPSB/
Z5QpIIKDY54EJ8+G0goW1tAETlLE/rmok5roNQzGlk2bXrVd4BzCgLuyPXJw3UovD55sCFnvtkug
hToRSAfKsLzHKaDxbhXQ0vlqxnHy6cdTsShMX62HORXR37wWfzGoLu8VGzZ86a7rYI39xQ1LDC1g
VdDAJXWTZanYlCv2rbgZbfmxYmV1MBgbV1ghxc5Bk19TmPR3dbx/+XzCtVPC4QchPkII4Odzdjvh
Q9aUPh5Io8Z7xwihF8nh724Df1EsfHCGANnIrkpaxH99z7u46wO3KOODKxme3ZAbV6FdXBmCmjcQ
YyVif8LhAfW7//ivPw9iud5/vgMxogDWUSQNiEL9ehzGog5kPBuig2wosDxksvTPP6hOIINZm5VI
8ve+4fiveF9f4YdW7NCdgWVh74RroNOwF7jfUoJRsdemOrjVjJOU0R2Yv/1zUhbNV/gQLEKNoOHg
+uOn//969d/p1TwpeJT8cxzTJS6Kb03Zvv+kVf/+t/4M5vm/SYzXKNXyhyhncmv+s5vO+6E6sxPB
O4JYvGT2/tSq/d/I8S0gJgwlPthdruU/tWr7N0IkLF8sfPI4gehd+De0assSfJd/vDRN2DFqacLz
BD8g1KhfbtU2l3veysI8FcBvo6pbAxk1NiNJ/UPcWqPeUgNHhn6ycd/t2IhZ9tbVrf1thFePO3aO
CbXSC0SpZQAJBcGCOZSieylxQYDd2QyNRdu3CF/yEaoAaRvnQy9le6nMsH3AUAfVOS4TaMglpwhc
ufzPde+Ovt4bSZQeSOIXJy8ZZ86O1NjUrf3ZGGQwncymwhImXdGe+8SXxYudBp13buZqNqH6ugMx
V5nb3ddknmqWdg2paJeVkY8RZJ4aeqBAJmzs2rQRaezujYPSAJ+qwwl+Se3YmVeMyZ4G0us4T2GQ
5YBlwI2kW50F8YsVTUzs0YBHp8bK5h6l6zRfvbqsnlxIS8fGa6O9GJOvWcWoH1N8s27MCowlhhix
T0T8PKV2+gCRPEgOfIl9oWmLRgh85/GhLQhDrTj029vWMt5HbMYrZSb5sGCnjKVxxt5WRD44iSjQ
LDOgA4dOLKO5YQd3Lr3vjFuahjzr2Pl+VZ7a2Q9e51x5T3qxENftJNQRedE2QI1oJ1tyDwuFrg6S
j4Ceo61hC6xBPDt5Dbj3V91Y3Ll+mWGQ8Xgtu3wAZoXvll6FaRpOmCpCBaVfR1svdudbVYQyNvdB
iCicWm66agHQrUQ7HCbM1AVrvQknqgwqgCtTEBwk3tuPeiauA9XQmJ8BM2cL/5CJiF4uU2WvMWVR
xUtIogMrUcfUORrbYWm9b/aiSyifO0ahU1BDkAC4s94xfdVg8FgmrChdhnbTSBg1Wl5nDgiQCgIU
MgSPY9zPNwV3kjU1/r00LYdkDUNoIXNX0BNdv0WraBu1ymbDJkPtiGGbzUG/psJQY9H0ntPR2eSO
IENRX5xJAcYZZvz55eJ9regqSfdyzIM7Ly12hZs2L5TNPY4MhiuY0eGOkz/cl356I1eIBcOLg13Q
T09mljTHqo6i7exWybmCQnjUjkx3tMHDWTeKdpVyLABSxnk1x5CPYSord4Mq45ORTfPRrPhoCjcT
L/4kPkGjxPJlhZSaR8ApZZuAAC28tsW4Q76viYfPdVlnd9TEhacKOy6W5xyQGDULpcEiWeoOE5rm
9TGqTZwb9NxVBjxrbVFVEEbRN2euPqI1sq0OSs1SyCSUIesU2otUw4aHenguFidzE096T1v1UxvT
vG0RCF71wglwoCfWAz99ckocCI2rYGwpmIdS9Y3OxgkzlM2Lw4ftAGEAaZanN1aIlqhuxZnQgReW
3VIVn2crQKXpqHsU83Ps0pxkNv4dLPAbVrJjAe1lQwfFNkx49UNq0qm2fmmqaq+m8ZIIYwTN3YFf
1Vm77YMZI2sgX0FUxKsB5xf5gexbJk28QMXgolZH3VNsFBdVWdbapzNwVbUON8FYXaRGSkryccTM
51t4h4R8NDuk43ysi7Xn9wPXlm6sgvfD3eO+w9NKP94B3OIXurjiVUVk+87ldnkHOpT65cBOrlAz
kgPPfpziXmw9gnV57JNmSwQFLmNZXEdMT+8QFux12gWeZl6Dbq+1kLdYVPRVaOhAvGH1To966SuJ
PtJ+3qOcjt+jNieO4DWcPoF6r1xLTWv61/07pjEqurmtP7b2sJiMXP+YJt4tcOtHvGDmjtsE9tnE
gIDXpG77gftKtxGg+PuVttvkmgg8JVWbtnuTN2oHs6W7OqET3exx9C/1aN5A8bZYYvO3JiSUkPgd
YgZ98xVc/HHJpeH/uWFc4e7C8Yy9Y7JLbHwXDhbi90jGVwByPB2qYI0CiT0kaZ8z5L2dgKX1NKTD
RRvgVkarTV48I3lxQmD9mdG/N7P/0Q3FEaMmtmSr07s8y+DaiGHX4F2ja23viwQrQlLJq7DCaj+o
+kuBcWKLH6o5mK14psUEigvdi2qTUx50cqqB8hHLvnW+PmdN9OqmYl6JbMbbR00od9otavQnjMvN
mladdbrcS7WhHlRj75s4GW8jbx3qBRUOa26j6lMahNbHzFHuprY9PmoGGQsy67hveux7dIEp0e4c
Ul0UByZqRYI1BtnjY4tNp0ztEVjmY1S2h1Ynd30cpPs2M0nA+wbd872BUS3N1nNAxYbiGJ6viJXI
L9Lg/aKhy1DXCXP/Y5QDhJi9urpk3WKVH3rsk4kTfdZIQutBdOcxrngmDNmLJfsDII+LT1RhA1IC
Bbxun/qpuXKMyL/0Y3Hw1fSR3BvIGH4fVOMyXUvHi0/9ZB+x9Vo7GQWEqkIMYdfRkRl4pQAzJ20X
1smJnXAHTQpgTRfab/j1AVfgjitWIKkLTSs8d6Y+t4uH0OiRGso6ctctzzUdDxQalkSIyV7rXdHp
7izCIljHgmIKfyl7CGzjJTKG5fE8EO9yfeisznVgQf1qIEPem6Hux42cMokgMNH9cysSQx3Bzc53
Y2+/yNHUnw1wluEhyIsu3TneYFP3lFlDvZKynPoDz1mx7Vv/C0WaD1bkIf6AVLk1TvEAKM5YV6nx
mE9Rd88O+sNiQUHpd8s7iuA+wFrJnkfKpEj1t1uLXw9TU0Z5Ajvgw4AM9J7MkHkGJ6iPNm7fbVIC
T3MzlwpupdN1Tokfm6f+bbH3b/EOGZewH9JXdjfk8lhSfHc7J9x02L9B0NjZe6m86QkhlCq6Tr3Z
qaPXucq9V88Dl2lgYiZDFCXPRYhheYRlvQdwhgRns9Ea5fIh4g1LKLuyKYGgZIfPNT8eILd8mydf
dZ1+nkzDu/l+0X+wm550QBdd2fY4KHo8sqkctRCCaGWgCUeDjSIlnZ1QccpDAimPGaEIL8BeDm0a
gCd2PL3tOr+8YSqEd8S+oHs0KkorZs+tPhizfyhpt3kmHCx3Fp1YdG/NaXwu2vZrlaov3J0z1pCu
v+nqoHuJE+vk0u+x1z5SNtmzeIuyzwMi9jEcCxsTliNMPNZlIq6Fbce4UZ3qnNDbDs+umc4565bD
UFojTIrqC7k2a92NWWw9aN1bT9wgm3FrdzYgKbcdIvzTgLx2MpcpD6/GKN4qUGCn0J2cHeb4+HUR
qyfUy4xcDkqN/ZRDvflcZI77WULMwWbdhj5WRiRrC9Lv3PGaiwVGOHPSZwDu77xuNmiSQayzxT00
JknVxED1FmFNP9vkTB7sSmAzR2siI/kQneqO5ug078Mn32AQtS4MWuu86F9rfz6inn0tA9fdV9qb
yUlqti9Unh0DbK+reXT8FQ/JPe/anZMs9DR8bpusBKYzyu4T2UoE/lkTmNLBwqdHv6+hRpDpKA+R
/JFp0TjclAUxthWS5scEcdMctgEM7QQ2/Ess3XqfaVed4igvT0DvctR+/2mao13WV/UNmqXcm9Zn
ij0YmJKg3CZ58IKBlvpm4jOBIW2WdFpvGqdGrE1o1XCnYutV2WEuuO5yNk9w/4S1Lo1CY2PoMc9S
DkPUxVlJbGjYy5FD5jT6NPjtmSy3vzMVL3Hu6xc0oXKLO4iQRJyfBlpYoMmpnLQ/o2HWGjJjm6h5
JmblsSzlzR9yuXdD+0tWdC+lnpx7w8X5B52RcdmZyIrBLKw1bbtywtSrnfpi1CM0pNkQr9lQkzHP
8vxlBLO/JoXBo24y5Cqx6EWGp7hOIoe9u0jK8kwy8oWd5rgrG2a6uAzir2ltbawRju0cc5Xj1FsR
osxZ5qnghRa5M9sUea0lC96uKr4z/DarNGq2VjKX68iASj7K/n6Mmmg3Z13+Ussk3mTsX3cs8f2t
JFfI0K2c1WQkGclTbi4TFoSdT1Pw1VXBZ7Opw42fjsh+Qzo+UgnNGrJxLUjmHlOPhTZr6uRKf0p3
RYJe52U1rOemZksszenKYuDOoMeKdUNpg9Du+xUki+EMQvdryXkjs4w3oeb3UNMUbTXdmWPutBRG
0Zg1HwOV9gCGjX0WfafsFdu1CzoYYqE+VGn9UMX2ibAMt8cIamFHxdBOa463vahtyGf9XpSOtbKT
5LRUNTAnmGxy1YvjRfbKjuf30eu+BF2IJzvl+intx669eGXwUvZzu+I4FX4yyGOvO6JOQEXndWh7
59lXH5VmF+b75T7l4bgSodLXIABhZhQmkTKpH5OB6cxoEqB73dyQvoJPxQqLBALMgwcKo8k/pASc
eCQAsFsJngQVtTY62k1KNceaK/jTVNNrm6LLggaYVpEtGpycko32KnLyt6xM8nIbx1Z+5ZFFCnMs
7YwBr2T3KaK6eBxaQQ7AgPHHqjndJzEsqLUWtRmtS/acb2i4MZy7nkWvo6uXoVPZse+j/shUnWLf
iIq99Au5I7wdntj6u7saOOtUz+GqokuD5oHkoYgN67sTN91pjmL3jthOfRDZtPhqg2nnAGZ+lgV7
DVWLd87wyQU/MQf80LxH7KduuynDsz2yoMF07VwQx8lOz+O4t0nubrDll7vek8au9aER1UQJAxuw
fU+OZhOOBoeqRQuOATdv0DYM8jXmPSsEtQYVQqFulAWQDlv34GXTZ5V3/ooq4HcvzHjFGGovRUeD
cp1MR7z5xC8GCrJyur/KJvJ4FvufWA/EoCY9e0P/Y48H2ykYg+p5M6T8843PIpHPTuiOjHuc+ndS
JAXKgGADNCa7qDSzI3PjkeK5hJB23u+4XTlb7uYTb71TbDOsGwlaNYcpdaNPS+45CqO42GPy1qe+
zyQtzfTCo5qn0MBp4To1/qloCrXSaSI3IvCcVZcCnseKsirBIrK9J0QDSz4+NKm01jUwj1XaNuap
Tav2rint79XcXSafVfFythBzfIWhHGzHOcwfkpq3EVY8Kc1UbKkuAj09GNaK1ql2Q+uRcYKx+xCL
XKwobbmErvdaKr/ZM19X63Eh+BGy2xWWuQ8H9I6sdTjLONG061KSLobqBH7/9ttc6ke3bC+ThuFK
mHUzh/YWlYFzlrAJLkJXQN/HNB4Qe3XthpaOkbsy1UeHqMzq7Zxqh6EFjiaf1HVHLGtldi33SMeq
NwyAn3sv+Rx7zlHJ6mFkEXwkOy42HCFP3KJfddAXO9mNW45aXMkWZeZtTw6NTwNdclZHSck4IKPM
PHRlax9rbdE3ahwV8MS5h5hcVbgGOOjMxYdKGsgmwzConcisZ+6dNwFqmd8IP3fqDpy81IASz3Gw
NUxAe3rVoQhsrCCmT1sRNHBk8Rmchv+YhAZvpHL2FetxTF/2/KIs+eDNYBhHbQnYceaubRzSHjUU
kzWDsrFxQWbCD/SS55wObGVV12YWp1S577Yldjp7by0SYa36Xvdsek0Vs862yME1ub+pEipaEp1s
5qr/rmkho7cv/RRVdDlUrAvXi5MgFSVYzlmhlcxkBzdFgRYQWTNjC46EpEwe6ogb9Lrpandca1yp
93lHlMxgpsc3HxK9GXoO5X011XwRT3LN2hVyta62RTMW9Saix36o3JMGLomHZu0mY84glmbdDhUn
vOORRdPXbHkVT+ip6jDnzPVesu/2V55LNiHOquBBcVdrSWBbtUMUKKrY7y7VzO2zwSKz2eWqMaZd
baRkUW0rQmojDsmnMK9Eh0+GGDB5soLXyIHGSd7LmMxz5yn5uUlHL22xtVC4U3e/b3T+u/V6ygSu
72Bj//fyD39huOA+F7X/5+c/0tT7x/fdvLfvP/0BV1LcTo/dt3q6fWu6jL/6O1Br+cr/6v/8X9/+
K4g83J4uS9J/rsQjAGJr+7kZ4Y+/9IcQ7zm/CTRY1ku4sjF/L8r+n80I9m/uQrhasFvOoqmjtv9J
yEO+ZyJmN2bidUUcB4D0hxC/FCATmlB4rzlnC+G6/44Q71n2zzo8RzU2wh525GVZwH74l6UwdTxl
idPCOig1FdlAfapa12y0kXun6hwP9hbOyacJnnRGUCSMXsyOKJw07ZJJOOyuBKxJ39Q9lAWPVdC2
9hz1EE2hRhwosueyALK5gjZ2JEv0jHlvVOTeq3dsHmkd8wysw5emNopX0boUWOULQb4XRv3VYbI/
lRFrJngJzjvF59m8HkXjvNva5YuEK33gv6UBZ9IbX1K7zMdvyxaawuS4kcM1Kr1tjcalwjE5mUmq
1d6lvg/QFr12JGMMpsyOfkuL6QJ+BlE5jgAwrvutViwkcaukq4aGArnxhD1erXrMNnUaqU/0USlx
atpe8bKUQhxgq4dnDo/YC1MXBYmVXLkN1ID0ZFUmxQdN+llScnIKBzayjprlxqll+rFOGnxPViA3
huc66yywh1em6elGq5ZFi3DTwezUuaZznnaA/RhQWkCjr/HWNlA6ONCNLxFskKX/CN0aZH3lveom
7rFlAkXGfFfPmCdHypGqXeDzEF17s2zFPUPmXO0M+FbP9cLp77SE9uniz3uTIW0uZBWs53Gwl1c5
tXgt8P9Yz37qAPOemLKewxhgEgYYh3++tX/klEpcXg2g3w5LaKORIPBl5Fvl9DwTcNKxozbqCjL8
wEr+ZNUQnzkM8p+ZlfC+ctSt3VXVFXzdFOXLc8SeUu+si5G5zp8xaDhtTnOBVGm8djqXfH6/2D6z
CCMusxMrTFWmNuZTCK2vVme0WFsU5EMuTUl/juXwa3ArjwEXlNhIx9a3j3bUOu8ahG9Dmngp1eYI
RgCumPj+U26VJxESglwniNANMz4viqg4bTB7zLQ3EkHlBxisagy3Xpjw6pJy0m8w9MkSkWNPcxKO
tZ1sFH1ScqO80hXXoM+GYNe0gRkeW93j0AzLpP2aJLB86Vngz5KjVMwrXtFyjQ+grZbzYI9kCvmZ
/yGp8+SQ8sPzquY2AZ0q6Kxc18NSqTYDU2DGyOVxHCPiY3PDXPxj5SwNzS8RwPd44NDtnn98RzT3
dNz1tH8fh8zi2qx6wesLwiZ4Heq0VYtgGHobOYh+3te1Jd/NacJcKsORZ45Z49IVFi6CipqEQwgS
Vz7SRYDJAgxQeYztGPfR4liy2XbH/PuhTShwP+WQ/qFNuB/YCUzG64+fkmboLjxkE+oCzzQCpIA5
Xa4yA2fN1a+RVynxbWzUfHfgfUYnqBD0B6S8XZktb6kwl9dHLVuZazv55YmYLZ7eGjX+6k8xg7Xy
Q5zaPHAx25QGF4S/WJEBOXOHQsytDzI3rWkXVzr7Ps8OV2TiGss1hehDubBjqHxfdj31SZ7FVhEx
PR3XywN12LS+mA8NBrQbya/xoU8m/WZzpdnQFjqLRU5UAEoBlKbPrerWpXbUtHKEwZG+EZg1Oghc
9npiz3YlABucEn/yX3kz3WjDlte6JQDpEXrqRr+1eIqCnZeI8QlZz6YoQuU7GPZibUILfuzitvmS
LPvSFSVu/mvmZ+OTchnG4AlwYYt6qPlleAHOrikNfrt8sSDM9G4063aoM/QRv0C+5CXrKevGL4XW
53tfKp149tYCb7JMt8MCC2cmP4a4bI/0svH64gcMXmugZGe3o56Xb5gTpSWutIWhLcKt0WLFA8BA
5j6vpUYzJBJeZiqK1jVPjMfC0sUt68slMJpmEBy8NGKVBE1qZwz19A3vin0X1DCGk15ZXzPHm19V
2I3ezuQWeAb0FX+zq3F47hxnOuq8APiTgGovY+OlppftNaIOckP/wMJm9yk9nSzOXOz0Mmq3ACJg
fC/QVAgKFKE5f4snqDRre8iaE0FuD5E28SbJ6jmw36Y0aU7UncAk8cWy8Jzr9MJCzkG6G1jksUoS
tH0Es3d2lqZWt86/OQ7rvu0MkDVbjVM13RXtqK7ZYNys3BDYdulxrAk49o11zlLu5o9ge6IjJId9
y2Z6N9PCw9SfQhihXmCVGl3wAM6Ku8kElj82dHeziuIjdTcW5g2/mcN938X2WaeUDb8E2i5fEf7q
p2yQDxHy/W0SGFCGsLFuAaG3J1ZzWNq7sVX3FezTQ+xlemuGkfkxFMN4koF6nkPhfug4fezL0YE/
7wxFSXWGxb7s0Nfj8sEfDix6GHm1eGga7JRuriNnm5mRecZrBSwpqFrzsYmAVY+CrWqW1NaKFHrN
GqTH7L+lHbwwafeKBlAWY55hDOicZId5t8sPU5VlHd3TQLd6m9pyNZrtsyhS9RbDE4ZkFHNk7vA0
EksDX9MTAqeQyE4+jTzeTwNgj2srzE/w0KqLpqe5XdE5rt21VwTtuXHnZNNLXzxNFFSfpjGxHtkj
t997OdafJj8sq/exNbP+MXZpwjy1ONSPITCZNSUdH2nZCx6jiMKe1KXYglFwPON9tjH8M9J4bn3X
NbZxj5vG3TbCDmml9/JvGTCJc7X0DQTOJB6TGG6Qit1gQ+GZ++DjG78fu4EdalpEdF+QX9NXj2q8
i8lOtthEnWk8ShiCgMk6VswQUla9dMc7TQ73U9y1cu2U+gU4lXlHwvyV9EBPLQbXKVLOmyVCkBNJ
czYmR34chhDvJv5Q0EBBY0EViCLwezK8t1XZXTqvPtAZzQ7YA0QUmRZuPq/UozwPUSv5DZW1FpG0
M86somt5+BlXjiUCKFh0zlmzIqRYH/B8easwc/NVLUpJsLZNORxm2cZCpuZeqOlUGNmDhLYfzPAG
KndVuDzCdz5xRKywQtuPKpTuA1Ca9qms0f2AlGCvbFgyw/Ead4bX9heYh7RmdeGLa1bWqaiNeGPZ
o6Y8GYHbb/P8KWZZwQmd8WNHyDzejILt91abo7HqWhdfNJyH6IHVqb1LbXN6xlzdn6bGNj+wb+EG
RSnMhTtQf4jBHBEzz/1Hu8UsraEE8Uch9cnO5+qGtJX166lohi3+Xfz1ESL9XSeT7jGOqTapA/eo
2kSdSxIZL2aTBe7KybvXqIs+4swI6FaxFAPF2IcvBD2qldeMKGZVY9+5Oh8PoxlSauFHaud2Lu9D
WyeDCyKFgNAaBKBb7yYctXwS8jYF+QhYSMZsLU5UT6EW0Aq214NU7GT4xXs91k9UeHi7BidusuVx
SN9DAsYJcGe6UgHKxFiThMfQBq8JnNSG2HhzYs8oAepEU3eCNocjQAiav/g7I3SqMVJEs53+KyEi
9zulPsM2Tl3IC6yWsy/a86qDX/vBNltGK5jaOKt7TC6zRLxaZ3nibmOj0lsAL0SyO9VdhkU9CKas
XWPEXhbzHhJBkvfXuVHafuH5ll5aqreoxsjB8jwkLcyoJnXKW5ePoXvLWC/MrHL9etW3OC1VMUi6
QYUZ7nw883yAzAUvRTkB6ajxKeyz8VykTbOdOkIf66RRAZb6friITLMqLiY7/OjlfVFinU6YsaQP
vcgqb3MAhWQFeJZG8m46O43jXCsc8eQ9qsrYdKXT3aGWt6fRqqa9KuLxwXLa5jka8jtEk5NW87jB
b1Pd500JS4m75b5vq/rO6p1gX4fqlUFt2HkNzAevlo8J3nbqt/o0TXeoDmF210RQeHexT9kNQiva
2brMCnYiucAt04Ej+jymeYbtxBesPDGSLvzVjhfEDuZzCmwl/zKBankAijXfIxDV8TbUsdN9Vq1+
RqEsUiwNcScDsc8Nbm7HAFEdUJR3K63sg7azMTqxMPSCs12Y7+3ga1hPDHIx++3umA5xwPucTCk7
1CRiMSekY36Ic/6rHlZ1WgQPpW6qHZiMVb3EJvTwYY5ADkm7VqH3EApdwZSbjhgJcqp1/+Ek//C7
S/If4du/mpd903YUBdRLptUCos7p/KfssQ85V4TMtV5dy+NgcxJ14kg8z5NHBVxtxX9jF3d+NQf7
JKotBVfcXtjJ4gdK9R/CzrRdTVRiN+WhyGv/3EaM7sg8zntKmxjqYdnRkwHe+Rr2qkPGq6kPmdaN
ZUT5JXEoB9wZfLC3bgXh4j6ve+uas9TRd8Do/dc+onwLzwADoJyLgLEtd5uvZmjaPgd62c5PwjWC
eluNmDvjrmPMZNv+Xjr90D41lu80uxlqIBaCwnVt+QnXFwteyoI4sIWBYzPrU6SEDGxaz7lHeo92
lObroil+V3NfPNlkDVkaURSSr11Sa28m/qHxHHI2MpZ7p8kByzKCx9loumZHaXPd7FVINmfiC+t7
WRI92NeRRadFY6ny7cdZOHcr62/wyr9Gb8niOwT4lVIOAHLvVwg6qykRsJApD8BpONE5ccLZoLMy
jmv/+uparp5/dOb++Ea+C/8M7cMWv15dquYEV2V8oyzCcI44kefbtqh4f/jsyfcmVpytw3LkEDLz
lH37d7+7gnjs436WGOX/kqLWxkTqeIIfSvGyeHbRezdxFU/Mj7jzKefmu7qtxyHAGMDa/K4T/i7C
/ScfLGvJPfz8u//OQWaZ6WEz/fV3x/FoBGVQl4eG+BT08yHs5MVLK/FcJA3HZmmxKGWMmbAQhpoZ
1WRRw8GvCD36uuRoPf94Nf67hctL/KUum/J7+7NU+UN+/H865v8geVNAs0BY/Ofy5vXb5/q9SX/2
Gf/+l/6QN33nN4ItEC8kF5HpUOD6f+VNy6QBxPGw9ytsw4th+E91U9L/YZKIUcifLLp+YOL/tBmb
/46aiYXt50sL+dLhmCQJ6SOcOvxgP9+04VgZ5sLXOTN7+X10gX2GhErTmqySqTj3XiwnTUl8z3oh
6ljAknxMh2eHz+OxmdvgKctVAMqZH/9SW4l7L+rGPY8JjyZW3oZeC/iFgPbsGh8TJL+Pkt6ba628
ipOD8DtmSxVfxajww+G0xFPQz2KrragB1OTYNInBvAs8BDmzV/lDmkIyboehu/mEOVn9ceR8xbQ6
3EkD6+mKj3/x0ayGgLhOZIhVpUr/lkUqv9WifXVVOh8bzhnsmb3wwa2c+Ub2s76NoR3sbJ8ffw7a
cWsMdnsHWBL9dLDTNVnxcSsjiVczTqvsucMD9u55eUUQsqQnTc4osQR2mgfXc6MPVc70skAj9cYO
e7HzI8968pwqujmjm2x7cynIMsxiPNfhIM6qal6ACKO/WZbAaSZ7G2XC1jMFRV26Nq3xczqOOAjs
PsXQZvTxuYqhsmLNcJpPEKQGzCW8hy+UP+dXNfTRzmij+a7Occ2vIoatDY1K3jrh0KdWCZyOB+E3
ycHIwnv2mAnKyAg8N3LYCoEJOJhDOVDGUnTnwgASGVm5C4A8H6anqaVILh1hzQGJFfcK9e8wiaq4
eJU5nGVTTAfKb+z3RNolfbVW+0SYJBtZpRrpFugPfrU6wtGca9ldZpTeXWXxNKOxvngkvWs/tZNs
37gBZt8niMrPgtP4xk3HgnnOMa7A63ahY7Yfea2gPldj4T8Q5M0/2jW9U5bSxabgrLodinTeD6Zj
YI+ux6/V0DT3VqvLczK245qAYFxR+jeFyFmG73/BWtvBR68thGhjtgsKqXCkbKVbRI9Fs9Rfun7V
bqcAYnlulixxmRKRxuR7L3p1KhaNlIiAvsoaGaErTJRbMSN2NeG4Gy2DfHFv+MlZz1IeslCrg0lK
6VtShMmDqf2Cayqc7yns0tBxncD4ggtBAT1DZgDhPLjYHZXndKcidj2CElF0B+uduTMPkk1iZM5H
DADmh3pMRnTo1ASX3HSXmF6zEbxC1T/WNLG9VZmmFdnI9HjSThw++zJ17hX177XSqB69VzzEZtPe
RB+JberYLSHDfmZTZ1nM9w5+UApNWjzULkhiZH6ccANTqRscsVYER4Fv7AhYjYM7PlusCMFY0VrH
oT9/5TaiH9iUzIcirMxt3+UOBxRtXrzIAifd9VqvvSpWWyQtJvcwD+/rSIqNW7n2pwwiKGFEvDQf
miAifjmqbnpy3dSGBl1kBul2Kzo4Lp0MHWNTsYK6NwTr3qicflfoybyHRIHx12CKzq/Gf7B3ZsuN
G9nWfpXzAnBgSAx5C4KjKEqiVFKpbhBSDZjnMfH0/wfZ7m5Xt+1z4r/tCztcYalIgkDmzr3X+hYi
jGfXKBsICU4V1hvRNCErSVIvAZnp33LmS54/OMV8ay0uYYtJZicZFuhRe47GjrZjatiSKEMtmgMr
MVIstCkW893MsBFBqFfPD2auGy8kDpfDhmN9Wze73Klsfb410HnNFOZWVAyzuYMGGBVyE03K8SKk
7vgeH0MaRcr5FLlF3V97Kx5GtNO0XMsTQE8E95veQ65MPCZd5+mxTefI+yoAIYISjWFDTPanYkyn
xt16NXqinTYMffpNuXVtZAAkjLZl42Jz+28d8HeGI+ge1Gh/Xgfctd+jqvyD2+jXX/mtCsDI+Atb
P5YesryYJK5Out+GnIYpfrEZV64FNSEUHwXC724j5xfTMVE4slmzXSOI+ceQEzIWnjnBWNJzGJA6
zD9/n/L+VmAyIP7TgpNy+qeyAHEhlkvOVKsbDtvRT2ajrBuWDBpAcp9mEoUwAwYdaV0bZc6dhJcr
HoTTcOKocnAZuzCUHHgY9CfOJgvHagK1aDkGD1kGfLbrk6y3rrGXa/n8YnsQZkhexRfOVl9msLqR
Dd7DGta/AcaadFITOoKIN60Re4jr6AuAkq1ikzbvvpICfHHcpKciLY0fVoQt1pdd471r6xhm5knC
wSEav6oi9u7eza/4VsM9PMYlsGSu32VZQp8dkt4w+I3ZFiQz53Vr+4sltE+urr17MxMEEgZStESS
2UIMrRXdV3rG3JMc3dEevkwpWQ+CpXul/TrxtXW9LA66alb344BMO6jNqWi3Fpnamu8NS+8B1c3r
QOq0B5uQvPIxod8M3e49mcb+Uzc6cXqxaasHmFPdu6TVMVyrZCZnMEdfusH4vIrq5SwZfuh9guTX
7vsy4JtQn0OFyX2NwhwYJ4TRoyusUPpdpZDcws4Yj/RG45tlmufPAq2YvXfQQB+j0hq3EqNLSYGR
oud2ewcxjJtY9Ytq53ZDdGfKKBhW1UnrCLf2NdsjDKUIF1gV2eQOaKYFt0S6JJRhLurCJUjtjtbK
Kkl57QfVOPd8EhMJMvyEOYAOMweJPqCb0jktFZjGfrhtTvcySrJDl4hhRzuVBOkmwfpfxe5Ds4g5
8oEcRoGp+uohc4r2pCq09XrRGA+4MKdtOcJFDgVEWui5tvNtqqURzNTOF5c5G2EIqirizI+gqsAw
KrX6LAAgqlu9xFZen8xMTF6Nxb3sIMRzIeDjFyPQqnuRrQO5BbkLOG6LaqH0Ed86rT/gUTpPYUYL
1I9Lg2Q7fAlIdQMQIYn1MACyRRxjjO5jUZfgCVwNixxoz5HEebvq9EDF0kFNq8dEOmCvcEnrMqOO
gokTnjw7dQR6snFVjSffpV2Ue6rQziObdre2D6oLtJDkPJZ9fOOE5fRm0vYm76GbBvKvy0Id50jF
NipAs2zZ8B09xswFp+dANwXNdm+oHszBEmn9Qcc3tyujJLlPZmWgLgaQmqKfDQue7NBD22nVCuVX
m1bDtCGldBzPCzV8A51HWJsq5tsMathMxkYvtXbxU62UlNWlvmaQFEPh3s5LMZH4bOv7NsOvFEe0
8bnjhDZuUhfOaK65yYUk63zcjWEI6dxGAtgGRe5Nn02q6z3JN010Enp3xYKVEgI0aF+Ripc8U5oD
4sOzU2Vf+srqll3fxEW/iwZVfZ5DogN9Tw0xGEvPrPYirFvAqLpYp5gYs/oDK5F6FA3RGkfTdhgb
J3luOkBP0MUfPwBWVlW3PyZNfPqYn2M17JbHMTPH+jBlsVHhzFNz4NWacWN1BIAspNI/EMOwQieE
TIttGrGa2YNe4r5r0v0yW94JN4LKAm/SaObMxjoZtbpyCXgltmgv7La5EYWMtvmuql1UM18xGWo9
EKCjjztrAIDuyNS8YeQHhMtLES1oSU23i5xE44kSMwl0Kzf5njMRpe9t46Zvqd5rn6w2H187xBDt
lvAWwbMm5jHQ0sXaFoaj9cc2igj/sMgE3jqUru0NP8BUyACUS4/UdAi78B1vAbIhOs02kR2QHwnA
N8VrQX4v8X4c9RwyWm2njTB+jfV4wNOzCjs4PHCwq2jSi9uqrAfYG9T8T4aKrOdxWl4Et3CPipNE
PRifunlwvMl9cDAIBlEfKmYDcXN0JUjabbn05jbXbHgoFSnI1zLsxAUO8jAyIXUL45ZZbXW79AvG
IK+prM9NP3+O5nmUfk9wNhrBJMy9zTjqfUeFm87DbYHy7LIoo7sW6NnaDXTmOXow5jEk+CYV2PTU
obDc3uWABDApCk8NahnvgrLiN/zDf+upv6unaBn/ZT11+T79zysjqD9UVL/+0u+yMeMX+iKmhyjP
cGnTrd2T3yoqV/5CYiCiMtN1PERia8vl94rK/kWn7kbG5SD0or1Ce+QfjZX/H//2z61q8GbQBLBp
0m2RRKb9VE8ZI3pvXY+q4+hpVCpZGRGG3E715YPN/C+l5n9oF/5UuwH9pHyUBoFpHEINdqA/tnTG
TteWxjPKo2tN3Nlg2i/pYMlnxRU4N80it3/9ej93Znk98Bcm0xR4DYjyfvps7WpCrj2d1ysAhPmT
XiO4wQhuXPoZ8B8CI5JQrNkznvBZmL+2Iv+0VP03RItNi99FugbDkIHpz/3nRtO7uera8rhA6PlW
5AWCldwYvTMbGka9cJHPkJr+7iP/h0uMtoCcA2cFYjAv++Ml7rs+bSfPLY5Y4WCP53H/bSwLxEgy
aef7SFf/5xd0DG5SXo67lzHLzxTPlDwoToCtPMR0gm9cj61TrROKwrO0L1Y4On/T7zb+7boC37U+
WB/03CWhI3/8hKoz9CUK5/EwVDNF/EAQrolkv9Gx1ExiVZ0NiXHxQNseXZUZ12a0y+eS8d6EHTsj
MQOfqnvFwA6Cu6VqZlpWxx2yETl/xn36N3eB7f6H90t7jGdf8G3ysP/0fstCAmQq+uFgk4ggnjSA
VeFNF+U0DlEheAFGAWM6GVWsGN91vW088Qyqq4YQ/mCSBOeggfSsY6Fq+y2yOipUMLPcS10ItaxY
POMy42OKT6NuItNDKsy0CHtZgR3QZlsZzA49DynI6J0JkPJ2tF+Mi9a6WrsdXB1OiqbmK1aE+T5M
4LiRsjlW9rtHHBaAz3aZR0Z6jZnewIgjdZhVwgkSCFXykOqj9oKLWcK7ajmxUHUAUCXspFPwVyAh
xYbxnbt0xhxhgKGZb3sB2/1hLtV0LvWYoYxjp8hUpRDsZ+tC0KqC53Qeu/lem/r5XmZN621mDJyv
Q2oSmo47+eiMGTXRDL7u1Sus8V4HJlVsZIMlD65+urZCWvvNa/X5iiedTuOHmA+F4HzVGs14snsI
mMmS2G+wbExSCZScX1H9I3hkfIhOjUS1+TqIlk9aU4b7Rd7xgjRjwme8P1kbDN4EEm/gOjIR47qt
usRB8qUtXiOfCUG33xwN3CSVsdw21mRbO2BqaPCYzDMO+QAj/nqvkpCIKi22konOWEbUH1qpVRpo
82FNNdbdvptGNIEa8YPxSbrE2R2zRmvIROU87hECJsz4JR4n+ezVrKdBnw1ATwsluE/G0hFvFZP0
1ziqefgbsI8Sfukz4HSKTfGh9JozxPQfIkAg6nz9Vl3N92Q01lMwOuvZlae7fsU1gnAzqjLUpuNA
PBCuJsM6wrpk6jPhbrwmGIDpsa2Dvo/rL+be3liDxzGKsX4gPY3GeVNK/fLxM30Y4qdQesq6scQH
jc/6ECP3CKZIyt3wMV1EOekFDnEF9YH4jjC8MWh61jhzpgHPx+xJzLuu0Vp+71n6QFMfwsWlbxyA
FL5XZAz8ayr+VcJVEc+4y1NdrTZdfoGoFUM/TkZPTo5PHkYZnzq6Adpe6aT+BU2kqfBa1yVC6biy
CSwq46EPz+Yi1asj8S+OCr3fBr3NktxPSjOnl47LH++7shz3HQk6k7/o2K/IMNI2FZo2TqmjzXXu
nmrSZ7ZzghkvLKXaSSsn1amZGUs3GJq81LoQYTVQCE6HUKqZuVk1PznFgGOuDhO+dk1dhJ05m442
5WcSq5ugjpXj41A18P7F/XWKmy6C6jnaX3qREdYTW91k4dpO5pvR1caD8KqIrADdrHJfr5aL1w7R
t6Zj2XSKxD0hbXEutV5K5qWLUGeaoQVf+LxynRb4RvuyXvpvMokhaHYatNSAm1ueBAMKjv5i7KRv
uG74jGCLXoDBMQU7CyeHtnkrDRdPf8746dBMFks2Y0VuulYfuaVUBgAlNviDz7o8X9nmuJfNEHbR
gZE2uzSyhb1ahbC20cvn1evMCT/yChutxDhzEEO1iOXOuNTCqF8BgEO6G7PpjWiP6Dm1HRbMysye
Uk1PX9J24cEiZ9wierhL9olrWUevphcCFhUmI9to9eTYIHKZHAcM50W0M6zCs0k6WHT5snS18aVo
NW05omQYvKNVtIs1bYy6m3dWaxC34piW9Y7hxna2bZmdclmH50mro/sWidMx8uQT/ZPmOe/bN4We
ZW1IGc8YYGBbDlynWaas83ZtJCdZEUk4aCGnXVQ3+m0tJ5c5v5e5QTJOR5th2RhYUwNIIjZcBH5V
6wFkNUskZ+Y87BZhPhexVwfV3NEEh0g4BQi6GpeDuLA5olhheSldTbzniKuGHSF9ffsJ9qkZvq/R
5a3PFCmsdguAENSiUTZAyOwy7cx8aODSFbhTlt6OPisXdVhCWt4dPkYdOEyPLNfgDLlRZti94p2j
Fql72ztbK7eVWBi+1kbKdktaomCxEHnUMoXr1FFZqXfRZtSzbYGhMKBlgM4hTxFvhKuiN3MWbppm
4E7pIt1bbXfrrTTQewvI7DEuFvEhoDAckzX9Q4U7mrwbp4cG2018NTjf5IeWnMgTH6IMcwNC19DI
o7Ic/XmViTikNxRBZGas9+2IhiEeWQdBaoGNYYzqnWWda5sUOn++0ibZdS0X0TACTZ4le2ry/Qe0
tkLpuv9QAywqZcH/WALdeECm4ULc5daHHhkzPiy90h9QcZ3JZNL3bm6jyG57rftWWqDjfMNihsnO
2thv2PHm+y5BSENTMMlBWTYVAUM421wqBsURZf/r2zJKG6F2E6dUEqGmsX25LZLvJgcxOqphJoyX
2rcgKXFrLDnJneZkrpqwQaHruAUTib5fb2X1OsG/ie9Mm+PnNqGFVGymEfV8ULaJcq8CqTVJG+DQ
YPGsYv4my/3J00fX3USzcE5D1qW0MhpbPYZaZb86hLKQQNhq6Xmq2xmZVs4Rny3DiJ4md6mwrOu5
cxaEcHasi0wq80rTT/UQaz964t738TABheU9U+UkmiufzXnitvDylp28kb3xZLUrNy9aUYK71hUY
AKI5Wa9oA0YZ2x5jQ9StHqyjomWpIrGQbzRNLfEGa3UlNEOpvGhGw6mhNxcdWqWN9SzZosYO9Wew
+AzTuU6Ulo+OlWjDI9re3MHxPcVR7F0JOJUOWxXjWtJPvahRCQo+vK7Gp9SjWoaJOvU2ahnKDfQj
DJ90QW8UUFQS9ER8+pOjVjmWpAZxzRjZp2jji1X04ybRYrXlnyZADStPebrUt3z9zZWgzPiYjbH2
GdtIcsI8EfpjR9tNKK84oPk1aMbiks6HCSmv1zhBqZMqqbvyBlRruGkK6yHyWNItzGY7Q4+MAGYy
Ek8GScdqZBYc9blxLQVLDDGuQKbSEYmdkVGR9E6R/dASYe+wa4QHuVQFgTANik6ewInOUfmjbOHS
5epOzmI6cl9TGAyNfif7Wr+zCzUGI0NKp1PFYR7sZkttHD7OzqB2KZtokDYoDmch7oTei9sZZPcD
3zb7cjnnJ3a+Yi+Y6PouzIGNVzjbSOa3QyYYUHOp7nRVR59qzRle28q0LhXxE9XGinQKyBmksMzL
wBnvrcK4UvmVWzjf+g/md/bJskYa1EjtZErHrHSBh3kHGlTf7cbhCxEDj/COoJGJ/vyg4y+gIhjX
wM9w7HzFFJYVJNZZIdivWA37tLoZGlM7OpZq6tsuy7lJi9UeRReXO3IBi06sMLPe7l5lU0pqKWV3
8NdH4/XU8a/CHaY4LgcORimmQQvi52M/0bepZMcjA4GxIUX/OOMIatfC969f599OP7wQvEJ6GRz7
sZKt59V/UcLJMO6HtOrrQ146LMaD6xpPDS6x3Ef8s5od16PLx3L416/7b0f/9QPquk28BNFYnBT/
+LocyXMrrYjnmNPcARcKR4ycTZR1kxuzflVFqa4g7lmLfzXK/PWr07f5+epimOZUzAPOm/gZFKm6
lO6J4VQHgCocQDAKmE+IEoBNuB2r/W9SqLrFWbLab0yxSsQ+3sJ/O3Z/07Gj0bLCaf98AnrM8wRG
Z/evHbvffum3jp3n0mBzETUxMv9o2fH3/daxkwbpQOwCtLFWRzx9nX927Ez+Fz0Q2nwOakMMxf/o
2GH0lAik1jALxwSWCqfxp5nnX81A6WH9fHsht0HqB4147dwhvPrjzZ04iSCasItPMzIVjGt1RQGc
KqzKjQsWjYOACATE98c6a8Bx9aFN8iwqJXsOoq6vmkNrED23IaTBOS2LK1BsE0UAO1vX54fBAiWz
NzDIaA+ZTNsXVKhYGscaWSiWD/Y3XJ3deMYdh+YqD2288wMRdJgjq8E5I1VyK2QYLWWxsaBiL1NQ
vUvuWu12NNI5xoZDunrXMbTBAqc17zJV7lcPLVbQY+vaRotOEyGGodbBuF59OEY0CfMsTYz3nSyc
2wm9J4f64drlxA64nWFRQBGTit3JMZJH4NXqAc9cf2kjs6B3rs3AWeZKiynU5sj2S1uPYOek9TW3
a5j30dRQ+lSKQHVHnsy6TW4Y8e7nxASCEldJtbNLQjXMLqak6cFZM8gDKrUTvWu+oAKBHcAQ49Ew
5w8M4JdoVJATKiWDcrGs+wGqynGslAhiw7wnM6ALbIDdW00ljj8zxLi3SGC+WOV0tXVkuXaOs86v
Zzf+6oRmvRcucJLWLbMboyjygByL5jqC8+Kyx0l0i8pWXKa4tHhvwzKcQd00eOMvYd0WP9LRkbsx
E2rX2Yyuo9btroTxfLXDkPgUTL4bR4sb3+n4V2wvL1IAVWBcgQ8mt0/44/CaJbJ8TNvOulq0yG4s
qp37BBLlQ53F72AR4je7cmBhRvMN5zqAR0NLrJMZouBxau1hrObiMW9BQZRZ3l3IaIw3/cqZCWX2
0OZpT4lPIBSZot2nbF5CHwP9fFFJVwRYHGA92LxTDVtuoI9h9LR4LoEqFC7UeCmOJf7aNCX7FCXJ
jRU3+okT/Lecn79DiZo/uITVxAHjZ9JUqZUfPFNgpaRRFfp1tCwXsZYKaT1q+0yfq/1CMvNVN7mj
XWfozwxh8Q5BCqhbC/ITt/1tBf3gdcQZneCBW3Nm09gIapHlDfCqUQRNlqEcSsNopzXDDU3a7kQP
73YcO85aCzZqACUkmnukCx5QdI2oELgHg1mHXDmEWr9xlv5ZI5CbsfUVKIK+CznOjRS6XVN+VhNg
k9hq77Q+fzZo5TC8Flf0avm29OqvHRaMI1XNs7LiEjBf96VgkL3LEpPo3yIxb2xBtHi5flPqGwHN
NWSOnoPboL8IAhYg6svwUE+jdjuhON5iNYqCVBevLIbdnYlFZad1LU6OLLKPilnTM5zXaTOzqQVF
2Oo+/XYeK+3khsRrhon5CsevoctYwFtyG/OYdqelT859gTut6RdflcmFORn9LmxCWiuKoKDPtJ2m
OtlR+MzEFafd1Qut/IEqPTqOKZdZLZl1RA89PxRzvuzLPjODuq5bwnFn51a04wmr7nRsFbV0MBnd
9DCJ/nkwFBjqhonsJIy45AGrmJXpj0DYRA5xwmjN9J5ISqvA22ZfCvISq4aS3HEW+ZRaClgy3rR1
0h7eK8tL7uy4eytFLY42Oih/ARnq1KONmwrcw5eu5SPrRVwHsCDNmygvi51u2tzSepRDmMPzlqs4
v1csu348s97lFeNBvGvqy4K4xWfkjFYMldQ5UbP6Qh+IJmqR6M1j05IdojugY72yuENDICQd1Hyo
7yNqjaNVT3G3r00BwDG3R/INl7Q61tlIuZ6Ufc48t5TXPnV/1JUO/8Mk4GdCAUOoi2cgP9ScHoSL
UxbwS0SCHoxxJp69wa8TR9uB11h2ntkXRCMRec7iXk8wAp/JROwMcVAM/8ky0WHze5XWfM20tIIO
hEFK39KWMZ27rKW35VOYecD6vXQ5zzQqH2Y27EcSE3lEMgTs8tj2o/25M5L2FC+Fwm2wWPZ7z92f
bIyhgTOGwcAVnI9q99rkK8EyNPT2VJm6d2pUuFJ5UDEe8CceVWJFd6RV5Y+elsJZgrDn7uOMLBEg
blP8Wnui246mKA6ELcRvlJUkRBRemxL8rXpxjmjlJL4rahf5/jSEx7EGfjdZKyzKmhftoWZp/wGr
nom6JczpFmILdftsNnrgOmpukVyQe0t3YLBmit5leNFDq3lrWj15ZU9GvjEVw21nLcUdHTv5Q5/j
YQkABFlXbczGFw1P+KXQ3aNrIM4sCsv5ZpfSTvwktoBODfaYc9BBAmRX47Fgtd2gIzZVoPIWsaYM
uYp+SqzE8wBE5EwPJf+mpTrQsmIw4XGBTZ8ewkY4z+wjcluD29kNSpm0LV0iUEjWMeLo2Cbz/DVL
EilYjLCUy6wc72cXArNPF067T1K6rmipi/Y1Rd9zsfIaFesY9sLdmJJ0DI552TfRN9m1nspHfJTE
qSTYV44ZR8cALj4Pa131zd3SWLA4u6nDVW12CWE1CjvobU3b69We1PQ99OLmi0eA6I4UCoxfGmnj
0p8bop+ReY/3pc16Q65Nq30VuiLapC05A1ua1x0GxCuYgLSp/iKjGSQoPs/hWBu9NQVpkjbKl26R
vgAcFEg0Kqu/EnQzkOQ+W/DG+jo/8swl6R7rPTJftaqMeOfIHdxWfw1lH4ptmejZHBijZu+HXCTX
UNb6vrEg+ZTDUJJB7Yl0z/IMbNM2yOawMtM9q6lvTkbcO4FTC3Q440AIMTNjH9suajGvBT2l2w0E
GrPf2nEphW909YMxdH2AFU2eAZLCqnbDCiCPm9awo0GnMbco21cCkODYJBFwH+A1XfU5U2ZN/JgA
Ee8Tdbp8dyigbkN9QhRuOu8ka8hPALaKtwrtz86CS5oHLPFgRRWuI21Dojcroj0r/ZgweL2Vi3C/
jPSYDnWMFGNjRvYaS28p692FBH3Th4b1LPsYAD3jmhm6RcuxGNpGdcAzxH9my5B5h9SK1dXLQtrq
sxkbb6McTYS0dv0lorH8YMtelpt0NvXXYaGA3KJgGbiX9G41ubnGN9mYDc7bgnzYExzg8HMi+/KT
WuDq7qwynm+GblD7MQWfHCwtfhi8TdkxjbJ7fRmSz03pXiL6D1VcwP4iiHvyhnhTql4+iJ6hxeCK
KIhkQfS3LWvzzsmpDT2IyPvGobDw4XSJd+kupgP5uY5WCj/8I9BbsE8NLPwEE3cArWUeRZeOZtJ2
MhfUySmh1ouw+2DBYrcbdH044wLbOgMmc7y9yL+TwXG/O7ioYvo4dDYzh8ZsBKDl3RFVuBsr3QK2
KuTSbUAmDrexOeNkpszCvhjaOpzWFls/lAABNxMxXumTyAVwXYtzlhZruq3CJn7JaTc8JbYeY/G1
CWY3wuHc1jSgucEBJaKJRBCsUyMimDmhtdG6Ha0cgMOJRJxe0hD+3NGia/04RObvx4ndh9u6Np1t
Ey7LTaYZ9WliunbmE+Znk3bK13BJ+l2RoHcqEIPvImmVxyaPSFvOlpdazRMcedNomXk27r3VNNp3
g+j3439Pyf8bHJJpOSYtkT8/JV9oScf/E7xlP2cT/PqLv3uGIBg5q1sI84TNgNugEfK7WljHM7Q2
QKhrVr2HTufnd22LxDSkc1RGDWzqiCQ4X/+ubbF/kSh2OdPqZGaaSIn/Lydl4f6xESOIyMGCiYqZ
Ltca1fpzvi3ijLojMMo8L4ycooX0bzZ1QqVNnX2ru9V4cLZ1QS/d53RMaBeRCsurZuYOBvjEOHRj
rZ1D3vtWNVqxi+ixb9xq4RgQlYe4tYaT10xAVXLp3FRDqT02ZUdQVBlpN33iGX4tCudxRHxPw5fl
yB8gXe+Nuqn8Ym2GO12nMN4T1mM2aOkB6YZAQBp0/LxvIAp2dMiS+NZhWz2ZUiAabcKHaWnuWMcD
l+voi6I2Dk1XE2PIMIgYRudkiDAIsTcHtOC/DbYxBUNad4hH23TTWqW6DRHUgb7Xg3nUv8YazKcm
77RtmKYkXurLssdUgbo1MvfkDJYvUo3ptquzJCCSYZvP7V2bKbGl59m/YV2ydrlbeJvaZme1CmYM
RmEAPlfAlvrSk6TwDskV9HoVFIaxHOrMJAkcDTBdC3R44JvuWiX1TQMHmXYvDLcBnbmPiNnaxrpt
BVGiIeCmEAVnlXenLHFvY4PJJKO4q9QLEk5Cdy8LMqsEuX1hbrL3kP+LsTjS4fTpew0e7wbU37Pd
j2oz9uuHqLM+6AcrDEjbiTatrTn0wof3opMBwtfiVKOhvaEPoAhsmLcf1JIkr3f20pQBYChguOhA
/MZ2DhLIea8qfeNlZIcnS6hx+Eoqn4G0ve2q2vOtAfKgKahRtBERrFmBPWaPxu5leGPguoSId7Nh
77BRqKCbdRFQ3TH28xgPDA7bJWCzrSRUE+y6uGmgNoLhgtVqWw3gKNzVVh7taWS6eNHrJsixnmRp
81R1zrM3L+fUnKA0jI7YadQmW8Qz8d6ti7fFTr+kTS/2q7qXSfZUbnXJ2a0x5XexrPlehEAE3BNP
eTf7zsQt4bXRg6xSAiSjTLHPE/qXRSSDeih0RZfrvtHbR6QixhdFbhzRi93NrGXvC4US5b+H8T9J
1cEuiRhcFkiRWs69gGGsCdyoFod4EQNmNjVvGPI1QWa0n7WuL9Yk1TBgIgXLr1INEYV8g5Ulxc5J
CyT+VvqpNZ3olmNHsbO89zXv7zRH4FygDmlPOfCBboMIFPhXniTXYoQEU6IH9UlTVfs6ke0Tjjcv
oBOYXRdUfEHXLbddz8HZS7OJ+XPs7JZsgAFl6u62nMm37E1Nv6dbD5gdK9LW6Lx4Q1KDCTPQQqfs
ps7RMFuI2ZE3HkzQHL09whnT9CHQzLj+NNgWV5GDbWCK1N04ETGD9vQBBamI+bBT/RNZKLrfa4bD
k9ugII5rdyOHhe7MkpWPGRDz+7Ae9JPRd5PtS3rZyWbSMmqHmsSEuSdsBIZotrWYgu94q8PZ1UoS
Px3tTHc03wPTvGgie0/Q+NNJWQGrDS6mAcFC4C5cT7JwibyNc6yMlv4Dl7YXzByNT6sNEppS/wiz
8TiUo0M9QBNStPbVQQC0nXSUtTHiaI5LuRMIhCC+2civpH9eOczeh8Zwnw8EUOhpYuxVon0vxKJ2
ebvctL0Lpo6f79xyz/BL+eSTlwQ3aO2GCV0dqHWiQtaK5xsieWvIouQYvDx2lTkf3FVCkGeuxtRx
6DeMI9TWJNoxaMuGWypy2ltluruhMN9ks87jktTiKN7Zj6EZR5SDoJsQ65N2k+5n0XwfOaPAllTh
xW5Ta6/nhnEKvRwgQ26O20zVNFr7rA4mWXgHZt13VW5+cZzunEaCSAx7fvamzsW4QEBUriznOOhJ
+STlSLHVTrQsKOviadqMYdJvpiiHbDbcuKJvL7VnnpIKG4qN/Pw25xyAiuU+jxElhBYIjrBpfrQt
OG6OY6RkLgMicoEhEexMum2mPj8rwM57SDccMvBcHHISETsrpo2A5EAJdYAdYdygRB52o6maXe/l
tKA8XrFclqeGadc9YQwQydmEGKrPnMolz7MR5bsWIBMuB5vWMtpuxOnJDZ2gY9TiXBtJxGQ8SPcM
2SHcn6JxXvNs/jyFw3BwFUzlwQQQHOXxbjD7aT+Xs7aDom9vYG7Iuz5HyxW5tIaEWN/4dFs3TCR7
tFC4O64V0OgtOs0d4WeIxhyRH41YexkkHNlGm79ZCXhoCyzQ0RuXlrUmabFGhs6B9Tc5gfSe9pHG
Kjd5mr0Z1rOxB7pun9Ba2EXuZIFJra3NLGpjH7npC54h+7ho3pPqu5sOHRolc/TD0mr3lJd5CJsm
h/BWO8bOrlwcGqLQT17NEK0Ce4ZMhtocVFQVAFvGuvnOubvsP4mkhyDIPas1sjzMoOGxdcw9XuDp
mWlhQaRBin4ppUvI3Vd4wNZbSW6Gi8tofciQQdiddaC/m4zGxq1ps36yhgnXENnYIMfw69ldxeqd
wRCspwQrrhnaVzr6rtO+VuQnLGRtWmPnEqxYrSNC2vM5w+ScTk67tO3tf8vr/015TclJufvn1TVw
lqp9+1b96wzq19/53Yanm1TPK9cBQihl6zpn+kdhTfmMsNnBHP/rDOqfhbWBaBxbnHQIiROMmf5p
w1tHUNJAEoh3zgYz93+z4f08gVoV3B4ATiz/vJyQP4ub19amHmqLdkNcbZPKnSHJ5Rg+t2g5y/aU
6pyT8eMjjY7TvdthcLDPuNyo1nCWEtfRs7QpUWOfkVDUrdsSNKDuKB97OCYo1ua8Tbr9kKX9HO4J
5rGTBPjaNHLWpFmQhgOtvYXX+qRDNWkWRAkDFWJ8pqNi0x9mB/h/7J3JdtxG1nWfKLzQBQKYZiJb
JpnsSWmCJbFB3/d4+n9D5apfolRS1TcuD7xsyyQyAQQQ995z9uE1EDr0+ERv07M5mtQJkAYhwEXT
qvL9XvuEC8knEZVyupzu6IMwxd44VoC/wwnHLnTPAKHZJvOITekHGgJuZZcvndoOdD7b9gl0FzEj
aBT/N7r9zxi9xiLS/92yOSfpF8xnX75fNn//0D8LUusvyDs6/lBTJzZUuhS5/1o3C6vC5v5Xhmaw
dvijvwtSUy1/soQqyh/WDFRfXQL0pVY2lp9z/ptiVErW7PeqANYcda3BMuQT6OZP9oeanWc+2np1
tFqBS5vQkBZO3hZBj3NDVw9XnySZOSfCOJzlJqntjkiZVpIAp75p2IC5lDOq2cyN/J3oYAjcY2ZM
LxyUnfF1a+f1Z7Q46pNkznQMeVtftENseO6i+aoIAs2OxojJ0yadkt19nAO6rUTxKQ/L4hIlWDnv
somX3zD3BIqHBolG/VC7n3rUZM7e0XBhIk+Z7Od+GDvnemI87qkCIlxsFK21MW1c7mvgQE70pW9F
+NzVaZPtmWskwbZsKJtOLQ2mlslYmmnWukMVG44rguCIdb5KQ3oJauuABi6vChTd7PPGplbLSIQm
7L5tbLNGp1VUmsiOubSkw0vS8BnSewkTJv/KoaHWDVSAnM9qFU1ZNxBlRGIoBTAYAX2thwwJXgYg
kMO8SWhRDYTP5Y0kAJoZNYs5+8fKtr8t8/zbkh//sf5DZ64s3YOEYM3rxO4DYj3qoDRCiAPA14s5
fp19cKoSAEUWTNLrgyKyEG3RLN8ZyejXVyprxUEjNeVai4HAzZDLVkNv0ZtvwvwQCtHvAtJz2Nnb
JJBDVEelifD2Rk9hD9tuOX1RZZxs4B4CXkym0IsKeFqQR5ITSDzgm42VEQjSdjta8xUxn3mB36RP
l+3QuFYdUSZZBtgMDmlwlgbN1D5MR8/Gpe9ZrTTZ0gdgfMj5u6mzIXvyc8FoMMGTtppRM53T2H4A
rR/cEJPdXAPRVzeU0f2nMHNQFbg6IShlON5wPxRbxlrRI2UjWeFGMT2hXBSEp3ckefnK8BnKRerK
dRP/MSxHcz+GtjiLEc7miqY942pVmycfMDTxjSKaKcxoODyWSw6IQn7wUNl6ftdMxHWtQMsH45rG
jTmuI2x247qY5vmQUxDaK7clLYime3sYRsDsA2PLR9Tt5oU7q0VLWcrhHr46LRinZCJMYV+n7/pg
2Yjg1QykAiN9vkkMRnQTjvfrOprVoR7kfVwpGIWdZa4sAiJOOroy5jsR4smVX3f9uQsC40IfYTJZ
losuHTCuuerSpr4JUzt/rKHL73pflV8HtPs67fA10nXnyJVm2FGSrTM1pXM5T+l4A8EqPJJLUd8H
ujk/d0yJiD8ZRuMlLmrtQsw5MNOqMtWROZy7teLyrXcrf49np4K+mMDxAsF/5yZO96zZcfo0QSZ+
Moc2kmtZOclThTGW0AhWGFZLZpZKNzauGtptVNoXQwHNP3OoFmMihM65m8vjMJIuASkv4TXNz4qz
HrPNnOUcY5G1teg69+PxOAr4g+siSEzuYvwnoXSQYkco/jxgWdOmGLpyPfgAYjgv7UqpdAkn02gj
NcOx0NzcMydpPFpI+c6tqB+iub6LS6FeYZWit6CPDf1EDqaSawMr6r2qY+siw8BwQhlIgGDc+J6K
goNrNepyGmq0i0XX3M2pk3qy1ooXu4OnUQ5zcU2BNH+thoL8bB0OACThobwIKOIegpCMNbsiwYQG
VEV0wuwGlzRBu08tAQd5kQZkTGekxyR0tphNgAWNyuALlVb0xnyLnIK+OhkdeZHSHkYv7Dvz2Qj9
aG8KZRADMAzTyRgxTFnkMTDkpKvAirNC7QoStdjWBaOAFYIjDOZxw8SibHV388120jcRMDNSRDXq
qYxJ+d5Y7C3FYEF0ToLBvOtb3/maDBlCO2KLkfA6KQJf32fIglUURGWfyy+kHixsZb8mt6fV2ed0
mjleBwS3EgbhhARAIrW5/IbLhq/bXKmAJEb2WozLdFMS1NFE4aHInJ4M+Ul3TkI3cIFHNBzcQRbr
VhtfyMfKb3Vq+UNAsPCaXxqsg9hvDhJZ7K6trPEkWoNALYxjL1ZRy/dCWK9RWRknXfUNYMgK2gk6
7U0F95dFLpLLgWbSpWsmySnUyNnD6f8SYoOANYT2EhbdQ6HVd3BPaMrpNUMc0JsrxijhNtKhDGjR
7N4w7y82wjZCk87V0OwDQXxY0gekb0Q+HYNaf0KpTHMskNqW9f4S07C6rQxkrCHJS/eBAiKhhzVT
jZgGUI1yMr2UBZgdSUY5XmIt2IuBLMeVndntDjNkccOdm6G2dZHPTEX9Wo30g1ZGqadse8B2BrZv
HfmEk2cMZb4uJC1V+hkyu858QZSXMRUHHYzQWsMs7U2NFp1EHagVnEvM6N3YIfka209GXaMCd7B6
9yr53Db617iC74fVfD4RGxnAvmmG8NpyKqr9pki8MQuN9WSOzbsOx2mDUKK7izVbbqiYEUoGTrLF
L+IgCBb+HWVns2Ct293g0n+cmqg+90Fs6pt4dpfUU4NeMBEb4jB0F3VE/JrMyQbF4P8ZmnO3DQYn
eSVGVt8QDch1dZzPiA/e6iRqDjhz1FpTSeJVkn/ypXJXE4bDfR+12kEDjO/1EdkhiPj101yK+MWN
HRgUaSh2rcwFyiE/vYnb1DwaTRxtyzauiK8NyHaDX7o3raLZqpGdl6CNtSMGvb+IsgKpbTrSN211
ITyNeeF6LAHrmrA+Xlo5RCSQMhnrAqanU2jvB1jF60hezhaupBy58UorXWNb6PKl0sqbrkPAn9PT
XFvxvOMRLZiEimcdVtkqDGleQIaf4PNr9ibRiitV1jdKw0rQVLuZJjedlWTwtDC/dUSbAF5gGJ/X
NJEr5iUrO8phPoJZauY02PpWemlmQty6zTjsUrtz9xbp495sZjciya+nOgq3bUY04Qx2fm2n043b
dzpc5STd4aEpvHYGTGUFBc2WsNN3eQ9LNRDKRF00EjriCnWPvSzaE6hSQKLQ3yrfFhuaTNkKZUi2
MqJS8iJLyLjKze5mYDz0EmVThaeB24+UsL099vmNLQiUcluSWXD1AGRwy+4wwsXcI9GgXxTNzjFr
p5s0kp8tXz38rwPxn3QgQPktOdz/vgVxV3QM+NZf6gI57A8V1d8/+ndFpZy/lvQShZAaEfe38ujv
gsox/0I/jub1/xdO/6ynSEphJihpDjCcWGSy/xrwmUtfw9EkXQhqKwNt9n9VU7mLn/l7HTuBK5pE
a8vvtAHhax8s3l1kJHkdR8V+ZIs/kMJMjb8mCwh7CDCtrZ0bFlz8IHZuXKIywP1FaM4Gm5jJHvge
yV34Te5jPzKf2GlN14Vt5Hd9Y/ufMbDj48HQVe7VMMs9EkBeIy7n6CISWBrIYwbyMYywXzzKOWjB
wHJd8+SkvEoSvSA1D2eVCfyrSiuytqOAHC+irumj8ioavZkC7L3J2DGQRzFZ20Q01jlEIHuNFsZa
i2LsxUarhHkE5kEuNbVrHnvCDA048iNiG2RH9iXxKsDCWsPHi5mZ5nGYsQq7Y6TlG8IwetisfCgP
A0v7xlF0rC9WTivX7/KGkWFZAbFWPBk232xwow+fm/KmJaI8EoPcR6QPq405a9l7xAXf47vCApzL
IUAvG/mvsy0r2jywZJ/KWVBi+XyyJ4tN3FM+aMkt0Df6/diTzwin8vuycYpz2xBmdDFWCHF5YWFw
JnlSOUSQZClqVE2vCC4k68S5IWhp2lRISJNVrPvIT4Dd0Iq24lERNziXn/XAca79tBiKFft7TffI
obUwIKZDsVVORuoE+/WR0JVzolfutWzCpVa1XLlvOH8oJyqEM3bEkzcMh1PY8Rgfv9m7IokcTdcr
50bgkb1iToS9GCnyPtMZXaF01O/9gryEiH39UaQRER2dKtC2Vb24my1CB2wV69BI6O5XKVY5L0LG
3OxnkZFU3OkmgpSo+jrMWfWp7grjqdSAbiNHY6C4Jty4edVFBnUObjB2pmFyb0bYOzR4LffOIIKJ
+O+ZpBJ3pFpay978bPhjQ+Ik9BHDa0MxfCFbkn0gmL5TWZpqEXRp9NrGOI/25By08wGDrzHtIr8T
J8MX/bAeDJVtTG10CARt4E22h1AmkvHKUHa3CogWmy30v9eI34ij0Gvbfsj1yboM2cQMwRrkEpsZ
J+aNxZZZxwi5C1AIMacVcTyUdPY4EdjnZFQ4n3AEEVnXutTnYQn6mOsjBsTgrtlVw2ZpPW6DWp8N
unxFLdpjazPoOqQV/qkno2xcUsf5i6qd2+dZ+YG4Y4ffQHPyYZRnvNX7tnkKq+zKd83glHZZ5L4A
qo17IjPMrLDEMUBPR4g8RLwHaWq8lWfsuBpwFlJCp2RLKzJctSYhefQWh8eIDaon3LC4xLZZMQtH
F9bpVOCgC9FoxQapIAn30KNtk2O6Z3kLgm1Nn/c/PXUUemZWrjVHL70oxq0LN5IeSIsvHyEfnwEw
cgSSsO+MzpvacbwQ+JgPRacRZuvmt8VMQg71zCFm78U+uRiPQ0TgmwLZt7HQVaEoHnfAgMQr8+lN
xXRpjehmB9YCpVkEcWcqW3VFwXzXzk3ArHXYOW0sH/W6RqHUwRubp64449W7JTHdWPU1KmzRuLgo
Laa+fUo14JQ2Ow4CGJpY5hdaXjZvqPavtNnwP5GuRFIEXse73O6dc9wXCPcTXKZW2pBT3Pnw4wvq
kCFi3mrZ81VUOdMuxcO1DsMm3U5IDBkz8VN6MiXYhOui9BJn/lT4lHckeZ7nsr4kH8bHiw4JPjGJ
q6h88G6xLbRL9t7DGVWjA6en+OrytN3BxnI2kT/5W1QuMQWAbNbwsqv9XDBeTfteHOMs0pF2Tz2W
pOBzERmNF+iMUBM15R70V2JF2qJ+GuJq2GtZ0D6A4my5MQaxw0/43tU24TdhPG3amhQlopH8z2Yi
kaZ/w1nbsZUBXXAM7dDZxZCgjLDkRY4bcYvVFR9USX9oV+JNOzo+OPRRCHXTlaHLOIpXU5zhR26l
xYawt2dFtmIFQLKndI83ThW1bPkqNJgV5mRTZj46A9KPyf6svhLIXVCNk/T8XBKovNW7vl6U2M42
a1p3V8xAE8rB157YrItN23cUGkM+X9HtImCnGnBJYXG+MfmDS4Qz4sxI6VFBDtDWugtjNWhm+6o2
fH1cUWwk+lGOcXByk8wh5yGX1Tpto06tE8MsFuct3RtroH6TmELXPU3RK5MSdAWrCV2sgEK2IyfR
QY+gEoL5AlK5SgqUit7mY1tqDU2oJq+8qKMi18x6mS8XN+PcaldmnOSe01oHu0u5Daxhq41GQ0x7
aDFvrxfPoyUAUqj4zaQx9tZldeZh98pmFCA+A/PaskltUbyx1/FUQQ+F6fRQwLW8DWmWvALzDDZE
NICl8Y3Pwu3eoygPnm3DJkN5yrV1Y8mH3JLikjWVrJHb4VnXec7NU+U/BLW1G0kqIS+JcOhK7uaC
IOPZp7EKsO15QmfvtSmjaaXqL1WWJqve1A4J/ZoN1PLyLfBVv0pigXHSMeN9j9GxIPQY1c1s+/o1
9I96A1ctucl1+yoP2vyUzXW3yVqDmsoA4sdAOayHctPo2YyscdHiZc1rF4f3BJ4u3qU1jTVTXyFj
TveKOF4PQysVNFmC4IVltWxmCK1tLeC+hFghxcn96IuRJPfCsOkhDpX2OTRUtC8iR73hdb/tev3d
R8BA9haoDKE+5SBLKeTwPY+Jpo7uRA5BCZ9+pczqExDEcju73REirs+zsyw3PWE+nhP05j4ep+xg
9iXYVoqe2NYfomFKTin3PKUVA1e9btydQW7zutTiHRk85bFoxztrDptFoc6IBtQCaIr5tWX/uW7N
rrgDUIdrlsIJjVBmTgh/SIcDCNBiQmiy7dhhWq6F8+IHxrOO6/STVknzDGgxpQEm6Re03FfyJTMy
HepiR7xIGJUXJXEli5fzTWXDmn3BawMrJaTfnJZrnZyQvVP6RI9iE9hEOLARmdnhjh2LusU8HCDy
HkjDYfd4NnLlX9d+cay56CSJ7iK6QOHUkPmimEqTAB2A1RkRM+gxxvYyfoDbYd/6aMUJ/SDHgV5z
Xtx2IZiIuMEC29t8OygsFq/0k6ga2yMS57GNo92y2az0/FyolvC/wb0wyuIdiB9T5QzchdDO/tCc
53RJZMOCVaNhiMvsc50CBJ6b8X5oumsk07Tl8kt2a8hV7Hli3fvjeiJWgz0gkqopZpnTosfUJc1I
EnOmLHnKY4dAqawCCguv0JiUJBSMWOlrAzzCxf8Kv/+k8NNRT1Ik/fvCb8voOXr9oeL7+2f+rvgc
7S9+BfWbBrH1b4/jP0s+9RdiSlsuo+Rv4ywGzP+s+Zg9azqxZ4t8U8OfyHjtb1Hnwo1FcMq0V7OZ
VNmu/G9qPmrHHys+pKaWaTGYgx2EsXipCL9zFAfDqM1kXHesxw71WZq4EBmg4JAu2WG3WilZ56eE
IQqlQPhH3zRf8PujSw0vLtN4zg/iCBvs/o9Hr6oAGD3Ax92AlmWjJlzmemSk3qSibP/dZbn+RxH7
fWrJLw/lOlKDXraUtx8ORd5gr+uZXLqHYE9AJyL1a0jVwrdaef/9oTiVrmkrnYv+0aU96zxNJstq
dylaGV5dc+UBLWOYRQj5PxTX/xaL9qMiV347gbDmNEszuSkgS/94AscedHwqOYEMMXEuEZSV14QJ
jb3tIQWKkdciImJCT8KRxqbh99+Te/Cnq2fKpV/BXUzR8sGN3sKH8c2ybXeisOzV4kYldNiqTr8/
ys8XDiUgFl3HsSC8OOrDUZrAMen8+92udi0KaoxjjDjkWKl+w5MUbsbvD/fBYs8ZlVQYjsbI2+A2
+QgYkxjYzVBn8BdMwCrDpH5TpvGOpx5GeprBYmVS8/sj/nwapWEYjFYtuHa69hEe4IdJPDhm0e1i
TUq2127KxXKLze+Pspym71o7377XMt13MfIjCjGX0/zdQrc6X8/BNHc7M+onDDziFAjsPLphgPkC
+fP7o/3qLH5/tA8XDRN2UAUy7XZOP+hYmSNEszAtmLniknTdlhCj5OvvD2l8EAR8+4aUs7YE8Ohy
Q354lE0h3ophYNnpoQ3UorDSx0DDYmZT84G3YzLbVbeqnxzaCFbzarfY20pp7rugLnZ95/YbeO3E
Kw2qfBlHQpsmiHkrw2+ru5naLlXoGvWkmv/wYNJ/cf1Nem6abiPtJ513+fPvrozTBOgRWpYR2DJr
geAPiVqNo+w3QpgadRih6yWaNo9terkhaMH6rM0KrJjulFcKMx8A+sA96w6s/N+fUvnLj8bzeVnh
0CYXk8P3Hy12Uxh/Mm2JhQ0X6a70cM6M68qxW1jXQfNAUGW81jB6Y4VMUcONeVyfGh9ZMOZT0tj6
BYprNUxV2eavTL1ETZ872uJxmS6CzqivSNwSByDkhVf1besNwGbXVQtWrYNoRCyfg3zfZBdcW0Jt
KahxcxJyRWTceGzRRK8GQe4hnnxMa6m8CK3koRuc5gqTtsmwYAZVYyLmHER7LjAU7atIMYC2UpPS
MmW+GU5Lbl3V74jNEExJpvdkMm9bhwwLVwXJHlx2e+Y359vfn9qfFwiIUjYGrHp4Gj+RJccmkJ0c
lovehOQV4I6KHO2gR+M9aHFmLB2pqP+HI8pFlUO/eHne/Hgt3XrsHXdO2l3t+we9QbevBy9ubp2w
MYCfcu3n3x/v5+e2w0yJ4RNQeIghH9HyTYAximvT7iAHY2Zk/nUIClKzHaOevN8f6ufb1KE7bhu4
YKBm0iT/8asFuDbjoS94Czq9vMArqx8Yias/nMBfHgXdDNsUEzHURxhohkQvo2/C686uNRBeyhV7
7LPO9e+/zMcUKJ5jfBswLw67RV3xOvrx24A0mnW7dJvdCNPFK/Qm3tqk1hHJQbip5TeKLQU3vgYA
81g7T7UR7Aorif70WEIr9uGFQQouckmcyhIR2DfR4nePpaoqrDnqFRHQY6o2UMXSLbl97dZC7rDk
H88WA1SSTWutePtWhCVtjChYav1lNs/mUSaF/4crYPzyMykU6e4SQMfQ48dTE1hCCD80m10edPlB
q+XG1VApzXlbXfkN3PpQkdCWSpZyWonp3JWYTuxIQ7bloNZRefqWQny+SlDZzPPwuYuR0tACKu+m
HJ1QiZBjL4NwOOZTeiW09k+bi19/ARfxo8mWnvW/vMO+O6m+XrvZhJJ9hzPjFn5Eue0GK3gIeYqt
wY3Ent/oGup5u+WNVWfHKZy/OJG6B1TqHroSGzvCcoJKtcK9wUhT3DvW/DYTCX80CRPfDmUwoT+J
Be+KFnl5VJV/eCUsY6+fb4vvvsGHuxM9PB+4mJrdRFD0Ee5ufmwlpEIogF5LEMDK7JCexrF2MIsJ
kwmmrT/cBeYv7wIyMxZ0jKGrj8vdmXiWTLJrdrEgCxDNiyO/sq26VlZDt8LVXsHMj0+oBsOXpl63
XR8gzzYwey4chz5otoaG44ugOUUXVR+YBhnoZ0IOuBslTnWodfrblOs6j0p1h7F1I7W48GzhPkGU
rPd6L7WTkHq6dEC/qF67sycOFFgE3ZeD28g/nPOft26OTTVogcJB8/OT7U5Cw078mAdCheQo93cK
coMnZoY9zAfMP+wTf/HYxkeICpl9Pb94of98f4c2aYLykYfOrgzydzdCXGfqfbxY7f/EOl5+0487
Ur4WAB+8dpaNt/nDYq78oCsVzeTdVAf3CdgZ8LfzIg+eqCbklJDZqdnCOfq2Hv7hFvrF29fWFhWq
CUQAr+KHL9kGEWLHGKlAR4aF3zqL+f4WXNx7qtqvlLz2H15Q3/aeP31XdICwAii47Y/PdLcXzRhF
3LKU4TkJo+x7JvxKU04H3uznN83P7vERof2bSjY3lgOmDDi/p7Fb+f3r5Zc3E4J33izItHGM/nh9
ST7uZdizfgFytp5W4oexyJReiahAbhPG778/3C9emjazZC4zCZ5LhuSPhyPEIAkQk3ORp3rcBSVT
yRkx1B9qxF+eX0RSFncSp/ebGvn7uzZu9KDQrbLZUSPXazSaodfn5NnYvoN4piE+POgt7GIIfDeD
z9yRbkC6YSh8Mc8gBn//nX8uyh0b0qpBUW6R4vfRJjtMnaR5mvBh+pacroCRYVPPlzSqUWtluliX
ZFDv4PNib0mAefz+6PqvVjC7IU42+3bH+nivtUHvGyYeJ1LcrfBrqerF8knk3hkkrcxWg13Y9hq4
FNgnQZ43G2pUedLDKYAWkEiSMMH6Ng2XfWiCejDaFpnJtznq7z/nLz4mPDcbHbIGpk59pLqFxJtM
kJuqnY2gd9tZc7+xmsrFgQoN6L8+FFIC/MwILjW4YR+WO5bVpqxqVe3a2c/eLfgRNzOp4QxNbK15
/T8cizsRTRdr+aenWrnQfKGgVDtpRPUNOh97W0zKv4jrli7ivxqN1z93tH7xEGO3S1uELaKiqbUs
ve/2Egi0AwJbOBKOwsDz27y8y4LK2PB2m1famFmwE8LpD4+PX1w1NJI2rRbd1oFhfljPQaDlrRvK
ajcZOjHScgTzGmd00jWj+cOhMOf8/IZgp6FhjMEaY/LE+vEbOolVdMGsc4tYNYB3LIwtCIfQGpiw
ZD4JfnbdECDHnhzqs9kPYkvl2I2beVTItpg0sLgA1szugcS19NEoUakgR0S+65UpYgVYblX4pRgY
PCWmQ5RvEKbIaxv8ymAY+Ermmvw4dC1uL8mLHkzNnC6kWAaLU63mTQFBNAYGEer3dmcATiUqSRrb
WM9gl5luGRrPLvLsDOIEzZJgVVLBhBcjVndUkaT7hQ9NWujTAf+gK3dhpGc4wbVSP2bzOIodKv++
uZJZ3jmXFklL/g1wkTTf8u9i2GZM6RMGhxb0GC9Peiu4dBS4Fo8JeRFvAX6mdwQS2kjJc1HsISgj
cp2C2iBmO4weCVAwrdXYWUV8YIgdlGunK4pkQapOhG+VU16f4p5yEq68C5do1zSwSnC5S8Jwin7y
tQu4Fb5G3yErYUZleC5WfeQ4xhfVMPdHXU4K4+ygQr0jihBMUNE28XQ9MI27yyOrbjdQv111qyF5
DTCL9kF3YBM7bitndKOtlQew8XA1zfMaXrm7W7Lqi03KEBOzqzCIC6wa6TygIViSHDOobo0V9jrj
lRJtidPd0Ofddr0sn/zSSJ/hGmm3bW7jachQ+ArCkjZm5Z67dNrmVYNYReW3PiLJ3gqDDckG0c6w
kA8mjGO3QdcfzX4akEc3X+IEH7nskN53MWnuCIVeLVMMzNwmJvpWrXZoQrUNECF7B0mE2ffA+D4m
MumC2dX4VbWQvq1uInpM9V/mypb7HvbRqh8Z7UbpI+aaDcD76lq6xIvpWh5dI8Oa1zhe9QsnS8NL
E9vFjmohQjIMohvP5U4K/SaKEOLj+PYPPrmPkMSSjk1Fo9Ypbwl82Gq+SdLxULWMT9FoSP6WLGoe
0k+t+kj4qOGBWa82I27tVRz6iANUkl0MJuIMruy171i3mQjHjT444Xae63k9ibbzfGMydjNb11s/
SMvPudNopxwZEvoLiLij1tbvtmBMJdq+9Bwa1sypC3lgBgYoOvfHA6IR49AAu97QpDga+rgFAqNv
Ezk9Z1pXPZMVsFfSuou66Vmiq8IVjWq+7vznzBZBzQrMnEPfqXzbi8r3ZinuccuBRfTNyGNu52y0
GHJMirkNxZMLD4q64TaqRX9dBbVz23Qj70WzObWTTxLXOEerSeRvTYVczTHbiPzXLNvnSLPfraYl
gC3C1ZN4CaNhhnVdUUEmpDQ3tDrwNwWonPukcAgPNbh5njK4HKOnKuoIXqY8JOKgGz6VnPurauAu
g/CUr8gYOmhdAIW4aIutrc/OBf9QbEYWxMZH7zQ1J5DawdB8mkKwg4DbYAIO5Lk2Rv0JEdFWiwEN
r4TBZ94pYRQvo5qTcm8mKUIYCFzMwKdCV4wvhd3Gq0Q5CIxRbEhxpD2rwbcpqmhf15wpQqXy1Jud
rL//JqEz0ti497M8iQ5DzLBculF1pQ/IIDDODjO0KJpxYdRoX23NZz9Jf7fcqFlLL0pesi8tqgeI
EFPAMHWQkXkax8a+s/rEf3dp7neImgHlr0pshN48OeMDc6bsvS5rG/hE1uif81HVHiWaPMNgLz9B
UISUHzbTrmXHcu9MVvypb/g9E4aDDckT1RGNbrqORkJLDMtsnujCMQbBGoTzv++4E0LTrZ7DwKle
KmiD22QU1TNIvWgf42JMDyZijC20wOYJQyIoQVUMgwe7GMFZNzcsDkiZcp1oVuIFNjTPmA3Xoatk
4ilayJCkW7feJtRNGTQeUjNWbRT0j5U/BPPGQRqBgDcY/Agkt1W56wyn26HMw3S5B8VwDNw4vMMT
ClRP1Z2xRUVQikcwVXxFVSZueBEYMx/VTvrHHhz9cBn4fnCOHPIdCq2cL4uWwTA5xvxWsyS0VovA
prSGnFfsRKqjTbbsOR4aNH8MJjc0zuQ5qFmqm7zI5u3cjcl2KEYr2ymlgnOalr3CShLKM4uoYlFx
dWnCV8cE9ylg+rD8WvdBfWPNSPmaiPMdxcm0m6d82jkhJxUW4XQhuDVvSlmXX0lbyOt1bs+QGpOK
GTpnNtrLMePXim681murOpY6ZPq5b8qvLZSx555p/WZWqnrBFYC3ZO5CTmuVZ/4xoBux67AnvbpD
I8/WXBFZ2xducB5xupKnYWfZ9DrDIXdG3sADTsEVgUk+SQy8lhfiQBysRehUQADzkHACp+v8BhmY
pt+X+iTPkSz8hxKjFwz6rvhsB3bitV2IAtsQs68jQ2ATCY/O2AStU8FL1HwvEF1/UWd8edi44wOw
PJ6LwWJWKfnpUhPBuXMrG1yhI9mB53Bwz5ZZpYc6WfwVqPmS2COA2z8Sdcf/4PeuswqCIW29eC6B
/s2sc9pYefM0TTStHdwdryrAYeP7E1b+ul3u8i4sQQ3GhryLsrB/tPCzKXAxfMhUIih12rr8Ysah
fSdQSwJJzYfwPNlZriOyyOvntJrHa8duuketHJPbaLncqIGck0RCeltZPQdKBKEbSiEtYZMRnq2G
swY0fYI9IKZ3bUaYJUZL5iua9v6tkcXWoUKRf7LNgd9YzAlySG18gG7UvM5Dj5pwxqwcbkQWTu8K
/VKOvDYEt0i/pUGkCCIT9b0oVM6THHIW7Hbbv7VCSq5V2TXVdMh6GBx8d+6kmWA6Hr22xZ3GMys8
E51d6OsMPO21MGOauP2Ucq01iCM9APHCwXLZtO+FI6iZgKfHENwHGOtFrD9awRLiMjT6m93HHZEi
xljd8LSY3wsjLus1Wmf0djVkwjeDNFCQnYSq70VZclps3uTNThugsKxstrz3s5FiNWg1nmbK7t+w
LVU3rZ8v5gqjvAKtQ0hM7Fc3eusEZ9+uELC5S87Okl3Ec4yAhwm40iEXQftUIabSiH92Gp7xuGLk
oZiAKLKjVpfUxP62JBlhkTwbir4p+h0GwqbzeW6c9srPlljoNCXFxM64NLw2T2ZtJQAsVRBd2xbS
3jK3moe67AmznMN3AlT4Tw2MUM/vS/MrJlu5tUrCP0oLOZRhjvkaFa0NCLgcVkw0LS9pa9Zha2bT
rZ6Rm8UmBI+DFRMAlC5hhKK4wxh6Cd50iRzSQG+0de0NnRtfAeg5al3YozAsaw5LLq02kOMXqozn
hjkzXtcicTnaojznk/TvYPwWi2S7AysTkeSt5wwbK11qBxm1x36aQP6yNi+1YKhPeaDyYxDm04qt
PltAsmhWtFC/uJIgwkTl421S9OZrn1rHKtJ0HmkOfzObapPb+oKasC6I8rGe2G9rq//H3nlsWY5c
WfZXuHqOXDCDtEFPnpauZUywPMIzoKVBf31veGaSmeyqYnHOSZIrIp6CMFy795x9JpC339WwzJnK
dhfRWT7WQYmJso4oSHvYna8+4N0Hs4gGnDPVwS2zeqOgVoSruC4P/jB/0P/L39PcmyGdlBwk8jdD
Fnp2OGsPwTI8izTVx9QwMQIGaIvS3K52uusYfImu2lChDniRUnNPWrd+7GrDZalT4UOn+ZDOCby7
Djfgisb0tGJTan+oWLkvZH1nhzj2XkZQA3vapTD9TEo5EKlTuSrJX7iC3woW0ecxsGbxHfz+gFnW
MPct6asbPyYfdOi5GXUVtashpVUYTgC0KS7s18R29oUzljtuJxbgMmF3GrokTqhMqZ992slXUEzi
RuVqRrWQ2084XxNiqmASOaxd5zzQ4Hkdz7ufes6S0xMwsPOoCzFQNxCux7H6dWbUBOAwbOObmnD1
x7jIwhjSZFGxrFXoj1GQImisICUzQFipGedX57kU9MRnfiTYX0/hUBzatIbQ49jGpZyS8X425Ss5
RvmOW3GH4QHwC1M9CjKvu0GCGjxnaUmZATwzZQlMCAZv4wffbOZNmlv+WU8xq5cZbSMHoVxqNc5t
XkGhWUcAYBhaZPNxmsr+6qKmLqjRjJQbDrN5FY4JDmGL0OMa9D33HdDNZJUZSzwUM7T+qoI2ecul
7e4dQQOe1lrJE2uuaGl0sUHSF0zUy0Qzm12d1+Mo7ZokPakhNh8Az52axBsPQb/ApnR6BeJQnnUx
eKz6JbEKDHhWxaBb+A8J7iqdHATpF2+KmSn7HCwwRJ7n4K3XdeUu8a5F5AOracXbSE7WsZTedzG7
vwZNWX+jYs2+4VsvWbQ0wcuZY+xQw4bb1uvy+8mlYsmmRjD0xtFEnEgQAacxRzSaeU/choUFc9Nj
6fIOXipA/8NOL2+NYcl4KSZMArRvMDhIP0Gb12UZixDWseRbTmz0vaz9/N6N6SNjX2cBTaKh/cy0
NL8XCM8/68Ccq7UkXPa2RgVwAktUPk62JJC2oeLhvMVsckgsxZjZG651zCqiaGY1Vu88LemdzYSh
kf1OQ/JYogl+oj5mZwrHxz6FS/ZYDgzwE5w4TQQ9dfnPFPcDboC5Db6ZOhHf06jhSV/aQJw09N9v
MsUDv7aDGBtCNQf603AqFNASMoe3nVMHzms9sjDoCHAUFKe2L3e2GuhowOpYTMGyo8Api6x8jNwu
hWIVlsE3fEW8RlUjmTZeolJsIsT2EsFlgVva9JpvuU1wJfmbApWWxyZm5EMT0kX0OZ6dln2jWfQi
Wg8II8MdxSvvDMiHNF17oP24gZg8GXtjWkqAlgkpKVdjri5JZOIecZucojULXM6SMfOoW8M3DuAq
9Ajtwy4GxB2ETv5Tdh2f2tUWmWuDbalvvx1MpzdCAqgZT8brWZso0zzSHkvCX9xyD9Ifp0TtIhim
F8Shx4lVPDrox4p9Fie0e1AWxGww0zE9VIIu0C3iYQDNrTM756lpy0cHu2nFKWTein265velnkM/
pKnMNDlrVAw9EAeEH1fVt/3P3qU3uuqkU0VX1xDRUzr1cl90RfGaC+Xdpx5m8XVFRubTEFV6Ooy0
4YNbu+NHH2Rv8h2pyvnW2I05eeCMC4P5X+lAETdj7l16/9G0oS/DUewN0idZJKT+jNm9xPizqYgn
3etf4wSm0V51Tc0AQy0IXeAPclxnZM9Q73I650NB/w9nw2KK5TqkonMiu0qOptvQRGmYrSQsLrHT
cKvjwea1Bs8vmA1mAOXI75BVyXmcs9uot8AJLiVk5hWyxYUlo2eRmBJrRGmemEk3B6yW1n0e+uMF
LVP8Ms/R8DwAa/itrf6fDI5/kcGhMOL9qTO8+Wg/fifA3Hzkv/7f/0PVRwH1o/1b+fNvoJC6/Hv8
Fz3qb6//w4AIuchUqEdtf5nKQFr4O9LF836B9YIHbZFQfBGP/iFH9eEd2WjH0KPScMa++Hc5quX/
AsOb8C9gSIuuhL/6N9I4/nmQYyumuqCaMDOiUXOt5Zf/uak9IVITtLDMQzqW6zz8mYXG7Thh16EL
W/CEhtp+0mawVUH3xuZjlVj6X8zq1D/NJb++guXCibL4zZK51V+/Qum4QP/80DyUzWTeBPbbpKqL
xswNdj5cuJRmW3cbxXwUT05wraoQKpO06UrJdxvM8kyIF3SzqzlDtiz9XUursvLETR2RB287pPRV
WA+psjA7/7DpPMUl4AacYkb6LdFyu/xf5KMrO56e9VzuY8x3EEUnB0syTG8WTuAvtUm7kVTElr2g
0WjL2pjkPkxW8TKRVN9wTbD6+KucMA9bWkiteLzH5KrbLWZHf7H3wF13HMDZVmvprU4vttHdZ1HR
bccipPBU7b2r3oVlbHXofcw8vrd5IiAe4vF3vXVeq5UZReiwsk0PJb3p0gfgdtA8sLmnoEL6tvqG
CdDcx1l3F2rvnIiC9D60Wkm6rl0amC78iNXQtmzHi+JHPtrmPk3glE/m8KNY+NBupy/I/p1VRk5l
5Wo+bMbybd2GBG7+Z3H59X8lcLfpyP9Pq8ux+Iw//mpphva0vOYPgbv9i6ccNpMMky34wP9YUHz/
FyytiL9Qu3zl9PBXf0CLxS+ew0rD6A/w2m8D29/17eCjKJYZ+hDn8TuR7d9YUGz7n8ZkiGpZs3g3
xkvyS7z119u5I2gmnqPRWLYucKLqLPtwiD9lP4QuiH753INRnPTEmIHYxwHghxQXl+Lsij3IHteC
JWlLNdh/ep3Ib+dgLL4pM2FnFKqUTQavyjdjGYDfhgf4LXdwD5uoU2+beEBBnPSNdZ1F5oM6SvIw
32pElfvY9R8B8WQPzQjixuw/ctyNq4hMnJe2N4ELpjFRp3OfFTNZKtX4obM2H9GCGtNMMEjI8GFU
BREIVotKcVu5dfo9AkAe0mfJKQYn+jTbUk7xMcUcTHM3U901ZDRg7XjEzzbYFkmYbFb6Hmk4OFSZ
m/iJta/V0tdC2B1drMTrfYCnXsycuMi471MjLX8sW//3sjXnm05P5rqzMn0GEjv8oF1cvNsoqIjk
8FF3xkNa309VEn7ISBLqA9eK6TKMzA7/JuMycz3G/nADGqi8c6ypVKvBHwFDTvngoZyP0xvfysd7
pJrzrppa6BjlEb4vG3tUzOu+6Gil2NN+kLF3J2qtMDdZ+Y9RZ2Jljbl/B/GvOrJPah+tadA8RLXe
ohuyDsEMJYR2VVqcnDb0Nsk0d2e25nFwnNHanpYYRkAUIZ0NyMS1d/HNXBbrxmCEiPe0e0SlC2iq
E7S+mdCJtxh5zlsLo+dYDcTsFbAeLsMsk1WLwQqNzmTjbMewNYeie81gnQLTpSF0GYKmPmOb73+q
Rs0MEqfWSDc6s6Pb3i6ybQXWMuGpp+pixZO7v5LE0yxLcJd+1Mv8KmQn7OxDuBvsE+jofksSNkFL
KVuDvqmt8A5mdCEAlE7xQ1Sl1qsM8/heLXyhFWm/zaOoJKPCOrLPQia9SdusjA6k+ITgWPGNyrav
DwNO94cwyhm3soN/N4qwOVlmrn4dkEo3OxdDJwkK1uDH26Gu1QOZVfOw1jSKjDcCmd27CIYnpjy8
mUC59Zz+sOFGKfKWZErwwJxvlNMKOm2ieOI8ps8DYVx3HhCAqxZTdPIa2ZOmWQ71BWirvTHcKcw3
XK6o3yziDuldl3pj1Py9KEP7CnG1g5lb5tVNUoBUQyOcc5e/jYVIbLbRRCIDNUpH5P/VSfWxyf+U
hQjbdjWqfkrcB12q0cxI1TZHyLqgpNv5kA8IDYOexsjDBLZkOkWIZQ714N4JwMabyvbmtWXRZmET
rB7HjLtnq8cuew/IHcY6EBD84DGs1eu0kuW6WFC5NG46Qjtj0WIOnPBvw5S+sUkGgu2Gtc2mlbGC
3QYYOmUmqwJqEOYlXIrcLw8BdGue6X2fPY/BkrRDxpKZ3HmLLU9t7GruTEx8eshplHtgBm6kqI3D
0DUvNukfQE38ZZzbEO5jkfIDhM29lkvwT75EAGVLGFDV5dM9AUvy2C1RQeUSGuRPOrsfGuyjuO2+
IoVioNEq23oVJ5K6EooYEUSijm7yhPtjCScySSnqkxMbSN7JMmpUVwQZKRKN3CXayEkwECfkby2w
AuELzdssQUi1tl8YYtgM74lJEktgEnpjfRuToaSWMKVhthTsKwKWklkEh3BZrafOfC0EqsBgCWRK
p89G92dcpdk6aM1zEkuymwQkhZ2po+fxK9iJhCcfnu4xJ/PJ4YwRJy0fzIk4KLq7L6HV3LpDAhGw
Lt7sAJCZnM7eEiWVm+VjH1v5Kh89LKJL5hQd3n4jv4KoOnq6AJ8FUb1LTlXX6yWyKnKvUNn1qbH0
uV1yrSYky3tpkXUl9JTWFGseSTeKeHJoRHbMz6vmd9h9+qqY0u5c3BSSy+jsLolaJtN8ZuFLyhYz
uL0BtmdvL9AdGOrzzfQVzKVLOBUwP6v7eprUgzU3KVb0uM3u0yXXy1XNp1cuaahxCMQ4V/XW0IOf
M/AZkTPiI2Vj7nP5PXlMNze0ExDqL0liMzNRSrRwumFeirCgF80zCcLd2nBsgslUfO80Rs0tQUJZ
Q2AXIVCkljV5lj/igQ/unSXTzKYvBbzUnDZ4fM4qgC6I2Tn6yMbgI1pS0eSSjyaXpLSYIvfBXdLT
2DHn69ZyT3pJVhuJsl8hPn2FSFGvEGcQq5GMmAZcvqlMvR8DqSgAgJSH8GycdtY0KzbdXvbT1aQ0
z8NWLzlvQ2sT+daQ2nPDGmNckjYmEq6GuvzgZFG2qZfEOGvJjnOWFDk16uiH/RUtp0qt117aPXAR
ZjeKmN07OpAOJClS6eIlnw6Jy6JNBeEvya7LlxS7DH3zxugmku0G8c3pG6I9hJE+5kv+ndN69B1L
G5T9Vzwey+ESldeb7hqRU7EDQ0BcCtsnwg9I1wPKqk6OHqZD4cfj0W15RMKqc49Ghobnt93Rfzbh
/2ITjs7YR+f3d33W/7cLh0LW/lOd/Ptrfq+TxRLhgXGTmpbyFkEPaqc/YKrChePD1tdC3os/UVJd
/1Eof6V78FfUrsxK3MXh93uhbNu/YHWgil7spWxK7X8v3eNLe/4njSpqasrShY+MRpLibyG6/nnr
Xc2wAJkeRrdeVUG1yYzcSFZDJBe2oZtOB69MrWLXpWGE8CS2qmvIEGudkfP1qQMfnYsX5sDFQZvW
4zGa63yhVnnuj7mRapsXsc/9jq7oUtagIV/jGadgqWfzMyG1lYz7LgXbgY/Wmza50fewxOnNPnst
N8NR16rvT6MVN8O1IU9tG7XpiDpAZhNrvJteK7y0a+AYOAMn42JyY8UrSF8YtpJilpt6ar5BBGm2
UkbZ0e4JCMRU7TPKc0iWwCcU2jsEI5HcBkPhROxwo/hKiudw7LLOY4DdNWRO5lj/mrgY7/vawDHf
SZJP1OtQjNY+MqjP6VeUy7ea5uR1dIgusTqr2nTTeIkUuWEHFohG0OBMRYCQoMwSCnOPqUDLlAp1
mMSprtczIOSZEta1OcqEKYm7WMbOiWGnvtMV+ovzALD3B0dkOqdaJUHzhIJ1PraNrQ377DUh3IOE
MpEED3es9o1fRdlW4my7lokNXgdEQTaxJBU7d5F4iPUABK0FFBCPUQnbX6cVUpozi2VBVboWmsb7
uB2iFOBBT1O5GWV/FHkqVH+GgpjEbHJGQceJoCTf8LxqUyEvf+8tKR40nJS7rFYA5VUBcfUnGw39
E+0YY/gbjJxOLh6hzYqdy3LLCAM9uPeG2AywQZ2r/kKnPz25RUc6ALulIIJf0iXH2Gbrs22y9B4Q
IGmVS+uUzuNwi8ivX4HmBW2YjWm5maqU0b4kaoASrdwiXkTeEMfpPmUmK+JqfGjdzmbeyPAI/H8T
FdhGWiKZ/NazyTzhaK8lfNmDSYR9u82syTnmo9kAW5j1Rymr7Idsa8Q3KtUuFIyavVPrE2sAtx/G
J0RAJU7aagcGJ2G2UFIScbCL7luU2Exf4Fg4dwZH0GEMUIXfAF2YsDLtfJePjrHvLTroHh93ZfNV
7QW+4vuibMU+GlI/uaW1TG5r7Q/dKpVmepYirBlfSt1vfBQWx34wnRsI+TweR2JaLi4BgacimAFC
JTxwsZx98B2THbsbsesy1A0RgsNNZ7sXdu36DX5G8C1qcJWgCun3FQKKLQbS4tQJr3pmincDb8e5
X67s20BoqhaSZrduLa4zabeEVlXEhlsV8eVECTQcgcr8idiRZAcnDd9CBFDnprYH2JlpdtBLEC4J
ruE+Sfp0H8SazO660p9yQEdduZTUmH94qFq+vPip9zJL87awSP3xjMC9pHPvXKqY+pa55/Dq1CUs
1CQdhwsGRfkOxnxEKTnNZbgaMpM6Ao7ZFqSE9dPwfHhULUdjl85wmsjV+IGoWq2bOND+8oim0ZWS
j/BYWQNxu9Lryx+2Tz3kJHZoMm9vyFLMkTkUSmveozKOYFElhU+F8xp2xXEw3RJ1XZ2TU5oQqtYn
I8iq0D+M5KEzby4A+nXumDCYCAUXeteSmKui7qmNmnSdcXye2Oeh7kvKB19OFzVExtpJSaIwIO/6
KzZB3slHHalWys6grbhFdKcyPz4QU1l8erGpNpk5SbqQ+aItnEqyUCZTHAM3eWjJ5jxOVj/ijpmc
R2GUFUbnYZIHRaLPemjnZ/hJgtBXJ2Qo7dUQvDISzwAqWd9gtg5krXcGWSbCTpD6uc674w/k/ohq
fijRca5trxlgFuPMcaykvBILQZZa740/GM72215a7c8wHYw1nBQEtaS0ExciIbsWJDjOIla3/ejP
d1PhlDuRhe2dbJrqTN6k+egBxkrXGmBSvStLHQLuqc0Pv+qajT12JWmDiOnW0wCVNEo6gJaiDX8S
yGgeir7w3i3EeMZm5tLaEu6QraN26gGE4f4CRsvK7w8UWZ7fu1cJt2rNHWnt7FDI57BW1dkfnOhU
qqa6q8WStUw/liOroulXpMHto9OHNeIRLLPMzyY2T5HQ+ToYa3zyopdHDMVTh5e9JoIytrZipP1h
ObK8jkmVrA2rbi5zUQ73mWcgjU0Vm1pJSKU3xVFwZHuUXiPgbhsoTAnz1V4+JTqrrl7lT48m22ew
Om6kHmw1tofeb8djOQYQtEskg4CqY/O26av0NVdl/UrwaXNXdFnwUqVBfO5oF62iwZ+fkWFNi9EM
7FXTT9sAMSd+nEJHG5tfW6J+kGZ7ZIjdM5T2umfbNuHlxHiwNgbMt7Xr2OUWrY95V2svtLaeD5Cl
gKzVrsFyoqNOpnzhUyFB80vb4ji2w5s9emwI+8jdT2PeL/kdwXwSsXB/SN6fFM0ANWzYRgPpjaZ6
nWZAcKY986D3C7LwVjrU8c6NaZB7cVU9oTVG5Whg6CEmJCCIcuMP44WNZrPDmMZO+qvi+09x/K+K
Y/yhtF3/++L45tfhb6dfG/3r9Jewgd9e9sdkymIyhSULNxgVKHD/fzSSPecXhz/BHW/yEPmaWf1R
HgtqYOERnOFQVuOppGj9o4/MzIq3Y57ElAGuAgaTf6OPTMua8vdP5THl+eJf8gXgFenZwv+nyZSs
m4JhttMcMHPF1rpoLBTsYdmkZ5TSzpnndN0/ho4OIG7HUXfsCQi+h9Xe54w1xCINg62UQ5RgUfSC
zloFy+ZXViOmIFoXtOV6be4BYVo0llk85tEYbkKmYdZGkLzzNMrCeXOL/iMj/jLkrZ6gYjiPbVrO
97pRT+RkJuusqFLuc3dRtVFK6xVP+PmKxxQFnk/B+6Dd0lq1VWu+qVQk7sowaHYUxZCedEOJgxYf
vX/FCweXpYdwkfEmR1yyEYYQD8EsmQJpQ/1EdUyzhjYeIqUeXNYx7BOqMBvyyYfVi3Y7D1qt58X5
/3Wg0hmpR+NF3zn/8dowFtnGIPoGcHUz+3vmlAp1cN5BAkjstWd1vFA7A+4OWVQo5d0cedBrn8x1
uC4yH1Bh3s5Xt+pBNkpFd84c50M7aMp0o+PTBSQIcggQJ+q4JSIvLpG9LbJch7EalNMVnrD50CQ+
QWSyCo33rrOcR0B+eb5yO0tcGl8rcz9g8nxBQYKWHXuCeGsQ6cS0Dk3eLQO7dutXmfGTebdajwTt
noCORZ8GrP6bCov3/uv76eVbcWUveED+e5RZy8koqKnWnusVsNaartiDkOzXpV8x4Co5yOT1ttti
7juIom0sL6EvACGuupZA9As5RVF0CDKRzge0W421ixwvjfcWKvRylQTMHRFjpqfZLo99Y2Mza5O+
2yFClm+VgbtnB1vNN/dcKvOhA2r8Bi88PSWdpk1eLvhwTb791vYc55HaL3tpDCt7jKpmequrCCF6
YamnZO79XWRJvJJEdluESHThmeTj6DWZKgsb7uScjYqT7bsYJlZp62BpXBzBCfL8rTNLXewdk+xd
HvwUyK6CzsnDb36fiwHdsA2ULCNR6ueAUrSCBpbnJU3mGWNfKGHk71RitqBhs5L3Uh1xgtjaJDHI
Nr20GE9bQ27ctg1T/RDkarrGMxo6i7HKBuBdcM3dPCahPRz8vWiV2DVZZL1knZ/ucx944irl8UlQ
LxJCf58KUz/Sjnlz2qy75A4NRn+ckvXU10uV2c3GvKWGveZhQOtNC9fdxf5M4LfHbphcDiSGOCeY
gHR+czvPWXkH4yu/14bl7oZpyu+c2BanLizYBMsa7w2C1cOMBXyLc3Y+RXZN9ydlx7QeMsd6Zq9l
rhxc5GhnGpcbdWQHYGt2OoUsYi6qgVSSou3H7RIkgoc2SPCODNrY15Wlrx3DntvRt9JzAZT2jppT
bnuCU/iHnja7VZhnQNbol9mXTNVxt4EQ5b31SGmugYAYMZHlzeSxJBKeUz9XNJEL18JWkwiyGFdT
YrnF2uQ1OFsg/m2MpBmLA/ic+hHsdpWgNxeMjdGVoM9Li/l5BEy3nRMaxr1VNafZrMoXw3WmvazR
FDGAoopbIY0yjW0xzQJUb9baGxkVeksv3AG7x0JB0GU2mJvedafzEFTlfTTO+lXx+62jHcxjcqzy
0tMbd2Z40QVJtDYmtyPPAYJ6u8oLfDcrs0bVO0ceCmGvQNDbZDJ6cj02jfiLqMRlkyfnnvE1uZfQ
wEnck1jILJc4UEKAx31khsV6mIh6nomLaOJJIgyrvZty6vCjILlB4SSxIBA4QVYeLIK2wh81N3eN
zy7XYxuwgb4730uXERmAuS54/1pZ6rTFKTHm6Smj1bhBcQki4OsuqjDDPo60HV+aIfcxqJssq70s
yQz2Jp4wTekW+zFkea4Kche4HQb5IJzlg9hbjBvERXyTrE/n62AO1HFwCFRxw2N7utFNWk6bspwh
vXTFfG3ARPwHKve/mrnTBFygH/9DufQVF/xf0cR/f+kfJZPzi+1Q46DlcRbpjYMs5w+2HM1BKeAs
4XtdxusWfcPfaybCyxa+CIZGfwHQLIqdv9dM1i/8U8blEvXcbz3Kf6Nm8kxKtr/WTIK9GlhH2G4+
IDuPluefW4resusltyg5jK2PNI3BS+RhWaJRsZF9o0aYqZWJns/0IveIjSy0jyxiyl/TNqc6l4O7
7JVnrv1t6ZRhfTDwSw6EB/ZFbqI/sZBZxo5/mYLIPhJ4L24Q09nHFiy0pDuY1O8Z9wil2BLHMSQZ
3Nwv8XkO3vWisBW8F9qH4WrOQbPtE73YRQrhX0Qk7Y+i6cUNdQe4fzKIicDpSulXe4kesEEwYywv
sQJEiWkST3eybmEWcetItvQmVQK2p/EhHB31Ahx3fGgSPEJBmiPtsyoMTbehLNLyVBIa4p9c5elP
7eOdyIoccauICgPkZZjFi6p+vCO8Bh1l2il+RqVsEkakDJsDrAjxRO3rfHhyHO/K0ugOFrbt55lR
+l0B2fegLZO+mouN6iaUNb+/8sLgJXEz3pqU5KWxphJNi4WO1mfSxIs01C7lU8x+8t0K2NauRqvh
n9nAaM556TgfU8jrVsTyNAdHDHzbIePTTEQJoN8Zu6IJcDG/uWrkV9spn0koHVQWxOUg3zMHbnw3
mNaNa8f5GZ9gdGOlRnLxe7w0zRCPVwDyPfQQlR6LmO7gyjOW44lNPAmZteWGu+G65k9+O6GZGZLI
FcK/e5HdcoYJ3xrvOKVav7kYIcbLUAXoSsdUJvnGBHAR3xs4cwCRTQnvUvUR//X1oh6GWMZxGRKD
74hkBOn1MNF2osmEG2Jft7nTH5aoTvOVJ69NWHM+UyzggfsZERIdrhBlqRfiQh+YODo76A4u9oYA
jyblTnLv9WT/YS+sIQCIXD4VNhfgGA3LVctkHRsalLbdVC3y5jmQ/NeLAr5btFxE7RImE7nYBagI
e64G2SyxXgoBiLX9As6T2N3ZBJziL0UJr7n4iN6OcGmQkbvyhqr99NALh1uzrTBQMKofGDSOnGBy
lRHv+irU1GlJVYDyRSkMvVnxzNr2XKJ0LbgtL2UF6OngJShcFv63RXPF4ntDcI3nVZ4G4wNOdFzG
xZBzxRBNqz/H0eYjC0I0F/Y118m0KKi75RThrLSOORPwd2a+vBldBXiqlPNbwPPxfuqZ+mMMqN6b
CqvI1yWMjZjjm+ryTDaXuFmaHu+B248PA632bj3IcLobMQTc5bMszzZurnQnXVu9oF/kwLVlZVnr
KvO5YDrPLM8ZfiKugOWWoITEURLT5VhPUcfJNlk4YhHX77PXNIfaqZaE1s4VT/ZQBi9GYvbGqkJJ
TsVdA5TIGuK0Vm450U6SPoTJyIHCPsQ5P8cEah/rkRNaE6rE/WCaXGCGxU2u057jEzS2eOqJYtkT
Gc4KgpXUOnpRqS5DmeGDq11OYYuWPeRkARhe4WZufBwMOrLukrpHxYIIcGI9Rea8MbPKO7gEM+2I
flYXh/ijjUXTsFmNZcrvtcYmHHYzqvRoq7gpgDw0bEdWs8WKlUt6pw+THpnvJJ3afmnnLfqnD6li
efbBpDHNERnv82UZSlPKiaRlyTDNQDy1TtVxBHN7fKi40OOVjNL6PTWD+kA4WLgP2kg+efjvbtw0
G4IdkZbN/KhJ7rQPY8cSaaFeuIxpyhVlKDTxG7yWJASQpF6dwtLDfWEVeKBPeYBzMDFxAHU2ca7r
fuAsZTGeFh1LlmYMflxTFN5c4JM7c1obnTkf5qC4w5GCiKe6mwircKaBZjg69WLFQJ/rRYD23pYF
V+nAjtxd5bS0b+JSiac8F3wfnEi4fHuin7kTRVZOzGYa3p4Eb/0ZpnSC48jh6l5sXkxx1EsTOyI5
2/QlD7TO4Rh8XfO2pI22Nlt+81rWy/WPH0XcdHGvXghD9Pid5rLswU+sWyZOTjruTPRfDKl1i20C
+jbXo5qIqKpqX70YhJlhJ/ha0sChxPmG0TmXkhP4TYd8Vte0owEnNduKvfyd7XJ3ZeBeE/YGHF4r
Gwma48/y3rdfhqIdBQoMp4l2XytrWUbC3Q+4JF9EjFzzZQjDKX11Bot1IrOXVUr0A17TqHU+yIxQ
26Sr83sRdXLth8VnEY3q2FTV8jCooX2upiBkBVbZLG7IA2EhA3DNHUw0UgW+PooKEd3KKZoOLD9W
TkJW2FFCLCFylOcQHdU5R/OPBdMLRpIUdayy+znJfk3MmN06AGUjfOFR2hyKlr3SCdMDd03ajay1
3JMNtoWCXHljkE6yptvqfpZF/lKGojmpYOzMYQWla6QOIRUShu0RdiBHV6PkeAKPUJ15xvh3ovBQ
IgdNb+2amu1MLUR7g7cKNw3zlEUFFz3HXu3gqSmCb3WLM1iW9UWbylk37ZLOlHAPoJERuTEc2nY6
6qirztg0cIbcmRHAVqzUrwWiuaointCgeXJX2f0qyb2HQMIXe53cDKkxZrHcBeonypxVlbmhZbvs
zSyTEWVlVrQ4XEnUJdGxTrhyaztZV6XMDwI0d0THtiJkyk6tXVogtFp58bwzu3E4OUmUpmvDG8D6
04WJpt3kYoY4KC5LeDq6W7QwXqTOLTC4W39svROcBh5z8Vgf4tGo2FgN4tkWfXk16BzfYnn3T0QW
cvUKm6Ik8pnJ+Um1CKGJSEpSrzsDADCvkO1wuGnDGT8y+BTPk5c/k+xeZ5cMUdB9nUbFFnvE4K/x
HKud31v9T41g53vks4+FUyFRRtNXrh0v3vhsVHfAytTB7OueQUabb5H6MMuxbZKdO0snVx+Ox3Tl
eLmfSesXeKCHgOd4bG7DeHhWKql2aew1ey8YvvWguZ048b6H9Tg9RA4JByKr5c5KPdp5rdPca5PD
6qoCaPiYjz8YFD8ZiRcwVkHG48fRfJ9DX1iXeKB25WTY+0D13oVeib0Na/1Uq47Be+NSGW11XpdX
qDUsUZC91w6+km1I3XDq8kYQzNUYBwcByjFVnX0pLULaOGgF7YiajaFLN2isa3+LYYnYF1asFVdI
eoeujKhR/2QQtXfLQ2AJhu+LHdNb95g11nQfInOxSOc9SEM3e395QlgTHtqRxLoDUXPYmEhredfM
MzZJ1Sgmfs59F4OBaYvCfEjpq2Ggy9pnxs7GZcorBiCG7/E6QBPu97bPiMMIpJxP7VjU+yRuy7eE
8p3yrsP4xfUt06fFaUxYkGXcmG6N0JQ2MDkW9q7znGmX4HNlsOZ5HxDP37Dv0yIRRDSwM2/0kiZu
lxgcB+ZcMyhfTC1EpwGTX7P4k+nlZDyIwqg99oXzWUWhvZWtGNaiMrNltRLHicnoR9CYJJkFpR7f
qIi3VNcNlSBhQJspNdNtW9vuU1CzorDyN/k2LgUdjVh6B1OjCMC/P220nKb/x96ZLcdqrN32Vc4L
sCPp4baK6lXql7S0bgitjh4SEpLm6c9Atv/j5vzb2/f7wg6HFZJKVZB8zZxj8qGV5pqIQ6TPRtpD
Toil8oKO9653xaMei9LcwcrtZmpxHNf5Y0YgxABPuVp39YvSJJusISfpGneyrMEnZMwQmZqkMXko
zRqNAqXU4GDqMu8YFMP4YhSKSMQZM6zH2IlwlU72dCDErfikqF9hgmRRxl76RXpBeVrWgJZwjWpZ
1tCWIYUsF+Y+i5Q10mVMiLEhofAj6iXDqkjwS/GRAhOugTAJyTCMj9QrWJzhwjbx6hEDu+XhFT9V
qHwh4CgPWyK9C2EI7Zo6o7w1gaYqmPmdYXWu0TScWuHeDu01sib/yK9JaNziu7hfc23kGnEzfaTd
xB/JN/GvMTjjRyiO+5GQ4/8Sl2N9ZOckvwTpJMg77Dc2vDx1rSGfvW1APm6yZ0bmVpdWrFShoqHk
igRwh4Crx8JaDdsl3LH5ptrCB0kh4mmHZxMwxXI+Cxxoj7NFTAm1KHEG7UhZHhrUZ7/r+P8/dKe/
uFCgK9HYWzTQlk8b/ScXCp73kg16lpPaE+Ldqxpm7a+LswzqMxK/pd07aMW6qKnxlnp4bnn4/vsX
8FcrDjp/PHM4gbCK8yr+pAcaU89sFqtPju4UghbBY5dk0UA2rXVLfCWQnB6JJfCpLE0uvYyXGhm6
im+TugcBIAbz1mnYy//zt4VFkA0kFSus4/sopX4/USAZL2bMiCu6xk94wDdJdNOUNdSkmuZ4y6yc
ymeoyERZLTby7W/ekxVv9YclEO/HipfmH0rwv0BRMZ0WQ60X3pO5pBXKzXbGYaywmuZ8IOnsGlTR
Y2A/F35snMy1/K6d0mFu6LTSuiMmhWHbRhR9kh77tYOWbVLnPxW60sexXjPR/uYFr+/HH18wxmjT
9W2WYMI3//x+6TDJDNsIyiOWQxY04TwNiryIQlI0uSERMzUM9Z03qfa9cor5se2ZVbQpvXzWTN1j
Vbe/7Ej/V2K9uc58/viKEFVhFMHG6JNu8HHZ/Q5bZritsQzUDWxfWD5tIB0hw2Ek9aIY8ZC7Zazt
72jhe3SA7J2kpr+oRygqB7PjkQwMSq49GO/sv3+r/owV5UJngLYizbyAETpgtj9eWr4Wsqu6Nj2S
zkSFitEas90mHEeSkKmKbFU/IaUKnNMM6pp5gt2o4qwdSz8OjiYqIdVj+MIOnG7Z+aiLzZ421sho
orCYUr5niaLmjtf0pm6d9dSh4M7GMsu0pPBxglxJMsWj/NGUZtU4PQ7LOgWoZ5RKJN3i62ADNt2v
ddw7knquLSAOBdG9YGGWv/mcrL/sO03PZ9HpmcwNHIBvfzqAUtNos1n7xsFOXc5AqwGZdw7IbeKa
mXj1HPz4Ua2AlLbaWhieEH3Ky5qzYXmaQoyhT4lt0p24Cywe4kb5T94s/j2hP0t2H+Mh20KhtRk7
DPg3A9YOInASJmDbzJcaZ79uu+MyV/x218I8Q9bXrLlCaAi+f3z2/13c/83i3rZBvf7uNvmLqvX5
Rw3nSv348fu9/a/f9Zv/y/wX02ceUUyOf7ezD8W/cHHaUEUCblMEpUy8/98AmlsMTzljjHUxv46t
f1vaO/8C7QzGGyU/njJsqv9kac+B8qfDJsCX6qH9ZBLqYSn7cz6GP3e2kY5ufTI0AX7yAGMkyfUO
/dDIVrQiRm6z3gbjTb9WahX8GHT4VG9MhPxjWzmQd9wYN6MFqvtWrRXftNZ+IKXrKEk8UL94IXZV
4k2fq4laO5pxq7+Haw1prdXkELqkFq4VJsrG70MtqTltxiAu+VeRt1ak5lqbUncNDLyEYBpLsi55
9hOgixTJWFkHlLa4zT47tPnMpFV1GljpMAvw9oPy/UggDN/qPEvuzLViruesfLZSmzJaK4eSGldc
8zk1h/ZgaWM5q4/iO2Er8DX+KMnhLlGeV12SXDG89p8KOqCbKV/E4zB2VlSX/gNBt+FV5EQUB1WS
fEGkRYFISBdbygGGU0aUFDTd7sAIrD6OGTT5tYtoZEPCO/P8PXolvKqDNu9qPzwndRG5zVTcGziC
Nj6Dzo05j8GuTBQUh7Vz6VYl4dg6YisWx7kJEcqeBrUYx9hYSIIsUuNcKmA5BcqsbWoQuKVy0VyZ
ktEytcB70C2PwzMKTyp7Ho43SVy5B4eh695qbZefqpYHqS119TODxCwaNG/t1GbCRHdqzEnR9Av1
sEBdZgDslXuPuIHIkPR7ztr5DbSAjEm/iCpTaPAJFQOaYh0YMsYvOsiafZ7H3vcg47y6Eg2ZX2Ec
EGD60XROa/8JxU9HGdavI7Vxt289IhFR5KGEcl2ePGsXS9cafg26evyZkFm5X0TNOKKFwrbjvnEe
nHlU5c2cy0/pYOaf4DHM74bHDGVTL664sv7XFwAtEGYrQd+VhTSOMiEZFPEA0Ia1E4/XnhxIWXMt
adMZd9OwG7bTHgFBFg9T0xpnNv36zqq68OK0GWFtklIGAieBmv5xMIZs3sOgpMaj+2RUgGR4PJNS
t88/BgkL5qI91IFgi/OIjrhdZw7MTYgQXGA3bNBgCgS3FstO8Ibaipij+hEha9lmspbqHgbTkQql
wJRWt9fOs94B5vjxTcusKr3g4Xv1ss5/ZCdxiI3ANE4qG5zYOpQ9QRn+RodjHX5b8FVluySel7uF
ONV7NVhBReyBjR8PJS6sg3745MrJZgsLU2zYlYX/DGQ/34XdQF9W1uF5bHyr2oRgaOZIpp5ksmlU
+bjl8ZgcpeMX3ScLxmMxRVC16h77t+c3/hl5c6CMqAJiI+44KHnfK43AA9klybBkgceCBW879lvB
DOe2Zcrhvwq0+S3rJXc2H6DrD/F32DOKgcMSbjjh0BE6hrMTZLBx5boFU/sKX1rI/Bjgo6ZlwG0V
5l9Rxc7GMai1aE5uU44G7q0Bda8eOh64a9CZcx2Tit3ULN33wvQpeLDhmMnJTHsmpvXa1tSooL/P
jt0XBzJRNdG9MzaYCPkTjvaeFNlwV7sFv5IAbYoelNFMPJOFDVChVo6qGBmpc/bxG/siZu5thYq6
vEqyHH4RVp7mzg9mq/FwbbWp3V+YhrmCnTOT9cSffFYVae3dTdqb9u66RhCiBEXeubzHW48B73M5
Btal85hSQLnomBJgYBoPOcXnFV4eDKcMripM1jhySYXvt9Zg+wd2g+kB9GZwaBDY3tdWiTMzNP1N
h7npZsLXd4ml9PcNnqAU4EXgc1PpjFnAUA8mWhrPOgcMg1yjxrOJZojzK/GyXcfYxNgLJgRPfonQ
wbPUYm7tkZ7AM+r61sdc+Rho37vtvVa/YUK2yBe0w8tMw7Mp24408clJDn3H9mizLEMpNpVa5m/t
3H7lGdXdUlIjGaGz2MLjFMHGEq14ApAb7yeRB59cJ1EPjmPEPBzq8lQmvrqDBWjsV7jHWdci/raw
RL6fYzNSvpecODrjIwMX8bnwzSxSVRi8abOFsNJjcjrmbA4usKiWK1to8HPthM9xnHPCCm2yKttG
3zrJtCe6DpAsjuAcV1aKQCNHub4Da7ncg//OdyjeDgph2ifyCnpCdfRAJY+v2dWV2yIbIdd3UYZG
3YIqnxWVm0d4DIILc2bJfsJ2I0lEyWbk91NYOu7GWvG8WKDTezknCFqXtNiB9UwOqMSCPZAwzTAI
VwNH4+J8thnv8ix0Q/muA6u/mv5i/tCD1exdsnN2mDFMVFSt/brSopDcNEkk2VTsgS3JXVf35W0h
xvZl4D68Uv1290znwxtyT2rEInV+g+aLRtROSZVogCK5VukdEcV+aQMnu4HZlb7GiKVv49hkP5wr
j0oATdVmCBqxbSpb3KoJxt82486/dwEzHVA1du+gfLetghUIGbZ/6BSTxI1TBd6pIlXyAXnScjHx
NHwdWaZv5FSJXTE34oQG5TXuaoxiLMgpHny828Zs75C8dcFGmAYu2FjsHPQ0VzfLxMU2FNIXnv5t
NBm4VRwyP3P8HP0nw2LiHg0oaln+so4IDaKhlZ68cNuilNyyQp8hFyZWj3UXyaRHW+uZySqkQT5s
B9zUKAoj2EjuuzVBpJzYxwF8FTknQdcRNMddxeTJf7KZFyY88vAmJ+mz8jDvPPy3vv9P6A7ch/8+
vnAV5l5/TNm35vcF/q/f9j/GNZswQgekZ2gLbGaCcv0345rAnuZSWjuIckOihfjSb0W+zzehog3X
iI4/KXMR7cJV8ZgugYCw6Bz+SZH/55Aqynp+vRu4DjcelIe/BNXkTrmMTFFuOouK5N3BVaOYaPs9
z0kmc8jqbJzq+XzM6Ngr40QUiHS7bej69ZFlkDjw/MAnbCdDtTWEdAEnz3q5TDzFf7Rd6UeZx9R0
aVklgf5cd+QlqoAnRmALubZr0rSFUQU8EkZrMSeB74KPXvI0vANN2FM9N1S+NsOxvpPzk12DmN16
o+7FW2mPwNc2i8O9tu3SRtTVGS4L3ufANzYW5+PM4D5ZGP+mNx5eXBk8pZa/NCOhWwG93c6snJ4h
cM4URz0rOitzF/D4K8Vr1hINNhxqyaFXbYFn1eLCOrsYdqjTvqU8Mvd+K+d7zquam3kec77Vm43l
i6x5hl3/ewP+JzegzYzwbxps2B2/v/d+/Y5f773Q/hciWIoAcw0J+0Xf/j/3nrfGh2ImXdXRiNL/
oPAiVIwvMSR1hGOFzHZ+bbAt919MT12adUHm5kpl+Sf3nul8hFn8bpyHnsllOB0COKKjt/ldf5ya
id4wdNvw6Blbq3vVhgOhrpy/BZNV3i7MkHapgalpqpri0R+DK9M7/RmAavskG+OJCbw6DzPK5jZY
y4xmIHUvtr34oJs8vafuN94H329gXjSiPTpB7BOE61qJusd7NttUO1lBbQ6fxPRP2CsD6xbNrGgA
67cM/FGYLo2N0LmX8hrIjo3rViDXwQ1WgHQjIoFozNxh75EI4KkSDUH7qQzYGTPxQ2ZgntNw8vCB
W3HY7/xUOGqfgkCT597hScfOkjABuvaJ6QFSCYgH5tlvZuvFmRNF57I0ZuPCdognNO6Wj31wyBpX
0HLOmZ8/U6PDImVxVeg2Shl/vud1HHxPvJxGCMkQU9ndeixo9hasbARazy6XUc9LUAcAWdYFhd+i
2I0BhY5zE0n52PvkGGiBjW63NPkcREGTHzGmApSts77alLXdH3NjCnajCNw3AOAODjLG0ZnKnhJg
z3xYQ35tCUA+5tb4kjeZfcj7Md+YVZgcizFhWtlWSfqaTRk1+ayzkx9MV7IQLuk4DK8qwZU/lOoe
ekvK8FKHSHYT71sPpQKD/fjGslAheQi3xWSfcKu+TLrHNRuaOcZL52uS4em042J44njlIF8MmKS8
pchlmnXSOR6Un/r7AMwfw59HvWQvXmn9bMqsvyyqoRkqklv6KhhVQ//WVOpc6aY+Fn0mI6a40bRU
1kbN0rtIKVB+t8t9miAuL6ziZRXuRQOp0bui0j+8DCZG5S3x/Rg23kaJyaDTHdABkN9QkM58cLSD
WmGhR0b2HGmtp22C1HDrjDq9iYeyuwb9aO1g14sTJJJsX0+AgQcjYeTD0uBrRuztodJu9jVI2+k8
4QqD+uIaj4mcHfwLyY/Yjps718BR1mfTUw2N8MBCn7ork9mxLlZVYiagvDbr6gEN/r7nQXniXEj3
HcusfVK5pF6nRnjQ3vgD62V16tO+iWLOjg24hpVQOmVfG6ZOW+3WFSZZHFOhqBR9GGwLVQPMYIRL
IpPQ5Y7FD1o5a3o2XfIcseC+IJI7LWj2aVUk/IXeeHXx927sYsrPaeuGW0M62c/VOPNlWHyyt0Ei
FTTLlJItOQrDLIobQIsDRIueO37ogjZCT2D8bHoPK4xGyYo91g+IOOlyDW5/ribjaBVieIRLM/pP
pVPIe4KmsJu3cZfdSrJx9jZR6mBaY19tTSzDFJWU2D27u+SAjdI610PSVeDSAHZHXFjsZOKx/zaU
rb0Vsdb3OSbtrdZcFkmoIQoF0zR/byWH6g4sx3zGo8l2vB/nMTz0XFrTqicHoNjyagts72P/00Rg
R+wpavS9Nw1D+nPOFfI/3JFrCoFo5XhrBa56U7S2rFRTB2k4xHhxSeuwOoxZQCRZa1gHYTX8ZcV4
8kHTHBCFcUpMGB0aCNs719YAMuWC9FC29i4OF4Ih4IxvrGD5PLHMesEHN92WufHOLfUKN57sTai1
u6rtz73ROregHIsIqXuOHyD7jue1izJLZi9Vl5fNxpNudiWwkVyNaljsaDEr876t4k9taRXBhg1w
eCOdsjmbYb9H/6tv9JDJRxCexlPhKP/dqtwsSoqwXVtz/E4DuOUGz4KF1R6R1X4uZ3H14rkh96dX
UdL3/W2p0mbHz6n3jSFmporctYUTe8gmkNrELRowoy3Tg1/q+xK40C6b1XE0RWpt4h4LdhssLL9j
r34Y7fmtHhr36Ogq/NZZ6sGnCxk3qrD10Q56BKI5/D2EVjsYLCenNAOM0RASGG/I/mfcODSyRm9c
iHRK0ZkMZlQL6MaymYiIIHBhH2PD3uDWuc1wEtwtBumHcxbiepoHCsd6wnytcm4t3xp2PRkwhzR0
JjokK9jSG0NnN8lpWjMsAru/hgOn1mLP84bQNK5E1BGnvqDj9UaMS4k5Pg7BwvY9aNBDO4wU+dvC
YztNB4Kt0FcJvUKaJ6bIAMe/zbLROwHMaTuYhhHRF6PWqBpErdTs6jnMcny6oF2i1gEYpPr2FBog
rzpD/iRd+VOFI3+3hOOwF0oiip2BARgOns60ntL9MFTT2Sja76t5gLj64WJOBLYtIyvF0vLru9Wv
eWNNfLC1mPP9mPXitICxOBqkhm5auRKh6hp7UMJ82wj4m4ciZ0QEkPYO3sSXZcFNWtNmMz/ov1hN
UVxc8g8ZFUPTie1x3uALM2+4BtRBZaCxx6L4OXhluJ/k8iWRq2dmCTnLcrDg17hhbc32jKMfGePX
SiL3ECXNfAzzYktsjLodnUDzcAcJ54nkDY7wTxm2PwCalXsStifiWZzXqiOotSpU+1IG/Kilc9Ci
D1P/s0OEuAXLWkQ47WCtqzG9R4qeP4RWI08isJYbTT4mw5viy1DFIuIwbTi1M/0asE7cOr39lGU4
Z3SC9COfAs51Lyu/WjWg6sqam9PgVN4+1/68BS9W7xXw+xvLtMZdPy/OVtvzV5XGM+4Pz9+MIa8B
YkOxE1hwXpSwFiJkVMMbyuTV25CSCaV9LCQvX/dF/sZtX/TXfqyD59ZfM8JsMT+Rr3LyQLVvjTJM
HgZVjvcuOIE3P/eewJGMsEiTW8dq1NEegsTeTmkud/gfeaNTQpo+hW5BJ+Mi/pj7YOcssUfWJlZg
PmmN5hJACHZhZIjmNmms72491W408zlvLGk2d9pc+qMgyenoT27wZSyUeBsEaioZ93eLsI18p/Et
HXPZ23du5emdueTQNxwhew3tdt6GqNmY5LsuV4SoHtsgdB8RjCix5dQ0KDEsaW2BFZU/VWcDJ+FG
TfhMcZSu2qHOO0hputwytdc3x06Fy7BFrOlFc2I/kStKGEcvbkgSzz8rL4QqnRCrMKLJifKGpOg2
sb+XLIieai+zvplJblT4IT0mp2yEJ0hxzCs3WYEzPcIBNX0TUAMikh3U0zJ27Snm8CSBzYDzW3v3
i1dfYMn3fqR5HExH01jAOmhP+9/jxK+2qaX8uxCL3asrO+dqDpkbddVY7ohbAZ3ZyKWMutavSEex
m8fOdrpsO/NW3CKKR1Up4sZFVS4HtFFd0FcRk/L5DppQeUjMLt/H/tjv1xnxTvK6GFB6xiFnflkd
Wr/MXjnNilceccPnErPYEwskiBnoh07CHal449Y7t7VmKZMRGFUgSxrBallZPl+0ATQrXFJUl2jV
m00KQGsnszI8MwTX27SaYINPTi0jTye4xITqHvpl6l9FsAzfXTnqYwCs7dLkeX/nJGn3qbHdruD+
a/I+Ag4NiN1FmkN1tbyEHZwGcFOuGp8TkxN2S580hNESSpuVfSlnvcty7ocLa8mKJU1cep9GyDbe
5wTZ9BLpABf9JgDixo3YTf2GVT/yE6dwPEazRfqm/RGNHbq+J7KwsRwobBzXsp6yN/ZP9Z71XOVE
ZHuVp2GoxYqwS4KNg0Ui2KhqrF5FPMUPdP31cao4XrsqfBoramOFBPRrXZFga6Q+acD9kly6mpK0
rHXbs8fU1bOZjunK9LMOY1AVN3mDYHSGvhZhmyFb1lhKHMEdOI7RrOEKOC4RCy5xeExrswLvi4m1
sV5wElp5fRz8Kbm3pB3Pj4Gfd83dlGBCiMJkEqCAYMp7FsVCJdNVf4y262MCQrmZrQORwm9H5wk1
38ewZJhhTHbqmIdpBeLxY7RChLmxBSxv7spF1h3wr5RzdApK+OXKs4996rmviOirIWKyg5i9K7gX
v4ZeEEeCmXVyk2mdkYE0iy7fWUFCOo81aAmh0mevm/Zdc6MBMh4HACyPU4vWtgJ+d1ig6kW6n41z
O3by1HFNRkNvZzcyx50aW4P/s+oa55uoccaC+un6/DBV8lkVYZy9maYD+B4LBYJMookCtSxu5Kkg
+IFoOTl6Q0UJbvbAOVr2Ui9LTghY5nE670JMJ3vFOuBdUFhfRnYuRAiVt40vxYHcyuG8YB96kDKT
YFec6nEcTfe8yIx8AhIeIjc1bdxTaWXvkgIqeCNiqoMWMsoEfxJjed7cOk7LHo3X+ElRRe76acJ/
DfFwl/Csozhv591kEbo2lP7JgDkSNTTujyShhvuuENa760zOEcE05LyCk6nEFILopUkPWWLrqGtw
WdlZ5fHxqnT8WoaGPmApvLOnNPwu6u4OVjr2nV6QwmBZ87FFE0spNSQ3xM5hVWVHP+64btq9DCd3
187Y1JFwseIw8yzdjXGFFwHyJd2IUXxR1PSbVXN9NDJiUg3kbdt69GpgJ2WvmNIZMym9tr2HaMEY
OfSNu95e5kc5pkfii8rrhEyL0MraJhyMbGXSp9L0h5Sec43jLOOgbROEdRjcC8XBP8DcmKG8bZcO
w0tX9JqHzjg/sAoLb/UEYDWH5HksvMzdIYnkwFRNc86EeR9AUNpAFgVWDZHwXfkrsLMBrU9h1wa3
BQE06GJQDACAdDZ5GdpvH6sme1TIXKosrd4Mqd5a22fNyUbKcScTqIzU30kTUccgE2RErARHk8Zz
3WL0wwY+c7mdC5vpg594WFoB2oZ2utMrR9qqp8/YeS6EW0Xz0n6v8/KzyvV6vQ2i2Q09pjMcXfbO
Wz0/ZRbG5zxTrADVFG+qBMQcNTP+UqOeAIwyUd0OiTNB6mJpydVC+LgpCn9rdSw3yiQp7pk/CBEN
EFeCnZZC36qeeht3DNStdfwzBUqewpbcVeJ9lmOSB+LHWNOi5ZjSj4wvcRgbrfWQ9z4TAUlcWDr1
Z+Jd2B8C+jkz1yKubZanQHotD2CjOFt+pVnOpwnehPYr/Rql2Fxnc+QseXWCFqULAAlqftV9TLiP
Hq82yroXSqnnzGhBBiG+v6SejTJjWigcm/QUj0uLgmswuqjWw5fQbK+jOdugBK2X2uDIIwrR2cMh
Crajawev6WRWGxZLdRSKQLNXjN1n+GmwS5bCutRzepMZ9VsvfXWcVfrUeeZP8BbUfzPVUZ3I+ilt
rDe2ZeXJ1rXzXaH/jcA52hGZDy8TgsyfUlbGsk/qAL4WUw+K70mCA1i86hE4gMAJlORm1MuAPAUB
h3YzaQ2xJpzHR4wIa+xgEMeMnfpx3LvKmTOK/8qkx5ncQ4EL/LHmwOpRJLssYHMd+8MGGXxvcCdU
O08U3dmqKSWXLJlodeKIj0r61yJ35Z0mjxOTYoH3zVqKzNxgLyhRnQelCaRbpBLWqBec+A++VNTB
TyuxHp0c+lKB/P0cEq9wnl0erlBjv8UFjqEDbGGEnNC4YAyh9HLL6UxeBPYDYb50PJK25Qr1HKx1
FijrZDuHAzgi09PrPUGVl5nugYQzB1+CxZHgTZ0ej8SjHn3dfkmC5QwNnYVYJsWpSIxrHCpqnRJa
bw48SZq63yPZ83d+4ZVn6TL+w6yutkR6wOqli9vG0Oq6RD9glvyO7IMrPp5Jn5/qh9aR5G9WAERr
B3ijb/Tpgd6FASLxVHfkILxmuB0uZGOQNdYRp5mUNum/QiZIxivzOCGDjDp3UCf2C4LJRd+wSUOX
Psbhw4Cl+5jHY7ZNm/lLAR9qa/WzvUdzgEy+t7/GrjafxoDoOW+ax26bD834wyUJ6omzz9p4HpsO
PEfDuWsZRgkzR3Bk4BLsAoM5CyiMXSeK4hh69dXpS7WNF5ucZCsbw2HnJ2blb3KRFueW56NJliU2
iFm+K7Np4Dw5dhUVxrJ8K6wURQyME+O98aruzhclJC4eeN3G9omaCYq8u/ELWiTWRXkaTVly7og2
2hEJNX+lzuLWSmT1Dh4tuGtGO74ufTp8MzLvZ9KZMz4h9hXnljH0wzI5MWoInxQwmYkR4Ys73EP1
c5bbbgoa/Lt+1RyYglZIlHoWmssSwrtoMtwDXpFNwOky0ueIv5R7uGQEA4nYuIVh5mqYWso5ZrF+
nhP3ExWC+0RGebNP2rk/ch/MO69T4AbC4GUMAArJtLaeEsx2W1x4d4Gp4veKRA8wJnGwRYmLpqek
STcuo0VRc8MGnIyeXqcXaoh+2ico8YkLy7wBdxLnz8brwSMcknic1iFRiVmCWRg1TeWZm5rmhvJu
bFhPEUnbvXTSaS94OwKMqg3Bx5tBMOMDtx1vZ86FNw/4ln07Zq541vwALwraYXkdCtas3MYxQyMG
1GzRySy92oMcbnyuHvxocuwPY1tnN4uUEvMdA55N3w0JFdNMLpBp9RU0BgzW24pT5g0Rv/+FFFz0
4fAB+6MM8EO2xgSxWgVOUG8So9RbdObTE0bPnuGTKCRy9VkEfBJG+FJaCnsD+TVJRD5eMkXM1ObH
udATuA5utN2CywajnaLxnoA3EhIkKhlpW/4cKa8JS2gfIETkm0V54iwLr49cOYxAsUlPmxJtvcLE
rlHmOBzYS+ea96pdjRplq4NH5XY8TznLmvtyMfSr4WTD2U5b5jKrQ/zaEW/6WkhD3IpqBEghoQPR
vCr7AWmP/xgisqlQjcQh6Yap9RV1cnHuVaCfLMtmGDpZA3dpU3Osbio3qPHYqpQsVVchovJH8h2i
ATmF2thdmOS3TPh7nidhZ5eX3LRmd997o8snXQGN67sEvlqh7pdEsaBnR27tbMZQz2Lxk3OOCAku
DpF5pazMN3B8FGqLx/6eSUd3m4YhYOokz9rXASzuflxTW5PG4WHGJRXR7GQ7kaj8II0xEBtGo5cu
nvwVIdjvJCqEG2nWtaKyN8VNw/rxU5/jEOSURWyfGqOz9Ton5jjpjQdZtPIWU2VwrFITJpte5GFU
wtnasuAqMbqxvwZlZX9meotzrRnls6C+uyEuatwPPdU/40yfKY2BCzXN9RZfMs4jdhnbhNz069CH
3wxtIs0yq/jopW5PqvtiktDDrWHnVrrLWhKZUjO4rydvOo2zq8+e4S8wZuISdhldx0DFuGXe3J2J
0huuRucXN4j+v8J1MXc6hu1MDsV7Mlfw/hwMjjHoxHRjxhWzsm5+Af8U7/0OjIm0UJAYXOiHVEuF
fQTmB+5kZjZNUc8WgzayZu3JjFDm+ZvebahlxdK9ZaUDhrpPlyPRXaRA+qYa7gO/YQ5sYrqOatfS
5ePkpsgCwbVFuVs0JIgROntj+G00uqxvmLGaVBpNujeLYNmEEJ/dYuH/i/hB2dN8NyI/Z4lcvITK
+mwnHNYolnaZYy8Rk5L3sEazFSYsPMYxTSKcpSKqfaPZW2bhHEfiP4lGe1wCfF9s1N1tOAiC25Ll
zk4z5Ep5+4onMb/3kgFZpnWksOoPenH0F2NiDWLZxmcb2O1eLFTIqxP4IDUP6ikY3qswbx/GoX0A
qADAVTQBj3ZzbQTT0rhDFTyTvmWlp7YW1o2jje+O4Q/Xxqo7EggnZ5OxBmPQEzqf+9FdiTXTjZbQ
97uyff3v2vo/WlvjbmGd/L8TSl5/qP7/vGRdktV/DBuyf/nOX9fXPlkeKInxy5ima2H64If+ur4O
LGTj7K0xGOAwEp7Fmvw3qJtgsc214Qd+6OG0WU0rv+nDySgKAw8rCyM1ls1e+E/W117AL/mDGQVF
hI/BYdWvr86eP3s+ktkZS9Zs6UlV/nBpgtpF64ec42JjYefxTbIADzbbfFSmQTIFmYiCtSc4TXM8
EuDGEDKOB3/fQRZ7CtGgIosuw5cMAS+Dfo43G/cHsILJbfcDKyg0mkXqnlQMU2A/5EOMXsyA08tB
4ZagyQqXLWI4o4+Gdn9sY+eM/JsNcUduO9d5kHwCWhoSDuZ2K+E8x1w3vpiKgLUNmtX509LrheUj
keaZNkTUO/nwkIyNee6bNXxuIk2HPcv6SAYzDNkcbewN34KlkNU4jNfGeMhimasonfLx2NmYT5dx
rhmN2uJ1AWB3yZkMP8eSEnTuSGlA0em1TPDWv7ykWt5ZlYe10MzRTPsunNAUINJTkjKEtexJMiLn
y9Sj5gVu7KcGxdyqoNTXwJlZr5T91mhFEyX4/RI8pk7/VMjcv2d6bz/Eji2YD/Gk+b/sncly5ciZ
pV+lrfaQwR1wDIte9J1HzgwyuIExggzM8+AAnr4/REqZqbBSVmmvnUyWZFziAo5/OOc7Atdsv0zs
PGPeIJH1V547oPSumEA4U010teYSWm0Hw7dEZiahEqN5tSh/SMRGPHhhhSf3oo9u6QzQqMnJtEln
GCLwYUozmMjC2b50RkPmacv4d+UBECA3vjugKe6e7XZKCHuMZ7E1BtkwiZjYlDYtfD6fA+kye/LQ
JeZXIk/Upudv2aZB9yUoEGH6unmeUgJB/Mks3hZV0klElbsC5xWhUZ14qxG5lyVh+EAEr4XY1i2z
Kw7c+iYrgNFzlfPIXQGzcm7DvnUY6xvBMhUcvgZNIO+nuky2CjvCZZqrz05aTNuhZjnbJd3ubtZJ
exp95HcJcS6WJ8ZL5qQB3nuHMPvCCO6F1b0iw2d20rnpMXKaIDzrDtnt/UicYP2OS6B9Qw7Z/2BS
Ku4d8izPSVhbjym86g0BBP1FtW3trDuogESBVnlzxQT6pke7vzGo+LZSm592kb+5WpftmllnfRwS
G5xebJm32MuJf8ibyfuKeb5/mo0eLOAQZFunDjLoXDl7p4Np94qhtEPWIRJHrd8iRMcmlERWj9vW
qMGf0nCQsMm3vFUuevu4aAcTIdZMlAZE0ktVQ1Vfj3AV74dK3oH5+zq3/ldIfCu8B/62cSkyaYri
yl/bblQ3e8YJrGJD6bwAVHjC+Php0vSD9EPqu21szzyoDKfaLdIMCDo+FMUkcuQh5Mx54Ddg0WfI
iYMkPlNo6OOIPrPlZrajkQFLq+W1JRkl3HsBbI5131Rf89io+oemm9Alm+0uMfrgbujZnTZ1Wl0n
LO+bdhFG9yZlv21Fx5TyoL6XM/r2Qx8g1lh7/ZScU8tM0m3cQgBbjWaprq2ygq1rMfSIIG9v62qh
77n0oAIz8Ivd5JNadfMZEZhxCLs22qdehmScie9OBaAAfHPSO9J72W2PWfo6Kgtge1Lrsxe7O7tA
YrLgdhgmMMRbYQVX9zCBlogiRhSOBrbsDakN2DWvT0lKLVL2Pb4cuwUPKPLwqgeluQLJPD/VmamO
qvOa64jMCOTEJuqzc2+m4SbPWnyXcVh6W2SrBLRWZ+IUX5GpO5uyaeWRTIp5q/ivzkRdl1eRWTUR
ijYBOvgQamluVK8s95g6UAwdt6nvLeruJ095KMuJf9tEioH6eqrmCXMBqxec42mKdAXzNoxafaaf
QF3UDG8ZLG5Gd300Ik4h9l0q2jUkITfZHE4/iAmnQRtcF0RjaBPEElf9fgza76yz6w15kuyDIqcQ
m1Ka/ZECM1uXZdBc4qx/48WC2rsjm7mYa81TysBypnvT2llTsXffQfJYBK/YbnshMdLfDaF4DF3H
O1gGMoLYdKt1U3jJHogw3NEZGBSTwZXgBbslF4cCtDCGg2wK82hOrlgH0LmOjrbHrYPc4ux02Od5
Y3u7tqIO613ho4l0Y8bI2UPgoMRwSYbb68pnBYDw4gfiy37ZnLFKyyvOXvie2YbkwPpY+4Io5iRk
AW0uTgtRro0SzRTCEnu6RlUY38Qm9pYUmMUayaO/UTIWp6mrgx114pltSL1lF0jMetkgsckrXOJI
lS6dReLV3NvRsZn9b57f5cdQNR+1H/bbPtXf8hzOtykmSv6e141ooqPXtOGh15m1oU2/GQgy79rC
urGIeGK1M6h7+rJ81xjtTTglD73ZGvc6Su5GruspGHHnNGZ2w85t3o1OSpYyswxl4hBvnZ2aW9DT
7JdhXQ99t27scXrGVDutdM91faj7OHROUMYnnJ5AIkrU5mjWVjIeGe93pjXhkoEuBA+RUfdsbqPA
r+ZHpk2+8apblumbGBTuvHSQEh1bWrgzSR8iy7CXdUJMB9Qaj4rVZbKZh5lSpsX1cDOQOs5tpYRF
SBQmeWTgTf45IRRQK7Of61sJcTTakI08v1hss1/y0hxPLo3Sua+Ldl9PBh6VIXdHZOV05ifTSTVH
P9lku3GIusOUmzNKVE5MLzWcd4IVkg31XHIaTCDieDddRpYwok75IisC/rt1XV/v8I6GH6j0jH1L
HX/XTl69014tdhZ7F2g8BccrIVZcoHTCPYu0PURXF6DiSpYZBBxxio7cYmTT0HZszJleQJc92w7e
brR7MPWtc1P1bBY62aDpX8mp90k+TAaTiSjvtpU3RdiRWpfR+pwCFZpaoGswFtqhZ3o59WeSwIwj
rY1D4RcwZV3hbPZvhTKcbl12cx3vUlWDC/L8me7F6lk4hrWJpieJcAgnZnLvRU39ABZFw+pyphh9
BpaUNg7GHR5g5zCLaByQ94A9QTzcuEvQwdS9EI1N/BDbq0ueePkyvR+n19mKSQBq1d5Cb8HyGNPg
tPIKbfHzcbBuS0Qt2L3BThkxOHQLl9KNPSEmXCogloA5Xs2jHdvmSxBESztNXuw67NGA7JCbFSwy
0s6EyN11rxze89biIp0BH31jusDa1lUmCUfUW2yH0mXA6RMltNUdXAV0fUquu84hUpnsjPy2qFsP
Tk8aoXpR0bVSutr57DIvunfVEfJLhY4BQuF9m5Ecid2pyPb24ory+dJO6P4gtWSFPX2MgRe9+dTc
z3Jy3HNg4whajFcuGB1Ks00QitC/5ojU13JyX7vcal+mAMeREyob4wvkdjkq89jIaW7WbZI4Xy0Q
OuSTIQdFEe5yDmTSv2bJNH1KIwjBkMXinfM0PsXaENsJ0+frgHt0wtWYu8EOW3TkbToTIU7Y5aBl
is566EVpbZWjAeODCNimdky++Zj3W8VU/jy7g76Z2lA/tAxuEY3qcU1Lj+UKlsr7hNeqxl9d2jsR
o3pjdVQ121qSEJEvOiMr6AhlciJnJwfT/ZCFHC8VWIobj8Tvx0oLV605zxMUcwJZT2Fmr6EwM8Ka
psQ/lczuT7GbmSezIsXc5X49m3Xo3Ftzp9farMqjXHilxrxsL1272k6FK6j9SQpQKujB1HRRytGc
FzvtVGoPRbE4jia1eAXo6QljvrUzzGbbVXVyG4fMupIkH24S2A1nDolhwwPIw+KyEGrBJl0tRteY
Nmvsm3kCM5/BXLlOh6nGqrj4uBpoCRUTlm0GtYMCikCGKHXUTGxJpBnu9M6PoSv1h4O8FPZV5o/X
QcrR2unGLnf/6f//N/0/29i/VK3/vyaey19CQX/+yO+WEXwhNg+dTR0tbPufso7sv3nCBrCAXuRn
Kujvfb+1WEb4Kc/7Iy/0H33/YhlBS8OvQ0G5ZPL+G1xS+VOU/ifRukk7zedaRPMmfT92wH8Wree1
y8o2dfQFizA8RmIfdMf7DLQAOvMz69fFM8FmaHFQoC/nTnzpfpor0p9GC5byHa4L8dOCkTVJQy7P
2v3Nn4GIi4kpmjtWxgSoVXQ+xY4oGda9BENOSK+1NqI1Ez6ZD8emz/IWpgFHedFV1yKbEnq+Icao
C5O7uKggGU+lkQ/mkU3BdJ1sSPAYsasTW8lXMOrDXpeDG67N0SdGMakuSd7Ge2iSOBUVR8xThCG3
WAOkxwPq5wuu02vAvGkLeeoma+YQkWcGgmNOB+h4lVzyv7t2uMZmBEVPRp2mJ0KMyYTRYtmxL3CZ
7sehybwN5Kn46OQhjGM4ZQMv0snECmcYcKccIjsRCqXIUw2gnEh5bFLYg0bvkrmhbHGNgl9MG8Hi
KB8CFNQqYGFK1uSDdqJi2JcdCp6ohX60QgxNunkbTjNvKNht+BKH166xpy/BXJIpj3mN6d9YemNK
Iar4Q23e1fI1YEh5WRDu+xZL3RaL7LB1wqoWq1aQvlmWzD2onvUWYwMioThFreQErfvFX3gUqHv9
FrWwXXe7qKXqWw3c6qiFkSzfo4KBGWUUOe/iLFg7pRpn5IUdgYy8Y4hnGfLBZWxgN+XG7FFwVs6Q
H+qSPBCWEr23k1pr3p1IQ/NQDuQAyg74NrY8ptgMdPQPN4jN91kJMukVT+OOcA6ijnglvpM178sd
jDi1x5ZePYqiic4sPrLX0kycVWAOiBtxFHeHbIhCcyMb9zbPJ5CXrOkWP4ELUSnKBDeNGMWA4jtD
KoTwcBu5jX/LrKrao6Rm81/bIQYINgErpODpo5NZqkJa12cfZmKUxyVb6NjlLmAO5QZvPA0NzuFE
+N8CcqUQyLYdWT5hV8snYEb9UfP+3MlswMPhF0H76NnDd1MrYzNMFLVwCtmm8ATER3QxFurscATv
H4KSuOROZgPXV4wFsMTQjC9R2gp7rdioQTIqkrlhbdqgflJ21tzUnjl/I5CLoUYdTl8YC+SkvgY8
goZhIs5FDWUhVjDa24nArptagZMCDprQ08qBSkq1qbcR4IGfnRB91QLFPhasUF66OiOF1+uC7CG1
UQ8SZkrv2uX7rvS4D92AQYayU/MedgNp3N1okZ5U2FJzsgQiwHFAs9irrrqF8OfvWFlln4VIJzqk
lkQVNk/ITCd/VQTdd0iG9oboWr1WXgxqiJJwXdryHWHKC2oB3vlp6I8bf5BEY23AGvA96lVVR1Xv
3OmWUoZ/loFiPzW/QYX+Q0v5H2gpvJf+Etu9+cze9Xvz+Wc7128/849xuFpi/phTejbSBIbbmKX+
Pg4n4oRxt6OY/vwyDbd8HFuMxxfyh3JN4k/+mIZ7f7NtJuu4MjFgEwNo/TuvReH/Sksh4gQyOdYw
4RG9bTq/RJykyRBhIvLrw4Qv95UDeBFeVhYHNaYZ7k+3ybtdVU93WSmJ+M2iYc2k3l9jKa6QRMb4
4WdrFq9BTM23KrCnrGPf1J9j5xgbj1++9gILEEbYEUxsGHQN2ZttNN7G4hHdFcRI7ycIwtsGfhCd
je3GB4ST6hH7UXEBnDFjZFCMqzxWUQe3bgN7HRA7cmK7RnBZGRB7RJG4gm1fryzfac5jjeXAyUn2
NEaV7DUfTrJtdaqjOxP3DNGveyjA2p4AiL4BmDRe4yw3QBsVjJfrkVgOX4ZwMwi0qNAx3TKCYKU6
tvewPT+UkfJHIlxDmSfvbQk/z2eEspmUZTDsKDrmhemPqrFiTduE5wbrQLdVzI2hkHTVrp7516NB
3jsWkv3YRYBd1hYaF3kfC+8pGPorq2VG6GPxqOtZXEZdEV+c0qhJjyaPQR+Uxfxie9Urs2m5nkU3
nohqffOBgTrY81eZZd3TPL/VCm6CW5aPiE3mr2mG+LSyWEWnpGUxQSSVI8YIxC34NFJ4Byi8V2kA
3XCgzXQUv9qvFygO2uhbWN3GjnO9fAxbP/vCJN7+IkYULVaBEgLvibUDKTVSRHSkXpn5j3au7kyH
pJHANrDNTfV7aYvmqaJiQCceAL61qmwLyKG6y7Q6oLf1OC27+nYaoubVTr0np43LPTSyeC/aKbw4
AUKd2fXFwa8djxxA7xkZqUF2rqWfQzsIT3Zetu7aDdv8HiQLQhITpdbarU3rvpOZdZPHNe25ltHo
rUqkwdssKh4tQ8DcbXiZbmRpPRC4zgHtBQUDi8hZB8tYLwG7sOwoB6YhY+3vob5WpB5WQqzCmED4
BJvyqvMGp0QANfbnMGTRTl9iqGfX1vEZCb/5hviD0e3Uxcj/EjQiimtJtpnXBKhlxslEHlqr7lgm
JmoyxbDoh1FgwNp7DZPBH5Pv6msmG2vRbtjpNsMcQyUKbhaZgHj8T/vzv2p/rJ9O9n+9/jxwzsfx
n895+FKKLuIf/Y+iyVmyqlxwTwrAFWf2P2y7jvk3CbpQECH123n+e/8j5d9w3ruS6AXXthnG8Hr4
e/8jCLMCC4wmEwn30jf9W1mvamG3/dH/2CC2cAHi9JCOiaXS/rkW/RODz3QALyckvzxix60wIc15
i3VEMO1dzxlYt8oOm/sozprvlbv0EEzBHqRfT3uikacKGZ2n1qQcoYI2g0xvDEesO9/A/TEO1Vf0
oPwexwgpzIyhjO9IgKmwPVRq0WWM6Q6vDE4CAcFPGuZCzyz0JiZWZV9yhj7MCclMPuwSWDdG/4n/
k1YrsrV9a4xxdDsWGYiJiJHhu09j8O5aEdLGMOKyraMQNs2qIVJqx8CjPpEFW32j6k3eST6Z7qBQ
iY30kunr1DAM8gHtu2vyoLtPUuLI1YZudAzpGO/DyLkXnUGMUJm18rmHwZFu/rQuv/vtWv8fFJR3
ZUy79H//6xff9M+vANAgyizfpB0l1vyXFhSwVWIErfM4N5Z/VBgkUZOMiySjRAENtQvV+iqWuX9H
NSwvhUZxTxfh4SeOU3PYzxCLmaOq8ogxZbjOgYpuZG+XH3j8DZjRqn2IJmPEAZIkV0pOEeGCIM88
yxCF4pSooIdZ5a3nNc8ddf0BM8XFDbWEHSZxGfofSe3U3/76j1585/9839mmu9zAdPImU4FfmYKV
53hQj1C/2mUefBXLtx/Shr0KaY93hks6Vp9YzRG4Urdl0oeuNze6eddahJiN/Wh+q1LBZQCqNt4u
xx9oJks9BhP/q7ak/JRVKc7EHujbqHfExQIZc6e84Etoj3LvI/z+khZ6YC6ZmYe40MgwjcbYp8Pi
6gG9iMEk5562ICCdzdn6KByCwRspDh363sPE6qCjtbQ28Til21Hh7DUrP9qpmJgRPzlhjtPf44iA
NRBU+nvVkJPgTllzaDoxkFBLuVT9zOGC7MhDmd64g8HD1KbxIbUWVWnSoFFqnHaTJrM6ezaxAjHi
+X4Tx22NryTx96iH5FoSJbVxi2J8AJ/M/h2hT3LNI6u+TESPvkzUbZ9eRvTKqtANwAqlqOnG2RW7
go76QAJDfM66zrwGEeEiXiGGq0pr/jhpMY/Y1tGcIEyKkiXBDeWuEXfjbcuC4WLJOCTuwZsPtG08
m9jr7/NBty921NbffMidF9tu/LVJBsPNX987v5xZClwBcg8AZiBNWBrJn8Xrn84sGQ5BEA6u8YAq
f77vfELTIAsQzzbqJVquZ1PrL/dOU87fsVfO67ZrmTLbeoo+gEsTyQb67FR3Zv3iotmFoJ+Z+5ra
CaYQ/RPyjOe85rekQwOxPRkoaTK++0vJsByoVjgzpaZHnvJSPoxmg38BuqAP5caYrjZ0zjXH1bQb
bCWXA5X4tUZVndjiiJbb2OxrfifCqBtileb7n7dtleCBx/Q3XZtaiYuoeL2XS7adZ+Tti5+I9gWH
RH2DMZ8qFrMN7CzLKuJvaCj3RFhiKOshhCEL7XtnDxSYsij1Iu/WM+ty2v715ZdL7f/HK2O5/HQe
HrAJh14EdePyaP/p8utatAZJUsEDqxSq+Q47GP6n2nhMZuLVGgHkbO3UrfGUTDH5U2qs/Oo6NoD/
9x65BRNMevSQK5kRk+elQ/VOqC6ReH6tK2oX0IVfGejwx5gyE0dyx4zfRrn/kjv73/0BsJT5WCiU
LFcuI8k//wHFnLZI9kL3IUPMsR0TMd7UVRgC3wuyZvG5Q2ZjEn+n5JLsUESk1DleUb2z91FnoZ3g
B8+excE8le/W6IqLo8f0FMmKzJYarf1T5tbweyPcGd5vDfe//Oy/ypSWi28ziQK2IV1f/hyn/vmz
6xwv0mxr9VD2ivBA3bbBD+5mcI9N22RfxBzP12Rsx9uMKeS++5lSKIvCwTQRD6efoY7al80xU7ph
ulIbTx2srL2vsbeum7ovbtl5xRcgY+Odzn3AFl2r2x8U4BVfUWx/awPNRmye8TqkNQja3tZpsXcH
t1njnWILKWm5OtgILzISycHwDO/UxjUmb5reXdbC3K6yaPzaOIC/Gj0Ex3giRWku3MJbd4zvPwXV
OqvQ3Ka6bisptrNVgQQv028iZ3MdWQU9HTawY2YPwdfC5VGnJhjvfj56AVqrjyYwIgZ8Kf9nX6TB
aR4b+YC+eOrRJ1gDftA6+jCrFj4hs82v3HnDp53lywmyXBoI/Sc851BITMLugG1x8lVxA0IeT/IT
k1FM9nbtxERPJt+tMi+PQA3HY4q6GweWHDBHZ/ISjbrdKDcbb+ikeZf89VNIkfjrY8gUgJpBAIL8
WQ7+UjZwVuc9gLP6gQEetjZURAgPfp7NeC/r/RTU0frvqUEzBhlKserdkd18P2MJSbdh3kJ9q126
mCQ71XHWknSRm3G6xgsX5+g7i12HsYzHlaiSb5M2s2eO/+6b1Pbw2ceubWx8R+VwGklvIPSacuw6
wEshtdBkPsuwm2Y7s7IA17QIiKPz0ewcvNAYsSNV7hF32/OIIo0AvKhF7WDIeE8bZ9xbPFh60/Zm
/0HWCUdkWoCtL+vyMIq53ds8tWyAmK6vzOV7rTCUvzDDP9CFD9NmlPG89a3pRVS4MawSoB6fJ4Jf
kfBA0OFzsyayRajsee53y7XzTcNS71SKxDzMfjbB6LPmej/XMiqvcgxIAK/6NPrCeyD+0hqoDVZz
pS36RSgvL2jbfUJ40toJDxF1CzNsi9Ng1UYV+Z++Kx6MQS8FTjOWJ9NjkGC0ubNpEPCiCYxIKO3G
KDf5cwkex2u3xKG2GnM5AAOSHVZTJAmQ9JzWRoQ4i+IpRIlzDEyspqtZJNa3yApiUmCFU6Vno+uW
8scnt6GDhL6d2UB/yzHwLbtMYgEnTvbF0MUEIVQEvRKDDroBWWB5NuwpKtcoA6xXWO8xzDYEAfdJ
QdPMLjAZHxpqywNzbrgALX7HH9JJvaPXz8Y269H+M+EOBOyJZtZbe2Ba66HvQ0HTEE1P28tjFNdU
masxbDYdfnBjhYffJHpgzn64LjFZZQ3RW1G2krSVgrzLdJrfuJg37mTuYtGXGdaG1p/m+58P0n9G
mP/DCBOWv+DF96872+PHe/RPLLi//8Q/GlshGGEi5KV/ZQNMG/tHYytc2leYz4ssF8jZ722tzS6Q
HscE2c+pZfOE/d7W2uJvJDv5Dm3tcp7RMP87A0wGgL+cjstvMPlYNLgcnZb36wBTBHXPKsK5UZFt
HMOgGOtz4U7IAAHETsoNeVHlqVWcRtN3ssc5rpT/TUj3Mypn9YjMATgwm/wnxxHjS+oa8RmRGEbv
THpgM6rC8XIOtNbHiI3dtHswMgl+MQq1rp/NogZnDCg0s/IzIc/tfhiyJLlxZeTXK02JsItxrBzz
YOLwS/p6ncNbxTmW2RuGsmoXxbz+tyjM7lOGY8gETB1cMquqLm0vuz3gzPok/UZ/EPj5ZhNX8WH7
QBEy8LR7E+vwW5OnJgLW3Dk6VvsOVZFHc/SiidGfZEU0T9F4YN9v7/iijBvSkYNx47pALyCMoSdu
mHUOGFOqXuQDApkMbwxGsOTWiCL5MrASs3sMVSJGx9vGkfkwtUX50KERwlNtvmQq9glzxXgwFgwL
K+m/jHAstoOJnN8a8nv6XRBefSNvCPOl0/OsYG0mcQz+p9RHrNnx1Teyd7+rEfJUsDgVmsFznYMP
zUpj+NaSqQAdTC1BRSL7zDMWYnPiic+lcK05epry4Mv4Ezs6OhIdj6+KGGgsSDEKmLoiI77OM+9N
SgQnysVOhV/sJY/zl9rgnwauRzBDpBHSdobaUmiXuINjd60qF7QQhjPWtBmsJoGo288fXZwIy7It
qo7LHflcLwowTwTIrAE/pQeALygOI9ft+PSDu0FrN1h7k1YTiDBUjR5npAgf7FSkd9PUzreBjsx1
NOMzjEg3bKHSjIp/xSq3vuvaezshIYZ22IoftQP6WeXVdIkmx7pKMtx2ThToO93Uza5gtf2982zW
2XRTLKJTgC5+22JqCrUt9rmb6EszB/FhVEV76Ri4ckA7OvyIZGasMzaQh4jognA19ZV7FnS45Sru
XPNGo2BeOQ2MoRVYb9jNtUNeFFDp/guDSzDEtTXJXWql9bQeYQhuZBgNO1TVap0aOfyHMpf+eQBt
kCBjtHFoQ45r0AWNl7jmQ7m1U53aeWqfwwb62mrAV/ij7Ody63mZf3Dj1Lk0yvhwIFzzFo0QYbPl
An7VkOPFioJ22aqsaucmpv8SDxOEmcY9V0ER3+WeF+0ylHrfBkdkO9SFzve0DmaKxHzghTVEpJsx
p101otOvfmlbTIsC4OquF+z6rvRJV071dC61AUbY84LyhAVQV4gIjWg79QBWXAUbZ679AgHpWGzY
/cljK9PmARWr2nuZ7r+oSJX3TNpJXEoCXoYu6Rxno7KmlYJcizIWJBARgqiJ6ZN81NGurldzM0yw
TQZQBF0wbeEMzc/DWAOkoSdDVoqTDgwDXwmYuWvkFc2dg7RUsE59YhLkPBCqc2gKa77VvQmzZXRP
quexxowux2Mc5Prgaae8A41jbIUWiKe9ypseQThXV7QJDIRknbxhdoeUtYjFe93oozfFUXAs0Guw
UqjZD6DlRt9vXnNS482i1PehXTcLn5xMeukBuYV4gQaxQPmQxyxfzdrfhJaGCVSLD6GVc4OhsThK
Mchj3qLuj0Wbk9NXQYfnS9434H43QVw9GW41BdTkVvc4+9H0Cd6cGGXDnQ6gnOx7ENU5I0ARDfTK
MlqLWKV7tx+rDZK7ju5y7s6IIcbnIjPtHRiikJJwcK4mzs1VWXIQ+WGkN0EKCtkqzegwVZoqdcwQ
hduQIzZJq5yvvATng+37xqdIamM16ogsTMfufySBAYpBxeUDInixrrAiU+OY7+Gch1uYCBm7hWHY
e0Nr0DlRrH+lreguTZ49gBTo2bbDALKapjrLZUs2F4tbb/TmO1PE/i2YjHRps5A226HT7HO7jHFa
jd6GhTVCKzeyP8OpGLbaHYGZMW9KOTPBJaU6WjeOMi6RYdfgBZR+qUay2W1RzQ8ObtMNXBjna+9F
PBuWg2tWkQvFJHG8FpjiObBCvdLklL+l2YBMxq3jGxEUBUbnUrzrPLTJSp+fg54jXepJHtTgVIgF
QZQ/xrHAdWvOHuji7GE2xZHqgb6gwY2zRUfIF1wAl4XNN9xr4kBeWNUhvunRx09OEd0lWYsDxahD
/cUMnfrkWzi2Qy+CT8Ht6B84N4nRBMXTuob1ADb7jhyRboV4HK04F4xtft8zlZD5KSjjFY8EbYsv
igtZ4NHR94yHdPK51XRTeivLQgFoF6FHgJ3TE4nWZdvWAgxresElSat0XzotQm1w27CUTLxzVW4f
eaCiXZ/TD4WoIVdyzBbuQZBTbzcc3zrQ77j4qr0xmM55Hlr3u3Cz7FvTVsaNahvsermCdmg/m5Pd
3gAbQbaiUac3nTHvvd7tlyS74Rl4en9STv6eoCE+RtAfdgg/y/3QT+mhnzPXWY1G2J7Iv+y3dhza
D21YlHcz/RTBDYMiODC5F2Elvxq60BeftzLDIxEMLyKOjQVarS55FScnGatdaSXYgSHX4+z4MuLx
XJmkFuCksAjkDYfsiUyoat93Xn1beR1hkW1l7cw6+PRSYtCdMIr2Xgv6UUdtdmhJzLlEtq3PlUrD
V9JyFkvvUG4AE9Ub0MPzD1VnT1FeEPqcJu4jahfsryLt1ny+aeUk1hWzAwlTkXgLWttYkUYW3TLW
u8C2n64YPcmAFvZzVqfFqU7gj7NXHvZxE/m7eEyDt6afxr09xs3baLDcJcgO1e4gh6Ork34HqOkN
3gNkNDMXu5DlasrwlR4nejd6NW0a1tIrFxfoyfenlZuG2Xnszi7+DbJaS9SOIPDCdeSZ5ZpFRPac
GE7xSFGVnova41WvBA1RrLEK3C7BtXvfDaubLLR3uWNVe49x4lVbNhiBURl74q3yHTC78OLSiW2h
H/SHkLRTxYmfOHe1QuwUgarb4aVsNliRCCGx9RvxJgkyS6aOe63FfFtpYKdoh8SpxC65U54e33sv
8Ja4KtysASRjBcqYXfdimrKJ5JjH70UaVW+EVK1Nytz3PPSDDR/kB7F89S7JC79cT4XRHFGve+s8
SXGIzA1bfrdGy7kSdlpcq1Hi3AaJtNVDzjACm/8H7mW5sYtZ80pzmm6lfJM42TS5pe5dd7GZ7bR0
iDQJKt6gOhCnmXMAsQvVZsQq4RBYhvkDmi3GlCkjPbrDtFw6Xbgl5pRQW0DjWwg798qdUzTvSJPP
QQDmqy5kcjT5qt9Kgeifrh7jC3iQdhVORDc1LVFYIWSBTa0zwBNkS7ivdWSSKClQKaOvNu9d0BAE
emOpvxG6E9/Hys1QAYwcCIPM1jAV5S4ogF+IR+BQMOKJW8YC/x0BBJAMNOyZnz+5Iyg2+xSg40nP
3ej55ROZmly1svsYwbOjhqJSXiWNI2b8DKBsB2g3iUJgF6cuDuCw2BiIrTo4qtP4WTkMGbTPJ6RG
UK/8TPlmwJlEQzZUx2DCQrQSsKo2ZuvFp37w6mtd8V+DViq/Wjx5VkoiJv+icU19n1SDEGtT7KoK
2GU1FszRTHEt49E7OlLMPMHsKG/c3nmaI1RydaOcD2BZbQAqba7OgfL1VkHae2hy1AuJgx7DyKv8
3tQIDBzApJi8AcMe7KzzltNg2lD1STzFlDBSt8vMKU4PTrOYGDIlz2bRoscw2YQBL7C2HmPDjXKm
nImOwb8HP6B8HuPBfmlFCqeDzHYgFdgzofSaWbo2uXLEQbOgjLNu+qpVcAtzhstqohR+HLUfboYE
OsC662fzStg23L6ubTe47lFhtwh0+lUQVkzReQsvcqya9Nx24algocpPY54kTyEUoq8dpSc9Uzvc
TMUcPua4P7AwcrFRhCR7w///7J1Jk5xKtq3/yxs/rtE7DN4kWiKy71OaYCmlRN874PDr34dO3WvK
UFamqcZ3cMqszM6RCwKc7Xuv9S3J6csxi/hSC4eRnEaEk1u3hz+C47+5C8NCl5uELLt9D5MP13i7
8HV8bJ6N0Ty2cctUrPaa57KKHkOaa+e2Sc9rNZe6FljmMrUlPgwiyqCfCb+o74ZYdeUmDOtSXPQq
tm/KuHkRAI0AVczgu1ZarM9rb9T57CdzZKNJwTZ6leVT/pQCnnjw0jEEUuyjC5yIyNhzFCIMqO3H
10GjXVebdnTWFVEN34gmYdqmvIT09+FkudLBAdC01DoNPd9NGDvjN3xoOhW/Bou9rdR03QgPbUzp
58lti6h7pSN/aZBM9ua289DZgzX3DyPC+UMMPP3cieEKF5YvLnMiJ1d4T3iYdO1b7lXzA5kiIVBM
w+XiLDCXWx3r5FPGVoF/fhiJAUnFfKVN1bzJ+5p4zMVNXy51kjXzXNFKh2TR6NGR7KEE4YRJoEbi
V0GZhsY65VhWcf5cClnDac/xt+E0K3Vn2cEiotabEQFjl6RF81xJYGtXRpZ2Fogpl8NYY/AVWA0V
7dF1H7sdScK0ROZXbSr18drwtRRmQQVzFCDe9CSJmVb386ilfF81yYFXXmM5YnyBYUmYAvKJ1arx
jFvSet4OlBtSFAv8Ck6U/1vY6CBtqanLOVK41ERzT167evyt/fPOoBpp9dvBj6cz/AGvjzwN8Zmz
qBx+nz3UjRrT3DLGy0jrnA2Z3OidzIFfpDhonocB46tZWPshNY9W5uw0uyW4CpS8CC/qnplZJbdc
6t6f003WfJZRSVPpzVDq19+NeQ56cgzhTEbe/t0KY4AREJrjJaySS1FTK4ZBMnw2eXxnEUTiNqY3
Wu/i9AYgwVEcenFwJCYyLf5xtXyH4eKfAdX/tiQ/bUn6Hn28D1qS1fjyRmqDeIL/4F8dSXLmSPAS
hEjYluD5+JfMxgeOb5tsASa+RBgEy6+GfEXG/+//2AtTHw2aAEfgu/x3PDX/ktnYhNahy0RnQ5fS
Ro75V3R8iBsnj46PmQ13AeQDXzeF9Sty8rehKfxFOWCZ9I56U6gzLe1AQMEZv1WWk70WBIkexlDa
SNVy1LvY3MLs0rKK9gs2pQ4Qn+i0ayMSsL5i4JTXJDGFj9lshvZZkyj1PSYeNjqgGWzCdVj2FuBB
miC7HtXgNlS5eJwcOd5gJrbYg6ciD49x6uWvwzA550PTe4+xqpAczMCg2Lo9kDPs7ZQ2iBcOYIqT
A0eGfJuiK6BZVfoOU9HCIteMffcH9uADtPj5MvXV8CSTxr7NQq2fN2AYw5/A+IqrSBsuMkpo2O7o
E77ModW8oM4bnlREsJ0JF+2nZlkEkfqR0zSrVolrVPJ+sVGT1V0jT1IXYBKw85FuNf0UhabdVGVK
bS6GIrocNBORo11z6InwmiVY/yz7HK1PBuIfDr/PqZzyfa6jMshR9W+dIYy/wHSLFM73wtt3gt4u
lgj6wJMRx1e90xOV1VdRkIzkQ0cAgI6OaQ97HZE95OuicO8KnObJniDMXACfjE14BIbZz6uYjiSt
XGgDr8Dz6I+iFRF08/IBrrnfEjwVZs2xJ2tgSy0B8AW3l7vOG+WfLTOhlZNy1EUkWnsY9io/2YWD
6G8HUWCAYkITZJrefYu10JNrP2G0Q+65W981+SiPhvC0dWUqbg7kGBLcMHpfGZSy+sqLZhxZ7lT1
64jz43Peg1R2e1t6ZwYugBhP8KQU1Q6hfDT7Q7mJijHdEq3XXnHsh5KlkoZJoEv0lT0q2oAM8uVR
pgXqQzcGEQq45ScxKFMf6IsZcqN5VvVzhOhsw6qakaMn9iy/l63lkt3H0eMx7FVKAmLZbFENpKS7
lu7wUuPUuXbHFtBMXTo7X7NasGNWY8HtwnSCxdYYr2bZReljo2ckkd3MGil70OhnZl97YQzJ7TiJ
+Jr24mTkr/y6jCuxnLQJ95aRJDX+OcP7qUrIEhcFGcUd7afCqCgXbDlQJI6MyifDfIg81gg7qL/5
fGd30F1J5TWIcDCMoQzC0qh3WgU0teQNXQ++KTAp27A9i6zg9bbaNTKiNbqykfgIjKuIwattp9fF
upGkdKUxOYiakAhCEG7g9oDJk2fGmSl9Km6dCDJV2bd8hYJ81B0QXLDOJr3Vt0ovp8BVpEyteqXo
rAwYYTeApXgC7bLRLzWnmtxN1/WoaVucBUk6yyPBfaAPUsh0lvLH896a6VfQT9/TYO+hiBZzc+Z2
sOE4YRbQ9Eu7XCWV6+xhPTLb8ElAjHkxM6yFs2c9oMbDKuRlryhR7U3qktpRJWl3r/WgTJk+i3VX
ghRLlGPctZggcBpx/ln5ne2vdDdVaw5LmAPHiCBYkwps6KFH2uWjb2NPjmZebK2yglRGty59n23B
bHYdNnQE0kQfHBgkOXKH2aVVk7nL3a7Ge9RCMSjtySddAcOqmbv01szUvCVhvNuwPWX4C1vnQG8W
piETKLWK7K6/cPxM3zYqpWtA3f5k5bbNWJ/gsTiDtanqOD6KXop79HX9WT26gGn9qGNPERV7BweT
UPuOHx3cXJxBRNIz3l4SPdPreWBvzDg+BBUCv6DX/PR8NDRfbaOOqLTQBCItS71Yj4iJ1hx8msui
H5I9ynrvLGvNF6SZ8LGjZNgpYsI4KTdySxdWp9DlptyMGJK3MPogX7jYduB9Wikvqqf5/vckmfiI
eCR/4g1WUq3jUCvPEyfurtLOo4zXkbQMZB3sEYvrWx1/2QZwWL9rO694birPu45lhGQq4ud/TplI
mU5PgypT5ZWBA2wz5ZF+z7QBYPZkyy/CiOw7gUr+piHhdDtRUe9y2voXwyy9Q6rbHVJ/uI5bxzNz
Nt046e+gT9E5jzvrhTjlKSCbbTxXZlNeeEbdBUpzjKuuc8DkyKbnrRqnOzBfrsfcw0gu5eDLc90P
h3NwmSCmYycl+LTLOEt6bJk5Cah+l0Lw0xK6973wVtngiXXEnr+xUlQmTNfj+QixL94V5AlT0OXh
Q0xfAj5b7XRfJ9LDCW3RhuTcxPEbdGYIFXQ21LdC9uRbQia7twYLxG2YinaVEzkC2KPpHmhOmucz
I5jzGTseR3hXJ//PaeJb/DfGHXM1cwfBrN5MY0OehjvJ+Klu6g56qosAtqtCDMvLbs8XXb3EGb0w
K4brAAQeUTq9QM61pj2vU57KI9C6G9lPXXoV0UPFrA2T2cdMDFfbyPRn0gRygq0wayRPiNHCkuCL
yu35EmU6/ae5wnKwIke92PYGg4LJGlSxrXU1v3pyABSTTSV6loQtOGYKDHuohT0RYYbfj3pxP5Jy
u8cpF215SMMDP2UOOabMbywMfxunFMc+AnTZuJh8fxV9/1sff1Yfw8hijv3v6+MLsr5/vCmQ//kv
/lUgu+5/+YjTbYxxDpFrjk+5+9+mI4b5nr5EKhro4t7M7MV/2Yj8EPxRuHq/nEX/UyNbRL6x8SFv
N34xuMTfzOxPTnCEZ+JrQhywCKKRd7onJ7gJuZPFWGUOqnBLhJIzATu6+u1uvHOC/XMJKlIki9gi
+Ss7xskSKNdytOj+HAyhBUPPW3EWR7jCLf2fe/4frLL8LX4r9fnoKnh9rCLKr532tVI/pPPPG/Bv
ZYCfXcjJSRwat11WA0ug0RH6DbL3Zv5Eoc0EePlTfhN62gTq4EzAnW/yZKA4PLldXa7VaTSQvA4t
sP2Ov1bHdQ/ifytGlnbCLL8FzBmyjfbh0er0fgcdDGZMqoz9pIZxn9Rt+2jGs2XQaOoI8yQDz3SY
P2ziQTF2gIELt7vVN5ZUA5E3YXiX6CbaJ1GQ1DNlHujcVKRnnTuINUjXr4VXw8r3um1eGUPQA8/k
sxjrK82HawryPb5gaL2wQsDPEAlcnbltnxKFmYszcgLcL6QVl8Yqdqb4Qm809yyP8mk961pHNpkz
nMmo6CFGKQk4DD3Wee8X8wOat3yDmovuoGi+u6iRjmECf93TIFN0oH33tgl2JzPlgyon+2YMe2Ov
9SLfVggvDjbM71XeG/aOyVxDs6Q2oO9mxZbRhEKEooZbS+Abxd4kz8WMlL+CGoYHAwIJiHIcEBWB
pgRj9PFNmA7jd18W080wW7SsXQy5uM1T1ktmWNpu+Izns003zNfmB3ckyHEzknHatgrjtUMI+E+C
fhT81DSXjygkGIUrV9o3AzgJmtDcYMem/pwcU64KWdR8n+DQFQRtgAcLLUkVzzAkZHPnYEPXlehE
pIc9oUKXaWT/kJ1m0yKX/Ws6qwd7Nn/4HBa/KJMKx+615FmSBQViiNp91caNsS9H+8csq5Y0Y3xt
QdrAkkhzyDMrJ5zlY6/z5xVw99epEtmx8J3uMdEmsaZBK84KYpov6mIMwZO0xr4naYWqiEY/sPdh
47d1yzDBA6tvgqZekVMSrX164lsPa1WKu8WLsIXYJuAVlwXM2V03TQrztvAyAm/T4Q59dn8n+cJD
g/cXlJiXODd5hL2Lhml2xFpjr2yt6reD79tXns/tRPhgAMhua3NjsndeypFB/iE13QLVKy1R+JeJ
Ea77NgQG1ofRzRQR5paWfQZEA0bvFZrnlKTkSN8bdht+Czmacn41tfDSJHosXGfoSABPGQRWp2Fo
X6GdNckhmdw1B377ONVtc95oyA7hLA0H16/d61CzAOvUsXUtwGqdj7ZDG7lBOI/ucollGfSgjxvX
PDQtTOC+V5RoGUP9b1L1FO3kk8iVpQHnqWDk/LTTzPupRSRXdlo3nrU0Xb7Fvg6FFZO4AavA07da
J/1VWPnL/QgpiTfGrF5zXJqAAQaVb+Oo1gOjA1NUeL650OPte11l8zacPOoMi+JvT+wtwcqMs549
Mxy+lrhabvSi0YOBWs3d2L2ie82k2FoV+Ku+G6QhHBumU5d4dLDmotq5INrLv0Izat3nvkQD0tFe
3qrGcOAwR9O1RWDRLqpb7zpN2vJlold9Q+yaulZpLC8VY/tzQ4npghOic5bVuAAM3JNrqhv3riap
eSPnaQ6aUUMK7egYllYNLQBEnGZITu+si3I16zgUVyWm3U3CgXg3hKP+005c0GgxGcd3TTukr87s
dgEI3G6LNqbb82g4G0W86a6eaiJWKtK5N+QudRu+Kva218E956M7wxqrmvh+NgtKRsaw/JlOGLub
1BeM3kU5H/nbRvcmcs4joMHmjPTxaZ07YdKsU7ekJe8UqX/AccyIl0MsAIQI+xGSNmjDqqIQjLR9
G2dogUuXkcjaw3uzo0qQW31q24PW6jmX0XjTLuR8sQUlvWAiGK6sB7SriKoYI5JC4KnrMm+bb9S7
km1syG5yqnRmm6jBJLvAVxruMxNYIQJppsMPoUOTMiPPOTNLowRqkaCi97QU2HhWGd+kKNEk534S
/uz8Hsl2p8YrH9svkHr+dbN0HZozNpNJFeEamh0xXo1Qbq86WPnbwcswRPAMz9xdoMi2ETE3/LVk
wqjRXiG0HdaEDPqwmHOpf8sy2T0h/Os2g0MbAUS0pW1/WTXKOkrXMKvNW7tU4ZfUjqvHISkgACyG
FIdElS1cSH2Vasshr9Hxwqg+O7pV/+L5ljx4wvWIdO2Z7nlhpgcEzWVsnu1w6QOAwE8cc0hrDT+5
cGFCXRgaM6HVZJD5U2k+RGGvNixgRhaHDN0biiPtJHTHTKIhOttA8wK8P/yFdajCAdND985Qnf4s
wTDfJEQdAecrYBM6tYcgmrAaBko12XQL+yI8KkwAK6PtB8bIWATqxB1HjNP89B7G6fNq0dz3uRW/
+gb/dpanNMRQlZyFtGn2kcsQzWwiJAXoIL091Wh7sGotexx9YEglRqW7Rei9dRaDkCdluScWDvfB
8rEDdNWttFTgPnCZu1gGUuLK78hfCDkfWe1kvxgFERJlzQPuhti9Zp5owPY2p2NbL3+kfMMPZqd3
ZLW48yMPUnTtxlp0JdPevysBEq1du/MRBNQlTlrLfZYUpJLwRBON5VhG07pjvE3Ovaau0VOjlyfK
7cdQhtpDIepwPUt4aBtPc//1O2XEWf6cYCRuFbbjnW7XxqWT5HjHOUBdW4xYjwis+q3mqIQIus67
8atBAUrqnScIIvbTAAD/iTCF6ZIvlbuLm1jbTMgwNuQlxoEIQ9CrkdbeVogitkD6iq2WWery112X
DlagqvO8K3IQd3pJMJDfdukZahMDvCGS7rLHn1/xIO6UA9FGNKDSSx/VSDFJooibAsFGqwNdDYVP
mqE55VehZ0QHo4inDC8nz/LsGfONr9kY3jlvnM1eoi5FV4bbIoc3s/TNiHt0yuxKb0jdgL7oPvth
OOwlMnVn5SV8DPXZ5uefm/kCKPZ8YTQdPI/Rh+2hT1nMFmgYt7GWfGuzCWNU3EwHE7XelWhnGHeV
Q5bQ1NXTI1EojoPcht7kzLl3J4zMP8/pH676TKQ40mNt11tmdrRJtDhLR/wphhi1bdjW6qoRHZ9u
EWPHF02lWQvKQGQbE8UrWU5G7G/5Ng0Hv6UDtSLdqr4AuVgaa5wp1T18lXLXs+FQA5WiOzNsU141
0Tys294dEA/k88U0GvWxCd1xZ5k4wGCxldr9Px5YRDdUzDbt93xg2wCxzqvJlG+h1Sd0m7yBiXlT
L5Ydo8wf9Z7Hqahnymo/Mb7pEXBEu2g6mq8jXgxS+wAxJNgLNbujl9/xYhJ7YaJhHOebNhPi6I72
tPXk1NLNRAzAcHSAQ1/47qBWcqjY6crOmm90AikZCFs5EMiQ/3NvI6+SKz+Mh/NearTd+FevU8sg
pK+amzDojNTeJ7o1H1IvRCnJIG+5oisRK7ADPtZTLEj4YPqkuDNV1gLES8vtXMfaHug5WmbLmcyv
UzmBPzHL5o4mCkPVLNHOonC47msgp+gBiGJJtR9eI8XOsMtnvIgGnPEpPOcyMpjLFTunExFcjWl1
3JI+Z+5J8wE5Q11yxkQYZE3e6GJLhRgf6xkVmYyna7NO4It1bvFdlNr3bnaulNlZO1ONxVK3NfQw
BLEdc3JPEMy8JhgjCtitkDbhRDJ0VDlRCObNz7xnjUyNtUwt+EYYMsONNy5TG3CFG92T2qF0ahtD
fs31ljUgGlAOaEBos12ommloSSpcNkTllmA/hGgV0Z37JSf8awR2MsiUkc9IblEJoPer7moM4lhM
Ip0OVGHGZ3Hq1tcgNepnLcrKFV/14kun1f33ehDunTBaW21yDxxBP0wzCi6fdNo87gMtRiWxhIDZ
17bXztcpwsE7iJtkfhW9QKirWvg9s+tu6RgxR2oRbuVMa3dDk3Ek1/PkSJ7EhB9E4vBs5+KMIbYV
gEt0/HYzVog4651H6FJ21pXfKO+NL/jCvQsCi4AJtiaK16FJCaYxq368DmeiDOUU+/tUi7ud9Hpe
xQIN5y/gP+GTLb/iRoXONzu2m3E9MFy4sg2Z3pSOrHYgRtsvbkt9tVJANy4nkJ/gLGJxRDhQPoWT
IFu5YRT2qC9fSNcoajTdXhyosuzP4sSzL+Kik08g+5yAHuN4ZPA2nCEhy74Dy8boGRNtsqp6CWxX
1MVr0THGQTJsvyCgrgD6h7U4GplpnzNqRIKgccBeTST4cNbtYI0SGGE/WKUoQD47ZNclwxBfVtr0
IxuE92xWotyirPLWsHrmRWKfQjcmBpEab+ZTiMOzJx1YEWc2texkaZ6Sbzjk+L7xGG1yvrbHiVPF
poqteTUSVhp19bzpkuJey5NnVYLciNjlVzRuPLQWkEczo35qrZQAVTdHPqLboulJ1/HlvvLd4r7K
iupczrl5aMFHl9TzxRSS5WhntdcjNOlGrQg4Lrnaj0mipcDV4xyM3vUeCY8FTVL33p5TzAhhMgkf
ckuT53wU82tKxfRFGVb1kDZZ81z3tRL7WnMmY0UwR5KR7+0g4cgyShpbk+WNjcKgBGGZqK9Z66Iv
6IFjHwez/xGN3ggzCQqU8r3yzKKy/V7WBFVNzEc3rpZdztUSptlZhCXKDLjVyE91jsWUtq4P3piM
Si+6TCmGVqmdpx1qcqe5aCMXZGbLrID3/5WePKMVvmnkewgUqTAX0fpVXX+d6TQZ7CiPH1Xbkbo2
kUgKvJmMhdqqvlla/dVOu/GrPam7ucdhthMu2mPoZsY+bWZ29lqzwIX0+R0h6nBUY2jSt46eo24O
3Q7dfq/v5gFMmsMTj3Gysvdx7IpzM3NRTqG/EXCafc6mqRl9cybkNCiXCcK2tGjnRUrcc9ThexL5
xddFJrSpI/+JKLfxTK8R8fCnkMOlGnkH9/NV5F57NVRy+hbNIcr8bPQS7tuUXvj+PO5Ry3PHmAMQ
IZwiItN8booViifI6PZ9MqDVT/uEF7YlVxOg3bCeYtffOZqzl1ZsXnMGeWRDzq5IYCXysXG7lRyl
u63zMnyp/Gxe5y25IFpjpZeuCmcwuUi7Vyb6oEB1BMdGw1jelnMXUeFqN0VRyIP0puImTDT3WjRE
QLupa14i7rZ+GhGToSodoW+D1T2GDCyvSkfF57mTYeWpU39JiZqZSX9JkXaHMWl5BdvtdsAisJml
0m9A97tM2moYlzKr9tNg5XeSHZcZG+4T3x/0fZv391E/hysldPdoRdW0l2P7FWSFCIgN4ItFIXhk
I9UCxErDOaWcOJKdEV12UZNR/1blz56gMyIDZP3NalLwGB6WGY4ATZx9A9iW6lgs+vDMG0PCCLVk
5GHrzPve1NS0Rm3j+JdwOFCpVWWDYs5qUW/vGnLEOZrFrX9ZTm1+XxZwggpn8vcx5NdNTQvr3jW7
HzCT+pU+U6q0jdUe9Xn8DpW/ODo5fEOKKg5JzTAx4cjSQ5H4xjKdDjTTTI+8/w4jMfexiKiN7ZCx
OFUhPOfE+97BH9hU+rTYd/i+gigLeuW+CI4gKp3PnVa/oYYiVEzQJtJ6z/hu+/l4ZleOtXUb7IB6
xoQ5Co1gIELnZ+xazrWja+ZNp/yfDdmQjxGv3gNeaFg8Tlfho/FbFW4Y84sVMJxqr/uq35oJziNU
oMPKA8Txiejnzy6o+Uvr49uwVjxTnPRaXZWbyJa8Nhht+neDRjMuqSueyWbPebzY/2XzGF0doCzD
wl5PS2pRpPzePCbhVlEniTaYqggoc8f/JPCWt3lU55u/X8owLYK2HHz8bH1vl9I7F4WuMriw2Ivu
VYofIALlf6HDdPrErXzixqOTjFrQFKhfsEKw4sk9RJ6pTyjH2qBsyQXIcrnIPFNKTh7eVROpYs+s
bPrbJjmLmgaQCPpwjumfLuokoWFqVULuXsZdRLTIV7qlZceZ1P7k+k7UPb+ujxeaEYYgwARj49tb
SfRCTUqW1gbFhB8XPjviPq3x0kNm0tHMaX9c15NBBzGf44s+R2rx8U+5PBVvO/VcqoVZ2UetxIzm
5KmZIruOgeETE1kAeqHoopHRjA8fL3Ii//t1kRbUIW9BQOiMBd5epDL4XEjYAQE8L4OeQbyE2gsr
vMxNIGwzZE4G+cy3q5Yi+eOl33t+LKRb5gLIWbB4b5f2HVsZkWm1S5Nk2taWw7Q1XRrBQtPzhgQz
KrApluH242Xfe/UtG7fqMpxCQoZf9veX0ep8t1qoWoFo8MjjhXxgJk9ypctT6wue34+X+2OqwwNr
sccAxCEoyvgFCvptcBS1jW6Qf85ynXTuG7PZc/hX2wYFzye7jHHC8Pjnt/QRLXECZ6PRT2/oPP/r
t3Tnfvze/Xo2p7B/RSwAOq/LjQtayvrehT3/QpA1zSTsbv/BQ2sR4SNc2zJtgD9v724mLEmmr94G
lojsG6ev6OZHbLF/f1P5CZfxlc7g8xTwa2Pg7+2CrefXLjAQGby2fZDlhp3Wn/x+772Ftg4w0Yb1
xYhx+X1/+/0y1ZfDlI9sqHh8N+ZYfQXS9PXjy/lsjZOdNHGk6fKhbgPDlBczzi/bK/5xxP/b4eK7
DwfPH3QdHkVH/PFw+KkH60i2QU3tehH1unk0q5JB2TAmz7HGDkOIt75oDgbggZF+gOX42Y7256uH
fdthhML759O6ONnRbKL7LK0CVhQRWYBzThJHa2TNea6lzQFXdLn52/vKesIDpm86piFO372GY5U3
1VYTFCUqa9udbkRsiE9KiT9fcIsZOhQ4WrumhYzy7QPiR4bEJJM3AWqRHrYJnj0I05h7mGV8fDnv
rMRFINUmVAv2tjh5THBVkWs5eVXA1lZStCwxVuK+btPHj9d552eCBI/smt+KneuXDf+3Rx5rX0Zc
iqiCOdHhL75oXo5sHso0bJ+PVzoldbNlARr5bamT7YIelRsWLkv1g0/jvrSjVTEKKVfKH7DFDeX8
MCHu2jvMP9pNg7Zxo7dN+AX0nbaVsym3KdPfvdnRRivweBQMjubs6HhpfZQkJByiMZ4vIEXT0G9K
6JsR0yLOVXKbmwBQj2IA5TJWPR1sMqfyNW22dDXC1P7kQk/BLsuFMnB3eB51eBvO6ccOrZpm+WXP
Pe1i+eQXpX6JiecWU0HyUsw9upoct0Obw0lSWQTHn1jUTGH1d9H4OUxmjabOCCJ+KPBlrqWL0bYq
wKR4oOFoLBVV1my7bMmKSJC9hm1qkV+AWGnVAhA+auQLrZVd2QGz7XEjpWeuWSfd0MIT55mNliHF
l7hW7NfEwI9rUifVxqZc8blbxIcsWAT9mwhhqn38BLzzrJk+OgQULOjEzFPuFCTphupj4r6kqDgH
oLYHfnVFkDSp5ysVWmPw8YJ/FjwYg+EvAkgEFIV2/O3r2lSATHB1whLwpH2g3woQLWrlOU49uQ89
3Loxrdd7Eh6is49Xfuf1pZoDFmCixfnzzNFG06DFvVsGtLmm5wE511f4ZMa9Y7jpj4+XeuciEXiw
G9Hr4J/T0pG5KOfNqS+DYmiZihCDA0th0UxqadkeXJB03rpjwE50jUnT/uPF37lO6ipk8brDyQCd
yds7jH2yp+1UlkGHIXffjOBtVITUI/1vUvW//aj9uRIsY94ngcIIWf9iAnjzbSaUM0JGmgdkCzxN
E5xJE5web5Fl/fVjSrmBYAphFKePP9DJ9eLejoY+R1fQj5vZpfFqpVfj6Lg7Gk+vf3sDbd3iwkzD
Npgin362oiSvSztvuCynsAKtnogFI2fPWHe5lXWflFJ/voAsRmlDaeAw0D79fDVoQ2K3L7gyzb6P
Le2pmb3XVFn30eh+UoP8WfCzFMdSl0tjz3dOXj1k5Qn2UoQYCxHYolfqV6D4RD7M+N6GI23Kz6rR
91f0KUWBMvHSnX5e8A941bJiYwzHzK9fqsm4txaXPeYtMKO9ef73Px2FNxBMqg5WPHkinY5zhwxF
Fmh9f8TMGth2hkZf/2SZPwtGcjTA3GFxEVQfpw2FwdNVkvBHB9gkNJgJpX2oFV/Ejy/mz12EVQy8
NOzMCJNPcTtKMxVCeCNbkiLBNPTeOk/7n6J0b9JGMlAHwmhN1Se7pAli6OTYy6psHMKBGcRuebJ9
IIuWPse+LPAdiGNj7tOGK+sMQqjPlH4uGWJ308Kw0yo7g4Y240IvO13spWqiQ84ceYdb4H6enObW
JxJyQ+gCxcFSFmBMdc6QxbkPvjm6S/yd88nf/t0fZrEdMQz0fFxlb3ckJAlxzmQjD+hOl9t0Ahuq
KfqcH/8w7+17DrpKWkp4EP4oOQu74TMSVXlQSpGDtRgCPTPuPSE/q1re+yngvaGqdF0sVSc/BZw7
q6ybko0IiwxCljA+KFdXu4+v5r0dyKUE8EyPQzn37vSe6aaKei1DPNThyBV8pkh9l9uuy78Nqf33
VTRnRmSifDIgreAEe7ucJxN3QHCVcXYMX5d71ybuTdGGTx9f1XsvD4ZUF0Q0/RtIzG+XUR2eobni
5ckTx7vOlshEI3ReGbZUuzZyvO9jXqdgkdzuk0/Ve3seilibuppO2R+HHlqnOsruIQuiyLySpfYy
p9AZ08c6ne94ET9Z7b0HnmMPyGrscaT9ntzNnGsUbt0R/hJBzyhICrkZzVTbfHwzfwX1vu2FcQbn
Zpp8jixkzif7qt+bqndouQdeP+qP0KmqHWYk9GiQH3Nmc2J8SA2vWveVHK6aqcwunVxY+9hD0zlP
RNI7EfJ8o4GckY8eeoy+Tz873Rrv3nkAbMubaUHfPvnJW6AEzlgUfG2UzZhANi+GXJAKltcdEuE9
YY6q4W/FDDFKsIPZOAD986uvMYoODF/yWI/QRugi+SAbNMzBMdfx8Y18511jpk0JKoRFc/H0g5gL
/g7gjatgLOfXejbkTq8RU4Y5+pUJm+ZHkul3bgchz7zYztKopep++waYxgQl2pOU9qHxqtNw2BSO
/gIVsgyEXy4GCld+UmG889IZBhM7Khq+WH+09YktmghYrbi81HmOk0hbm6h2mGO088oyp+ahacdm
gxpjCP7+Wg2DLiYdKQrE053SxgiUtF5XBZzVLhvMbnSl8xu68Xg7s+hx8pzo7+s2FlzaACaJWWxl
J3fXZdrY2fAzNT1q1pMxoEooLXkzNn4RFC4H6Y+v8J1vDutRQ1l82CgWT97AImztOIGgFKglSii3
23EDh7jZWChi/5OloKCSDU7B+MvA+3tZXws7kUXJEc3wq/LayRsgBEK6Z0lvGJ9sX+89oxYv1OJD
WDr9J8/ogCSuhMnGWaXo7/u4+uE42OxhdRI+29x4pHb99eGIDQzThelA+6NCPPnZDMWszezmMpgX
4KwuxtsWyktNH+CThd7ZmGmp645l0Xm2CR14+3zU84gCLOQICBbtKVJgmufm/pNHwuLPONmV36xx
8kxAO8hSG9BbgKDfWNlJAt/N6Zxbsye/ieQAKHeRDiFhbOtNR1DlQzW2ArEQs9reA900Gj1qyJJs
ksrGpaQRM09SyJQT3CjbIw67+Mb0MfSWE0zgsNbLfdEhzuJ0S7bsEIUHIqMYUugKrLPRotXFDGnc
zj7QX700umy3RA7u9aEhQ3xEOnqVQo3aIT7F6pwl7VWsRLw32m6CnIxEc7Di4mIALETQqX+fVFm3
5g5nOxIk0fzECAUDxInFqhrnehv2sYNYOBvPAdkk6zGBM/Tx7X3v2eQrLgyeE4s5xcmzCW0bM5nL
s4lM+KVR8gUo1pVtaTurqLahNlb/wWtHzU2xR/uegdDJek48lY0FXyyQ/5+981iOW0nT9q1MzB4n
kAASZjGbcqwiKYpOlNkgqCMJ3iQ8cPXzZFE9LRb5k3H+dceJUKjVEuHSfPl+r1GxxpyuRis7jF35
TvH6sq3mgJXS2KI2AaYLTi7jTFmM6UWA3NbMbmosmOEM+n+r7BNN6A8QUtZkjX6LmvKdI9OpWB8E
Tl8XlJY3yuH6tCAL6kIRLCzBRKp5+RKjuSUqzzFuELqYOVnSAWccJYtw22WDIp0UkqDRlyzkChsp
CctfpqNxsE2sy0XnlOsQYigDrj6j30kHO0i/SzFwUJ+gAmbeEm2wiHHBXrxlE4nwzsqcdu0vEsFt
lxKd3SFd36bcz6bL659oPsQ16v3lrJ5GtUPRxZ8Xi1yThJFuPcOzHpQt3/sUr63pLio/TMeBGWyh
P9UfQG9itrIoM5TPZvc40+5dYQh9lgmSe94eya+tRX9c57QwGuoBUXswlntf5ua6BG9YF3G8ffsi
r5U2ru1xWrXot7m+vok/HsZUpEMopyn3NJ1wOsZHncP45yqL4dS38zuis1cvBl7JmSVA3XZa9roN
ixFZdiX8O7fgJLoQcV7vYIDCpe6Sd17fawsB3ro6VwPJ3oviN59n201hUe2JoryxWo+c5nD+XOXN
zy6BsxC777xJ8dq40D1vDrBQCLzTPs3S1jnvlzotnfIYlZclzv0FW0gLLH5T2Ua8d2rVrckAsG8T
Uob3c4SoISIr5YMfETeMweb8CYNuZlQbRs7yzvt49fZYEIGRwG9Ji3j+pUcC1snmoswZVf3TDqKH
2Brujgnwb4+oV69DnjlCF0gbL4qDFgufuIaPt+ckWoPmdI8lWdkk2jfvbKSvla2AU5A2TP2LdzIP
7TFAwQH3ct+hGYlbKK5jedNU8hz72495pe6LPHgHqHhtAP9xydOCNV2cHI6eWeyNcTqL+upn4OSQ
293zpnrPYMd+bfxyIqVJRvnIWfjkXISJklMvk1ewzFjzty6uf41JgL9Cjj0c8G20NmqDuCxWZPJ/
tdbAEJqZ2UD6C4b2swOo8jlUfrvvLRQLqNrQGcVdc4eHR7Xxy5zo67D1d5M3+g++ZNXEzqSFMGW0
02bJNLRZWb/MEQNUr/I32Jh+S7E8g4pTbztKvsQfxlUx28m2L2brroZ0zWZvyXdG7WtvIdBKXSAO
xu1pA5Y8+xbnjZrKr14OS7eIVWc6n2UtL8BMsViZx3cu+Non1sosiDIeYOvpa6/xh54VxdA+UQHO
AHVPKBCmHbhkRSF212Sh5w9vT5gjd+KkIIQxg0G4xXThmHnypSNjxqXSz4u9WyzBOh57986JBXZ3
9iwv4irPH2oLy/rUgTl5lAscM4uKnsSODkrfGeG5MNffvqlX3jvFhpZABwgDXxx5A3f2MUSw831G
TsA2bmYX01PKxjmt2s9pI5Y9vMjvb19TvAJiwkoA9dGrNs5A1vMlKprkUocDM7pdQqisNl6QEFLt
XRs2LfaQLkEjLolQucy3QdTEuMu2GcoLR2zevhH7lTVM68KhY2ChRKPt5EZMqBFu0SUFuuXUpjWi
dQ2JnS83cKtLecGb8Q5dChsZiRXGiTkgsjBIRF7hrTlcj/Zo7uY5NL/EDoU3QRPmF8pigpVGhhSK
KbxRJgLvoeT/nCFjs2QPW8dN4y1cYWfTGGW3j13lbae49zZ+dGFVmX2HQ/v0kWmLCI10ruVz7PfB
eW56X03tdPr2C3jt+emAoUH3dIf+FDgCbsNgtrN5/jyb7mJoafvJnZLPiTDi3T+/FMRruAao0dk2
TgoQmk5KFXpbCipsS2rlazUf0WjnQZxHn9++1vG7nc40jf7anF7ZBk+P/8RD5/1YJBwOBhmSSkjD
GLHXggE4LpvDpvRycSEqM7zuJvzTLMuIbgg0JkTJzuuzuiSK63hD/7FveMe+AQ6S5iD+Hy62eewe
/+vnMYXw6rH4+T///SH5G6DpsfzTweH3P/rt4OBbfzEvA8B82L7alIw5+i+bM/MvcE8BFS6QrCWO
TpT9l82Z/xdADJ/eZVOhraYBmX/ZnIm/UJLSHuLEAy1TGz/8gzj1U1gTfwjYlrivwSoBSnhyFPij
sFaTgZQib8VFWTtDp9ZDVCTTvpH42oSxWVL/VjGxWfgnC2P8lEw0o6aayonUpaCWj8h5S0tskGdj
RcIhyl3oA9PfdNKLyFIGYuSQqGNkHS1L4x9v+vppOvyZwscr+BOfsHDWgHWnN1ufSfmCJoZz/ZhT
VzUX8JmmWxGXJHeP5BLOg7a7N2a8s9++oO3r9fSPecklaUkDvcO99V2+5skiYBAPURu4jF24bnBZ
dR5qq3wATTsDKImUiYuBofaiMeuvAUidmta9M3jOPsDBJdzJCH3KIfQSLdwcaKQj0g375czqkEn6
ZeLZ26rscZThTHefWxCPzpywrC6gddPgj0g3GlYiI2IOG1dVLGsJeS3D75gc9gvDHabbfFE+2rhF
PqIjrdpVqnwuFcThQCqvR9juBkNVMnSRjrb+2uWLEGPRYbC9o+Qmnt5NrPtG2AyC0c4lguwiOZsB
P2EXdCgkG7/CcNMjLBVjrSTARUboOzexM4a8E0fWvSDfbyEMt+XZUGeor4aOqIvckdsg5McnolVa
9VdrGJETuBWRTh9J0uGOAmJ3D/Mi4ulTo7ScZqUMS9xbaSxadhVQ0iuwGM/Yud7s1l9Iuivj865p
GX9Rmy8EEcGMv8Up2bqHdGRNn2tfTMY32+p4cwlJQ4gRu2qqDk3tF8V6gNG1oOAwuHRe61gf4oK4
O7TMxIxPizKxs4LdH1+HgyCCr0LBGSPks3l+qFLyER+s8KGf3eBh6Bv+eTAKhFiKVhOnX3602Spe
UjI7fAXX6br2S0wERb13FrMotrxHu1/LxOa1JEauRjpinVruyPbhsw6a7XZB9ZvH54v+JJ5+OQG6
G74fspWLQBlEYSZ5Z3jw+4bxAxEmy43hmzFODBOTl3oEdZHCtoA2WzMzCfNAcJcNqLK3wTg73zqh
F21yqQSSvnGa793O6vAhCzCnKFKElIiw++oxSjv5YZ4j98EYPHE1DnV+jTo2erRGJ0HTnDv+OrFK
77GMsuFzbZvptBMLQzYeCYccxqHz13FK02SNfyGiWmtyJaGWlRc8GABg3Q3BT4a7kYPHsEHAwusd
E0ymP5rdRFIILlsGXllFj9IPdZ3jY0uySRmR1t9jMfHtErt2xl9zStbFV35bpL/AV6bbpDDFfepS
gqyriDHSWqXVr+MqEPcY1vN5MLZS7soIR75thtVdQSJxVX/lzTC58O1mUmJUjClzaxp1+6UN5XSL
AIiJYCweLzixODiekUNZXUhrwVc5nNpmHw1ple3S0Jowe5QKhwYc+i5tjCLwmap0NqMLKWuhUdga
wXaaUt4L/jrEzvVofy/KOLOa+2xZDOMBL5JFXXZWYzTXM/Zv4S6fbZbfBVOt4FPimEV2Gw5ps58K
o1HrcLDtwzJQxK2WueBdNqigE2I8xoQ+UxDxImqTILYw9/Np57CqILFUoHjr40DOJoMPh0SdeewO
elJ0jcNPmUabNRRjROueSD9shElCjd0vU+731sc0JOtl7Uciq/727FFcxa5PVAvHA65pZFE6oYOO
mvRbI5oxqlcIgrsfNiaI2eeGFULgaBIusvlYYRuPR9gUGRhfejmq6a2VcWxcQcNIz1tFiAoYWiOu
0m6xp89+H6rsp/RKyyIzeiayeluYg2V9LNh/FrWyejSSh7AkX9uid+6a5iG2MA7GxR2D8ZUBZP0t
mRaw6yTyr0oqyy9y6EMtt77z6H2Ma1FU/ae5mo0tPgLxhoFBOkZP2oCdY6hua43Uqkg4VAJhzNji
eIXcY6vhaqiYPInkcxQ7fbtzaukSqV7Vc1iyyFSHuvbNh1bW1touzG8GWUNEf8IKxLILgXJMUMQe
bWL0PW9D7+cUoUnAhLD8iBbnsicbZt5meTPdwG6Pvkl7KLcFm9SmQhJ866uw/CacuNhZpRmFkCYK
dCid11wHEYJwr85QKmOokn9I6ij/ZKUt1plm2+0Wo4M6Pkxg8Cio0ZSO9cchX4pL6cDP7Ecvv2FZ
r7+lBFXeDU5+PXrmlJ41CqWcmhE0mWlVng1JlZAn7uafaHC20a7pyvISCofAHlEt57kRZDs4w8lq
gC2GmtrzWPYGu7pn06m/lGThxJt0acudn5jV59h19atF0ITNkyR3xKWrSfznZJMFNBToeb32FwZn
De7QmPRZuv+NhYx1hbjYczaxKUskmZiClpu2sYYL1RYVAS6KuDqckKuDVj3vIilu0rCqz0yOLhsE
WvWXNGvqkV1qcA8laQTDdi68/kqRy3IX1LF7ZrRLhloOZAO65eJzbnLdKyPu1AUL9rwHMJwPoyEC
Dv/ZuJ3bBrGx5fRr1c/pPi5b935IhuWHaebpReAHywVh5cF7+qCT0zD1CZ1f/sM1l6YX8MDzg6mq
CtvHjAc3iK5u9lkZ0h0dbTYhAhU4mJtDdREyy985hemq53lVBHGOUxH8DhRD8BKeX9UJl9iLRxmc
K3Lrvib099S67ixqjLfrr5PT3vHpIAnAIqHas2gvP7/OEOOE1wZReO5kusLwzIY1GxPur3IKWTD+
+cWAcQSvk47viyOYYA4bEUXgOeE/pE1UsXNoYZWtjYTwibcv9bKQ9RHJ8N44yIInnBIdVRR4NU4d
SBTdWVyV2lJSAhquERtWF61Gtf7x9XSquWCYoHzCL/n5e4RJwbTNC4n3QBw+PG1BJWIkrEXKlmqk
TRBevPM6T0BQvh0PpwFQBGV8vBcndVJmOrx0CQfAxwYXYMOk+GFBZQcuiXULV9oCz14bxcDvTSNl
+3j7oV8OUl+imgGEBeq1XshnqtLBqSrP3PO+T7Tcw7APkxjf47e9ehWwiABClbQ4mTx/tTl25mWY
tO551MXoV5ISd1D/XezvtatwoCSQD990Jt7JVdzOtpQ0eJZAtf7GTbx8DYfr/2OY4DdoA6px2uG4
eTJMMlWoBPsFeW6FTaLTWBgUw0w60XYOO3HV1dOwvHOke7l+saazhvFYdOxfRIyXyRDOY+465/j0
ul9Ej9/XYg6UIj0dpm3pz2QEuO3CEHl7cLxcWQB2AhrQPC0Iz+mjwhdMzKXGjSPrmd1hxTrZuYO/
WVLXf6dT+cojMjjAqqjBAVFPF0sPsRGXKqzzqYmLNbzf6mJpu/pr7jBgMn2Cm/So+efPR0/Hp58P
5+wF53gwSf6JcXA8z128AcvCsQ+56cdnHHTenelHrsjz7SAAnQAJd7yAWJdTKLyK/cYn2dY8X5o2
IBlFFBKWgGfmt/WwNFdVmuMqHqI9vJ5G6rqRWqu9GtQwhTvHaB0OF5V8xB+k/UG3xKbqXMo8vvYz
t36P3vZy4aW7Z9NkYkVyAWj0PPsD+ygTOSYzMVfnhCBwoYSIsq/pZLBfwkxkqKUBZf3bX+JoWHn6
dmD2wn8JMCl6wSGOiOCyQva4c2KWqXUn3+b8gISvw5lZsGXGdajHe5qIK9Xn6usw4LSzIbVwulWt
pXLk/f2idlRJyVmHYXa8efsGX3snrJRHMRnf7rSvYCoswQefWV8sPkW3KdNvIjLsc9jpJT7tynwP
xnkx91y8Q5kNQDkMUZjjzz+CSlpd9GN7MjghTh1mGqWrWZUM04nMln9aQnAxcCOdfoqM8cXY9Bek
3JHCNWmCNHOdlngRma3PKUeaNaekt1/li2VaX0wTEzRhjeXspC4qMkOQtGPOmF5JDpYEmzGymIic
Et++0Cmr2oJKZbu6eJA8HLSqk4GMrVcyubU3UkE0cXttcobr14bfdvAuaF+3F3U6gIQ4keNfxmNc
IHCuMQQjZ01vg5WabuMkAycwRg5LawJz6q+L1zR703CBskC9SAdDncDxXGUcjo9efF1ZBWShvP0k
LweD5u7CnmJfg2d5WgolmAyR2Nm259Yy+5sRSdVFMcbJWWTiL/v2pV4MdGjCjAEHgRqQ3gtSXxeZ
VjdMcUNckWsfMB7n+aG8BVuI8dWFNoh7Dz/U2/IfUx9JH+shamx+FdJ88ZXKpcCxqJHOuQuF9Cc0
zuG8ccLg4QiIuB6SXjxhc/mpmibrnQ3AOh0iBKBo1Y6L373O62UPeD7NnDzsEgce07kgGbBYNoTg
uTC1ZtTEeGLTdfe/u4Kkqw3xN6K9CqKKGWg3UbK3urkMV/hKzLdmX4AiLpnGaxQaQg4WfcPvF9L7
Dk3htgQi8fOvPVyBCZatsMfck+6eES+WYaZ4I9N2eaApx3ZnsBmczV2D/9bQ4Jq4stwWotc4AY21
YQbulwEchatEDZFuLkFX+oDPRNZsTJEVNyNowxXhRcbZhDnjNcoP0vZw6MlWoNjkGpmeskzsbFKS
TgmL6LErdZr6ssscT5DYAYFuU9E/5QC9JOc4qYi1M+QS88xexMSArsh/ldgzVuYwVo/2kpKtQbYX
wQLrvha5+DE22BJepkbKfAmmWoOhc5TF1yTt8nvPUEt1cDHPoh/YYM21h5XOqahUyKfJGfV+F59D
FoK8BLmua1TNXIvLXM6/QMuTcU2UEcYfqxk6VXZA2Tjd1tifxdcQxHIsciI1dDet3fJBrBr95LYS
RZ3dVovJftH0nVA7eFJEtSF9uoxct8puvVq0P7AU5ClGO5XLT2zpe+dDo4SGokacXlaTmfAPeXT5
KEdu9458ByfYZlbqXA68zQFEowebSzKMYXduTW7nBhwE5KpbYoBwv5hdEkLtkJ/Yk2srvi+jXR6w
6++NuwljyGWtsoVdKzBLBwgnzu3W+liOg+xuRYKt1CZjuMTXnFcJYxCzN9ZrosidwzA0LdZvfTcY
64WAYWyWLM0MXCJGUEm+r7uyvDHxLp0hFESgYJ8bsq8SL3FVNTmYlo9Cbjmb6MJaJCMHoIxRTxr9
vShlk5/hE8sAo3WMRY2RNOwNxzoAzJ7Rt0S4ftDqrMDNhOvZ8wX6/gndO4ZY06+gW8Jrfxmm6ycI
TuY9N2PHk7h3Uks+JmEch9sWs9t6/zStXIu1BftB+zB6duo/ltCYseOSyJcE1ljJHrQXbN7qHJbx
xpWMIuW7nMziXPJerVZj5nba9t/npBpJG0jA4Z9aMwh+H0Np60Iicqjt/MpzHguRaiS2AZ5f1VCZ
9xPmmxjS6+3Pc3tAxhjsyrskfZs8lMxMpnSHX5vZXhRBxDQtaoNOQz47vFgnHBx7lxI3ndwQGcGN
CBPsBK9cq8X+R6jpWz95tjEA9Mgsu/UrNAsf5JSLezdNS0cb6SbzT5+E3mab+spybmZRgwLHM7Ux
Gl4xegX7MW0AMkti4ArGikM3J2MGd7b3mcI8w0tCNl1V26s8GWoixsJwKcDmjVym53nTgtZjXjKK
HQja4gNJpE54XpgmJluY8E2dD0C29EM6Pu34/+mTvtMntak7IEn8v/uknx/bmAyNrnrWKf39z353
SumT/QUXVh9QcFMFveTo9LtTSmn+F3xShCh0Uf/dJNXZ9MjjOG5QsDrS5hb+1SSVfyE51mINjUhR
XIp/0iR9XpU4vtb4wP6ntGLFRLd5ct5esFHsDXKNb4ohp0NTJlN/00A8ILJ1VO07dhHPq4TjxRAX
agpRgBMAzZ7nG3UkJyf34s65iYFHvx7R9xlrs4cs6Sgi0aXUXyOTSR1o/P+Pb3L9VIr82VF99dJa
xO5riw9e6vNLJ0Ympq4Szs3Clva1DBr6FE8nfo8si3vb102X1sTBli16YTF5+/LPKzL95JARLWGi
QAC9BKJ6fnnLTiJsTnP7Ji8Mak3f0P1ok6jH+jyp9OWmwn/vOH5SF/2+KEOFZrpwqQNPXjemtGEf
1YF1I+kS3Ze4WxyswuWExbExeKg76V86x05dL3rW4bjrux9IovDQNIgOWysXFXTt6XZHazR0IxZo
Go/Q5Fi/Q3y6xQWRWrpdt9AuW7W1YGmaEAjZ75w1nsMKT48BPxZECO2BiQPH83fnj77NshtbN5Du
GSt9Tps+x9xv57fsQ3mCknPKZPvj7S+mqYv/rmh/XzVgeoAOceFTvybXML10kg1guhjEfWmQr6W8
Mv5FI1CxrC/TrTx663pBTAMv7v8ZrnG8PoIVfYrGceQlqR0T9zJTmG/euAaVDj7z9dc5oIUeDUq8
o60Sz0lfv6/1JCvkgi9AN+wp8Rk0e3GDecB0a9TIt3YDzvAkdNs2ZVXmOI+DSQ0XmTR515zGmCxH
W+QUj9t3PvfLFQnamYnYhLaVBKI+GbUWHvaBMkPzpu8Uk8QhKLy6tDpaYXjdsqu//ZlfmyQeyx7z
kv8QyZ+cL0WdmolhD9ZN0+LRUc5Y566diGNS79EDLZrUOdhDW13Qc2aUk2QgroohmPDwS2GNrES6
VE8UhUhJYrmOJSlE/OCJQRDHA7VNOadMcelj5gKnyuzz3dsPcYJLHT+gZ7EyEjiJ188LPDPNo7D3
50BgHZiaanc84B7HzURswtemKYx17o+sezMvsCBXHc7FAiiAHlnt67mgmkoy1L9nCy3jZiNCswWz
gXry9n2+sgp6toOdFCdEmCan8JkxWf2AEEXcSE5Vyer4mkVNq0OYobhXuhX69gX1DvpsFmseIwIK
hI0cDn1xesWii6zUzOaWBHfoBcfan0AU+RgGNm2V3rSn68Z2qWnDJKRoM4cUAG+kE32X9BndXruc
ae3ikH2dmqwAR9AggdlGKc6YOL6ill3DXYkkDi7bwasuZnoul8e63vJ4IELo3kPinzRyfy5ObNag
ubob5kBYfSEZWJD5EHU/RzcV/2od1PPSbFIoOx+Vnc/dvhziYVynZHF0G0saWB7SXgzjXRBHSbrK
tQ3AeoYEvyaSbNiaBcbGA6bemvLY9lhMw7/FzDkk9WKDt3JAwzoejU+1UUQ4CntV1axG4v8k1lWE
NmwA2pgZmI32W7YAF/uXFNtTx6/LG2Ro8YXfFukl7NnqCr8rT204/Zj9qrZy4wuHoOyjqOb8bzNr
aapSBxAdNi8LgR7TEP+YdXzcOb685Sbp2L/PzUAWWMXYaX2tTPJq1xPYLx2WqjU30ou1JaLnGfVD
X+bpSEfb8+6IkiaTRaURPqt0TdWAIWWErBJ+2tysYYf43yFzNf66xIE32y/T0nFi7XtM+y01J8YB
A3ICHKMeMLMeyJcB4b+bx0H0a88ZoubGGG3hrFLZlXINjom0nzjGur72oiJv1lPgxDgyp2PwEMU9
227GGPFmzZxwK5AfmJecmykNoAjAi+Lu8L98bAOHMqH0WW0oAVmIB9rEt0/dq9lrOTiENqQwvw2J
NJw4vHuXfuZlPTuziIVfr5eyN70aZ1CsMD+Qdq0ujQl15I68kCImelnHaDtREl8NWdD97ZeZS8q2
FZtnZpI2G6gb0VVjkZnbBDhCK3qfo2kuX0Bxk3NLZ3hruvx3iEcVZB/VnkFhDnfWQuJ3obO/kVrI
lTrmgUckg0e9DglfdF649hKvSYDDZr+JarkpBKHiDKzCJFAxPOaNzzp63CeDnLYWQSIyiep745hR
PuChQGA5AhZ8RL0hrIgxwLdgrrxN4RWcu1bdDFrkgpTIACQ6WwlrtGS9xoXZEKQJzMaMS7GfiQC7
6nhwbW43w1lmM6u58HHB18XPAiWmyjI+UGnQLTEjgC9We8N5VD6H2m2LNeu8KuCif5ponQ+rY8+o
QOzSrwcvYF0JKtaKJ4pU7GNWviMLUYMpwgNybDCxWbsC96NVklbG2jTpX4/ByPAqj5SebGDJJtrm
pvf8pVsvs6vPvQgICGehQ9XlPqtRMcpHWCbBw2jRTWgXergu9seXhsM65DlFsC0wrm8Jj485MBdY
mNRAz/JIPpHVBWUdLC/dB8pgQF5kZWbdK1Pqv4R10mUHFIED74Dj3yp3giLaCNHxJxHZgnQQEihz
NLH5g8XLgHx9yctpLHbqVQcRgVTXWKRXfalYYuCHgtGoIrgMvGq6hfPNpp7AzLg+rpHUcP5lKNlE
vZT+TVj57Q9AbF4l6arivm17fnu826Lvgc9tEoOuK8pOC2pRMl+rYy2S0VgjG7TIoCpFg7jqF7p4
A5GlF7M1ivtBLMH2iPL1CccNG1et+yOZKe7Atzazrh5nCzqVKGYeiinJlbJ4aH/QI5xuU/27JyQv
Sqk+zWyQj8feOeLx9kedAyerIFJf04xmy3pK2vn2WCgsmSrB49PcfbQm6vsUOc7XBmnDdrL89AeU
ZlyhIUfah0oZ5pWpeZ5uFZpXLfHo1SXDiG9n6bstKwX9oAW4PDK2QKsowisN6eLmXX8NMeFKkJda
tF1CSNePT53EoSJk9aDaBgzyN8JVISclkgfW3/pY4PS6VMmWtPvxdPghhpaXlgZgX8B1Tr52jEyR
c16Tz/oBGAeQnVSmxxiIPT9j2+EGawt3XTJRCLjf1oUIv+dGDLpZHqcQ1hHAgMPU6DKInafbNOON
74ztjzxo+UZ16FPc8T+xo2MDLh3J2kaYpX3IYjiaYhYUBhrFhow/XkEJ8g48TnVhD4Z7m8w9VuJG
nHO3BEHq3jc7bqeHpyxzcWVGGvnOiDYCjxlI8XDwcuo/AGmiBCuIiaFKc2GSYKpDkOiWhgc3E0oG
MOGpvLMOIvPDNCTePTFDxHx0ykzOsOxhjOTgVY9xMVKVknvK8x8XgSy3p1ta47yVPEuCSwKrsAUL
mGG1qy9fjIBVqZ71eSdoyGHqfnHEzSj31V6FNl+VvAJ/k7OR8x5GStCgTMKHI9t0gq742GjmREbY
TbF9ohhGpLtdNk3LnRxHojOlIMyQDfXYILpki2Uhiw8k3qi9Diba+Aef8I4QDq3D0mRVITaDJLs8
JN0yBZgbLmT/LG6nUUe/pwayiPy5A26WjzamOveWoXmmQcoxxJl8cT/aDS/ZtlDyr1jng3w1J0H9
1Y1qJroS4wRVi3F7ZDJDpWIFaiqa7scD7zIatGNgm92TPwAVj6XbXI0cae81MfIeNiWfpdNV2oIv
WP5UMR63zXkxGVG1bvLYfsyzL7IOLuHGGau0twpQ4p6TjOboNvUwBZt0JMZg0+jbiV2eIkvoyNV9
x3wl/4DYjqycbs1ltsONZy/2rsd11F/JNmI5SjImF56hrI5x20jSXxjyPQM81M2lEFB4HDwFJUJC
hJS4UcvbqRnLZk2gGFgk0UTy0Zn0ysLfDh7KCQ5nDsXrkKnKqDD09sf8vCChtdgSS22pO/SDyInh
lfKiF01IQKOt176JTs5ZFQkWeUqRSB/JnY7zSlwwJo4v4Gkt0gd3gu9ZF/TC2kSafXocu2Gk+cJH
BtXkJfN3+hXhzXF8AseGZylAwNlQKif74PU+Q8Q3+2bvyGw4j6O58X8PiIJQsl+1N2TDumiGZo83
W7DNZyjzYPEgw3pUPPFBMysUV65D01+okpar1LzgrDVIvnDRKZerTpasRPOSGWu6GoAQjUxpuiT6
gQxkIjVyHom7oTPy/80UQmDJwhJXwoEExpDDhA7setyIPGJmeaFih9ES7h0A6nTdpxWrvZ2Ij+i6
lxtO6gzqpw5iN7JoH1dAB7if5ILQ42V3WCWzfXcpb8n2RqaN3oAICo/seVzXQ8eiUEUNjHdl+HBm
S5rZCwOuY5rZaua6UT1Pt8XscCSoOao9BNNM4QfbN1n1M/ZX+NY5nYGQrJkE5hA4Nd8NggibfdcP
ZfxRtKlZHYhKgpN+JDBIbH8Wdv6K0W6KcKEZIXuKkMjIggdzrJOzsp7083rBeO30lnfX+1PxkT7Z
3+RyG+ssSNs9ThTmymtY2UfYq78iuyV5xlLhynY5Uq+HymYCTzTB0qRmR5qTcVl3QJ4BFcrsPmQp
6L1M8OFZVXJcJvIEU7qmcFYG7OLJYyM/sTgkdZ1+sJ1WEDlRyeLAyX7aE0yNVSsxiOWHsCKDO5hy
6oVje8M58oOb1up8GMNtZ54rvfifI/wCiMQ8i4N271ScYPIyPxgVpPkSlA3aYR6Oxl2UYiO4boqa
X1UgeEm2JGAHBHBc+Ta2t8Qdsi6pgRoHZeV0q2KfjlHUUeFNCrG+giF1PCgfyc6jrXMAgljRKDIb
ui/hApU7syrqAyccmQvI4/l5Ycy6vUg8Fn5W1JjsLkEdbFO9hwsjDR9CX/P1jgfDyIzK+jzPU6Lk
m441rXInL7wAT8NTGcr2JU6NzmGsA3GF7C54IFOr/XFsDrt25hw4g/FdS9di/2x0Z6MvIlarI29+
4Mrr47oZpBmLI44k9vbILCCxj0W9DgP/smj8pNiENfDVODk1eSTkYVQd616jmEKo9ylSQyODkSR3
bqRX5mWp2IE428V7S8bJT2dw6ZTgfsuM6ww6eTJTwaXxVGEoMBKDnbnIcPg+eN5iegcObFOHVye5
LH7fN2cVGoxd7liWz1mlk4/0ZvD78mEG8cSsSuA8vBIvhaBNo8PiJFG4bCzuMLv3MYj15thQrOXE
fFgivRwcS2b0v7/cCItvULLC3EVZ4flb0outHVeO7+Omnz5Nsbtcxs6cfKr7KNu0zBBWZ047y44N
sfdWnluY1np2auO6MdyKHPAlKP2t3djT3oqk8Xdf2/IHBOHlJ5mAw68qn1rK7TGPVtRVFvEIrXkp
KMrOcsCVL3Al3GbTh2FO0pgqU7VV1aTOpT0lV4kHhS1K3eRzUXfRHZrJAQFNkc+brJXmGS4781Vg
14Q+G172d6VmfpIsSbWnUi6D6HopDU6suRmNdHg7s0lXTTC4X49gyX86PO90eI60hT9wpRdKuKuf
43/tH4uaPk/z85kcThMe+IPHtvuf/zY88y8XoyEczDRg/H8NHs/6S7K9WDBENdUQXuq/uzzyL+g6
UCqBcsRJl8fSUjj+Os6rRxtD+590eU7oOtownh+kaXK6AfLCOs4BQo6U7y3wpmW8Jtwb0oMbPfzx
Ul5psTzH2mA06otAO4G2yXO+oP911WDU1DLEAGd0vyevXVAQEJVLkGG3fftSz8H5p0thigJeC5CI
VdAJRlwV4QSgQ0AfxTkKgzzJLtgNwpWo6oJsqqTb47EOf2KRDhmgc/XO5V+8Tt2rAzP2MJaiNfei
m5MvvhxdS+3TcrwngvezTx7m20/4HCrlh+tLSEwS6QACpZwK0pvGmHtAUbWXYrxHMfTQBgKXOJjP
5Kaon29fDJD/GU56vBz0NNiwkIaOvhHPeyx2pBx3Ctp274y2Omc9FTVBh0ZxnsmwOM8H5xOboCoo
wFVnEvJTpYSUEcfVrDhzFw2rK6l1nhUJyCipT9jXyGpLYTEEaj3leYQjQhuk5cpSAikCYuNVQ5/9
YKWF/d1Kx7NoaLtfpaNFfU1nWuRoBpAjaHgUBCmX9lWs+mBjx5m96c15epjTsLlM3GikTANlRcBG
EXvvSuTKyexVq6Bo7JswquRHULns1pX00QenKbDR7qIrKi2xigokL5XfY49jSrUb+mU5ZH70oU+N
AaOi4pfj5bdV4vztLv5N1wA1jpjbn9fm9C0anJFLpO7WkPzMgiTSTVYv6ixTkrSsUhAOk44/mzhQ
By+NP2KSZWySoIKlZhX9dqxG92qa7P9l78y24zaybfsr9wegASDQ3sdMZE8mKYqiKL1g0JSJvm8D
X39npOxjkVJJx/e56sFyeYhENkDEjr3Xmou8Ys0Jj2YkHlzNCI9pnPQ0EF02uXFEv6L59zNqmUAa
aXpe/Ca67x0O5IOXrXV/jLDvRFQlUziCO8/DTYrh47rs7PUQU8KESLNPdqQ72WZqtV7CKpKRT2xR
OszbhL3wvnGpjGL48GvTQ1tSXyJ/ytoIjW05t63z0Spd7VOcjTRWKoPf46HdugcMOZ7yNhn2TK6x
GrUtUiIk2/GJFN/2usp1e0OSHuypyecWKZr0tqmI80snQrxGOZgMlnL9waoyL5BjM6+1ODGHz0Oi
N0ZEipVxhQ8tuk/iZtmUCbGRoVNgfSGziTjSRHlQtDa8CsO4fV8vZXtbtN1VSL/oM/Tf/t4aBBBD
LTaujVk40PO5Fxoqpu3Ql/OuLMTnOGtt0seSIdpStM17q0v897oTpTtN1K2KtqxuB/ZlsxvkNb2Q
uqG9nuvbdsLzWTk2wXqJQ0Fn0Jfctb41nJJwylb4RJxbvF9bMrJRDoY9WDHfiL6kQxYf+LFPwOeO
VhE2UDym97XMoD52EQYlDnRWURL23dGtTGg0rcYhmt5j4DN2TI0BhqDe3MsC5Lddd81JYo1HYBPZ
1U0h8a1wR6M9pVkf6e9F2MinTqt05QIsrwhC1E595Jg7Mftx4OQazKYUbtI2Cxs3aPSGq0WZSg30
NcLAKhOZcljHdKw0L/zsZT2sKC8CaxKG02lO05RQ7mFaO74W77qRRLsiK8jPs/RoZYXDvC6orjhS
5NNxMWMViya8bZjiJIW+l66LLCEWyY2fRCg++cYiN1Hf63dAHfW9OYovpPxdAeyPCLrWrZXh8kkL
cPa9VdFWDbN2tRDIFoQTkYuNh8eOzOFrrWvq92kT5gF6rq/Y3jpvhduD9nEYjYdQixhJaPr7WQ7b
fiYqCpo8vjVCpHdLxq8FG9N8RDrkFixPkxbUTUuWn1mJp27EvlbFtbPp5m1TR+Lepr/AZCRry0Pp
jt3toNXiiXXbOyTFJHa6EedrRhbmJo4HviGGw8s5zDNmCSKs5cfK8PIrFqTlYGB6ZPphf24rOHOm
T8di8sKKQ1JoBp0eX0Vk4MZsAKti1Md+FUUcPvLCKM9d4R3y0fyYFQw0OFmX68hrjxbJkAHWyjAI
M827JucVKJdPSnjTbdzBtJ7IaK7/SAcx3tRWV/grO+fZY0lwbhKZzldo5/ODU5CkIzxC1GDETY8V
/kiaFS1X1v1UcoJzeIDIuJrTF59j0CcDtfR96C7WewSEToB/0FgbeZFyPLZzsXPzuN84KNd4Tpz5
a0Fb9YZeKCqBrlxnrZs+2DFAM+knVb5uCDNbG9ZsrVGm25ucTttuWFzrKhfJRJxOvYw3Redpezi/
KhXdfXYNQSyoOgQFDf3Fg5d6LvDDmQh3Oyk2DC7k2h0l+s7MMmnx+fF+AAF5qmCx7u3etm+cBMAt
ObzRF8/eFFEid7mM+fhHbNoGK1dgWj7zgF7mSEMiY23rRo2GuM/MD1bjbBz0m5+A1Vtf5tGJz07r
LJ+6UgS4yIkhSuu2PQ9G3W+zArheL910b2FxXOXYxQM2z5cy68xV2LQchaOwO7A/ToeRXFNyAWew
tKeeRrRJaEveDd/qiv8W+b8r8rFmIRz5zzKuGyCgr2r7bz/wV23v6e8u5GVmmS7a6ose6y8Bl2e9
8xDYAGnxBE4Liv9/6nvjHTRw/BcgA2Hq8GP/o+IS3jsGuMjaAW6jzVE8zX+Dunhbe+OJBEPNOYPh
Moqytww5GiIEXJe2fRhnvQ4DM12yu1i5JfGyjMDO7e4TE29ixpE0b2mChnj/eoZRnT5/tEuv/gz7
pvuki7IDuambv6mXX4uvULuRY8NYVAW7mQi137J8fJiZCFd965COVvVETt2sprflFbmIFHxNksud
X+ujyqAhCvi7b/EnpxLsCG9rWyBKnmHBJwFuj5tAvbrvrDBhbOa1MyTNIYzCx4Im+3qYhsS/zvy2
cgKntgm11L3S4WNy3NNs+clHI22TL/MCahiod0OuEI3hY5RDycuAIOwwbQ/Zpm0qh1weryasdnDt
A12i/sqoRb219NpaLe1Aj30uWBkRCxQ3sSl1KMqoida61zQkWIDQDIZhIWcVDJHGStc7hJaRJPmZ
LYDtp0tjApk9RmOdtWzaKh/ucNuW20paJRSHXkCsw/Hhx2tk2OlaYJ7/pLFxbBgF3w/z0jK9WRpa
ma5Tl+fWQp6ixdpEtAoZv3upFeE60xaxSpd+IGzRnUjOZkuM1wiAGGKbs3wsU6Un1Th8XAEgCQOn
lf0nWvEupZ+eT/qKfW8eab15zt4jXHw7xbmzm30zWWuWyf7GUVnR7LUUpnCSGEEaNfrnvKKzU5Wu
3gZePPubaRBtsh3F7MlVwqN0h2Q/mlkgG7IOFivu742hijdA46fhgI4nj4LSLPu7ORm8eG2IqUNM
7xAqXgAR8VZl2GcCW75TGxrGkEWcKGhpC0ZRYk7M9fxhBVfZ4mtlqLu3sdhrTDkdVA22/UiQmreJ
MbjfEgY5b4nLNFtGjYi8rLbnBBPps7GlVmY03k/2rcxNbbcQ5Pq1ic1xi8B46/fjiBiBWhXQc3G3
mAR4MlYZ0uOSeoRr273L/Kyv90uhLxs/r3tGB221bHuzjxYgDaZkmxutuV+PyOV3HgnvJ2IC5yMD
/PBBpOaw98i7q5UMOf7TYgaFhoKCVGWBF38iGs0qPPHo6zmOlIWqQ0mqlOPC5MJxWycNePY+xJGW
ijMil8GuVylZRtMHQB/JXDMyLqtxHVJNRut0DjkreXWffS3TOEwANrXpztSr6WuWjYWxgkhfjEwj
ynrUr7vGb5MnCvwcOXg5WuZN17XhcRkWZcoT6fgIwYphi7TN6olcoX5Yh2jaWp6KRuufkSumedAC
X6C66ysr2fRDW2qbisPM9SgNOsmd7vbGZhiR432QopJyzyFCGYJCom9XVdkyqm4H5BdfLH8iqos6
GJ4mDBamMdGU6fuliWK2gr68akkMrKmCRfVEb5D2bStzbvWZ/rvEhH2HOk0thjHvP1uS8iYl7Ohs
DsxcYbL4XK1V703Gof2hDRdj2jR2F3b0wq0OKJ6TWqsWgJC2IUJm2dMKXPYI2olZZb74eRpNv1v5
NoDRIJ54kDedPswagqR5+APo96Bf0/G19bMfTmr+DSH0qe1y3w5qjYDmy1Lu887jtcW0a9On6uCc
af14nhNzecjJHFbh4pNY8MEw8iNpKWAnMOSTTVdWr4/emOj8kUW4VbmPpBFZFMbGMo2PZTTnSbfS
OC08DbIvuHVabFZVuzjnpjN4xRzrK207DT1iItz3NQp+M7+RJWMANC3ML0H0pfN74m/NGwtQBUzq
0MtvGOQ0xbqMnMoOGB2MuLNcymNq3Li4AvbhEmDFK+DeLWrrUNJqG89W086kCAs7HAI4S+4XbSwn
ueLDyfx1Hi2ctSvPkUTjxtIDdcyQ+HNlaBXIDkkV5zlkMYXQoQ40i81NNnXVH53RfxTz5ByYuab2
DtL99J4ELZEHWoYDYOehIuL8Qe98JBucbCnLTsOtMejZdSzGsOGTkeVVjNn13syGGapKPNjP9lg6
9BiEEW+rKdukZqUBYzHs+YpoZ9AE8RhfQT5pGSo3Xn6YCVCyOVG3xol46P5AGtHiMm4MtfuMfQbb
kfBlYPlgB1ZGU7jm2rE7DjdDhYwB4I9byl05CcnqNzoIdljHo7Ud2dZ2Dlnwu0J0ny776H8Lx98V
ji4I1e9Kjh+6w3dx9fXP/3Po8qfy66sC8tsP/t0cNt4ZJilFGNWATH7rAv9VQLrGOyAMlo785xvz
7H9IaeY7fgJxKhL9v5vKf5sA+HUIKC+VKL3mf1E6ooF/Wx8ha0BwK3gNvC48w6/ro6aNhrbwfYD8
LvDRVMbVBz8z+2QTeUxMEtN+nIpxvMbWxtFmqB/hsmsHfWIxhPyTrYslzoK6s4r3/liUt0CpH+xQ
j7Dj5A1eGwtu5zIwpm8NvPyW1NxtipFs5XXuuc7HbGXOBo6kqX1iHnjtTPk1NKBd2FPF9q3tU6tR
gOTj4EFRSl4GfUjOBZ/junFrrGzoYhjoegB9bLZ2nO6nytdvHaMTRDNPT5xjIbdl7UZaQNbbPnkh
2j4LCmjhCql6pgO0w1hVr+uofPGz8noyxruQ1HuY8MPWwjY1yOXWSiUqMP4WE8XVHCdPsu6roGqW
Z7vPaI4az5zZHhvZbaucuVxbxALsq7UnWMFZTXoHYwNPAWoyjymaeMzG/MnFyQZ1ebrT2+xafQJ9
MRAjmOUvaY0IqIv6dIuUswpEQXdpiAhAhzl1H4npDhWxs6ZjTBh57j9PYebvDBLaicM+ZfQuDouS
AmlTxwej6yxeCPbiwVzP2XzvxPJuqq3HWGRHVnnmgOlTtdhnNxbMqx2r21i8IQBYL4Tr3lo535UU
/bbxa1Y9KzsuKGlQD8TFqjTRI5gVH5QZtyDzsSytOAOAX2fAth6Ubq6vE1o8mvos4+JpMEBF6Az6
V/1EO1Bdq7b4C7gJb6dOv+3NaYcK52R4UbHWRh2FWqWtqS5eBAp/lCzJdZbNJ5MvZ4/vymEL4B1W
lnxAIEF/pHdyWqxCY6DGhcaEQiv2reUKPcERbPpDazHuju35vtDtYCZxDdlHSzupSp7KET00ZLVn
r1og3kSYreI2OWeN+5jM+h9eI258Wo9rB9OVNPs9/DD0XvN4vzT2nuiAnhtV7KOC70jTSZzMero2
1PUnhCrxZpr4PjkgiqPvciegLu1XDab8FdPDhzIynn0x9atibhFDRMT6uuN90w6IKPKXAu3mWsdq
GQzFfC9QdtK47OttzraEQkdj8TeSZH353I3SObOXP1ZMHreQUc41x7Jtr36O9wnO0+VWFM5j4rZy
r0LuV5oxn2tTA4GEDmpNn1qCPQ3H95BaqiCfgS1JBvJrSTm7b1w5EkJlj4eucLzDPGr0c2KZbxp4
DzclSW9bPc7HY4HkcG1quXjuje6LHFvnyvCyWvWpq6SBq5rFdRr4RSMCN1ump9Ct6HNFaIEVZ7Ap
H+D6PBSz5gzBYnVITwsOEpBcziiVvrRCjutszjdMdol/FUlQ97LdIAiMcYWSA5WuEkJUjkhHUwrd
5owO7basrGpDWvBDpdFf7gbb3owD0kni6Z9L2Gk8lQr66jQrz5Xpql58Z1skxRCYsgpvjd6mAUeU
1GpJzeeK8dKqa8DFxqO+dmbT2Aq34nuTPAJIDsNVExp6MHM+v2FuNexmpbGQmfvoas55MJvpEI7t
iza1J8vJfhN59ePASA2LON/y6BMWcLEIfHfKTVLHGsijrvbWiA5WDGDOQ28+J3ZD0Kbh/OZU/bbf
gKSecAdyKBnAQft4O57yrWkoHemW+4hHPaAtejRx6q8cwYL+3Wb6k/P7296BEu9zfHS5mKKmv1Xw
T647ixQ0LF7t7IlyGG0vy3FqTHItKDSrA/+mb399zR/Gi+qaKuiSZoqv/ny9I0ai9GOk1TQoezve
2N14X8082Jqw9pOGHEm9X4JRT23H6vbrS4sfuhXq2kSXwfIh0OKb9P+777HOIB5yBFXBLi1IwKrw
biVncrVcnNIqzfa6Pz9P3cxZcxrHYzp2PLc+CbFtLJ9jBrtRuZyIfGTXFfbe97F+pAPgOW86TQ7L
Ny5gpYfmXq3S69Jpt4U93s1F9KDbcRE4s3UevFxbzxU8c9tG+B1hzFojfpO/mXD+5BYCjaHj6eJk
/iPl28wTdJGmVe5jE6Rcpd/q/nJbLO1vI7d/9olewrdwNlncSm/6PwAsvRnWLPeqj3i3Q9sjjcTa
IKEUYEr9NOi87LqPjOJ9Pkr8/XoBGo491Fqil2ZkXValSppRQBjmfIo0mg3+NNzDSzuLdtzFHsu9
XSfFOoqAqTWzOT9Gtil3RWTWmzmRyWnQWwzE2fwwt2z7g5lYxz7xis3EKRccQ/ISJjawKNSjq3b2
qh3QwpewWh68aNgufcfmXYt9LO19HJfJGnkUyq16PmWuBh1pWG5dqSh4Jr+bacKX1s5ofxvUWL++
NX+ywhDapKbeinX1A0locTViKjQBBx4ViionZlY2oH/gJiex//W1qLC/8+2oeTQ22QvBS6kK7Leu
rNaUkJ8sYirQHt4xozuSE/ybBfNibf3HRHO5BqEbJiwf/gmhTL2G7540RoxZjyK53Ff+WG+7ZDbX
8N6e1UqfLELueo73mQniVjPPU+jHG7fMCUUMP3Vp+ofnjEyzSakFC5mKPX5rNlmf1Qk31bVhRC+L
M4mNC1FxnwsHjaBN6MqgL91Vnjib0as/ej3/2em86IBGiQmLTd0CxYkRsN/UW7M145XwG3M3zHW/
0s3kBfofQS9Jdj3OGXP5SK453lKgGrD9bOb1ZRkn61Hv76rSjDeWWH6TvGD95Inlu4AXh+oFPvFb
+25p1gzRZFHujZyDwog+e530AxW8lvGe6WMosWYa5NI7FzTf1mHX6qvFKG76lHs5zMqNBpRhO4XL
tOodowqGWH+c0loEkM0w54/OORwICRlC+xz7ZhpAL9DW0EqrgK7cA6LY56XTgfAmH2ZBdYixh3G7
Nu+yWH+QFGKrOozrncgn2snTXWQ7qtHH/WnVLHydA9jS16w0KMLc35n28uDX7Xj96xv3Jw8Je4b6
Hw7tH1Npp6hx834imWbyyoASZ165Ey/HwvEU1r8LZkZu8uNz4rELs6wR4AYi5403trGEFKYKsmrN
rmTS1ZErEabHkJ3KN/h+FpoRoBw4II0my1SaUgFG+bWTUQAOgMhomSG0oNXRbHxnAZ6fd/0KUs0f
XcYkfvRucNp069in2p/LSgSi7p5Ru9/NuTwVrtqMuc0ikT2Fk6pSJ3OdLvp1MzBonitzTbm6GelO
bXu+0svxcrFmEQCnMvF3ZEdH6/mJGs5DHQ79Kl/6+DAre4s6BOEGqoKpz6pjOUz3Sc9B0iOimcEm
Rz17me5bQDewc/2VL0Z6McYtiNKjEFRrhjsEKFtloP5FK/gv4ahuyHoYt4bVdhv1GHWzfa7c6d6J
1AHCRoLsOTWy64ZqSQ/T67lhTurW/O1Wsx+bFB9R2YfNlW/Pz23fB9OguAx5cp0Iziw+wbZr4OCP
uEXuJmExTqjsPdDlI0P+41I0zYogbY4/fX7kULwjl64kZWzkxuTpcKb+mm7Rl7ibymNm2OexGwNB
vjikzQkdE4L5ieH0iciMc95bj2ab/G4/dn7yeFPrIDoCpMYd9QPgT4q0MS2b6AdXPpfdeEez9Ux9
wYdn81ir+uty1K5639j2PpXe5Zkv434rp27CYsePNYUIEA6kGz/zA29shRvkfQTww/SITZ4Huc+N
TuOAlhUMG2jxMhWOnjHg+dd1i0phidgX4a2g5VfWxsUVZ1NjjUl7+TAKyi29FfXa0RNi4aM+W+Ue
lXXEwZD9MBYVX0hEme2mw30/soK2Zn/XehxJUeVfj8NwZ9k4tavcmTe0EEXQTMsJAx5uINI9CkA7
KxyHz7hn6m1b93cup4N9ljh4iTg/5f1wL8CRqGoexfdf++t/O2y/6bDxLJgso/95NPuxf4q/76z9
9QN/ddYMHVaGjayR6b/BfFHFV/zN1jCsd+SlkSFo6MzrdQvZ298pBPTWYGMpJuk/M1kX6IYyv1J3
M81FgPdvGmuX+uG7+oL4Gip5xSvgaSLt4C0XFNdkEleS0YVfLtqSrTFgS7ll0OI/FApTmM0zknNs
HPWpsy2QgFJii1G8m4uSG8dUxW1dsRoqcmORGLhNpLRvC1BHulghR6atzlFv0odx2RdEZ4bTnebK
uWzWgz/Sc/wYowQpapTjNI1RyzEwWOl5qN34hTUWx4pYrg4TsGFU3ouoXYmqa+JkMo+HyB2MJITo
TylK48Jrxg/oyHXrg1ZWrknrJjatTZROLR0bRJrixsMMs9a5bMxxXocIV5iResAXyQNYWLjNpjw5
g06CzIgXQ6wnEgLuy8KM75e+EnveFF0HGoV/TNQV9x4GCUi7RZy+nyv73OMfO6C6j7ZxFQ5PABPQ
CXZFyIk/a3FTEtGw9quREB/W4cU1y2MajYntomjPJhr/EzOy5mRCjyYcLy05F8dg3bXDjBYPDXam
RfID5Plh0QMdRlO0DS2Qme7OTIAo78ZQr3rCDwBQG0mO6mkEzHDn5HrSXtdzV5V8CwUnnGI8XG7z
/64Iv1sRALmZv1oRHv5si6rsXy0K337mn3a7heeCp043LsILCqe/2+3incU5RifiwnDAAqjUkr8X
BZtFgS+KbZCuuwVz5H/WBst8BxWFboAFlJbzKkvJv2i6vznesCAhIvEBWrPPurT+3xw9PAO5aVJ5
tDJxRSCHjWGJRpzhvvtM/jetE6LmeI+sfJSifBJvDr7hwGhUIBLdDylmKxygIEu9Oay+lNABbwto
XwdyNcDOVYRgfDMTPM//N/qz+sm11ff1+gTHxVFccFbgYwN7++YtwpPOkbh6/j6yfCw/bttNwTgb
XNfWs7vUYAIcsTb5q65MRNAtMvlzJiqw3CCmEgEoCCyVuKt2/UjnRRA+chyyKr7pvJTSMM1De03b
rd50UbRcD50b3hUID4Nff4A/fRNAFH0k+mwKCClfHxH11qpF0S/+vllYRWaLIX2hEXWduJP82Agk
K6GR4cbSClqThg5ZaELsEthVJHl9wFRunRIYbNV5HnNOTOGINZbt6GVMACmgtgS4GfdFMlBBlQtd
S634t3xchkdIgsAzojACof5DtndniWGQ7uQTTYuVCUBvvprxMu/cKn359af1w9FHXclTLUEOIvYP
hHabPBFWca404vWkddbw5Tlec2x70bzXbWrkX1/vzUN0eWc+kh5LYdN/TFM0jQ7vIIXjfoyS9j0r
CtEeA+qCX1/lh6rYQdJlcMBC3oXR/y19yG9ZLvJJ8zhhgaWFL/5SCz/ZZ513/+sLmepm+q5eUO/H
NgF7EPTKuvDDopBGdCkm7kHA/ygyF7dDS+pzz0ipPOoFhmsKbgeFZdVnd3KE3kTaZRZYqRHexQNd
P2ITmvfExKEFcEbE2bWR6ONqNPBJREoLVuVMjRPuzY9wJxFTiEW36L6nEzJ+K+Iic63kkp6Z7DvT
6T5NzpLsf/0mv7FHX71LLCi0MXDEKI8IFpfXj5TSIjDnaWeSztE7Fkr5CIugO2hKDUlEGxRsBJJz
3qKUVJpJbt50j7J02I4XRaXSVtYXmWWP4LIBuf7JMLPkbPvS+uJO6DJtBJoYfc0PBoOGfNVOubFu
nTC/N/XM35LAQ0Kt0nmCozCDUmk/s2hrpGP0heUs2zs9+tBoMDm8Kc0ouwtecbS5GxE5yR47llxX
SmVKBWTsOlF5963SoMLLLGiENzHjnSh8jtl41gUs/wNCYJS3OYrZ1ahUrYXSt46hStEbTYtJWD2s
QTcghO2NqNpnbZU99Mhkc6WXLZVy1gbw8lVK2dFrQlcbZb3Y2aGF2DZ1YnO9ZLUTaEqLa8dCv4cF
WXxyozh7qY0YtGem+xJGTBvjbJwqVTiW8fzoojALXKX6xZ2UH1KlBF4a37lxlDq495ISKXeRTDco
55s/yhS3O/zkDRCRFHpH9qemtMZE2GgBFBF0ZW57pALlVTtGA1LTVzOi8lyFNU6juaQ1FClFs+aW
O71Or9TnGVQ4I9cYijS6+CjFDNT5mHmnFfMc/YAFpbiylHJau4ioDbRSZwBgSKulUlnr7C9rKBhi
xzDMOwyLJZ7a0OluUSt35aGnFGVE3In7zNqWSsfdKkX30AjxVCmVdxabGt2M2QOEapbtx1J2w7rK
5omvBsVJp9TiE7LxOBbvzRDXBmvbeOjzSq4ksWIe7XbzKxZTnOaOUb+XLQkkId4q5HVZMEb5gBMQ
zTrObDCXun6sTeyVemQBivHn6EOZRtcEHH6Jlfo9Vjr4UCni09b5JDlnmyTHBFieUxI50M/3JOVt
RdsaV+48TMdS6eyrcUFxr6gpA9Esq17p8V2lzPeURt8oyhRtUDWfNKXgz7q5XEul6gfuJXkxKP1j
xNFrHDXI/9uLFYDNyA3YhrItQnqHDs6UJMEQ4R9ou047YSWvrnrlLmhnW5IT1YHoSjoXvd3FiKCb
aX2zXOwJRmfgVJCGdYjLOd8bysfgVjwujoZ/IUPlTGTLsIHNEq/I12C61schmT5p+dyOVvSYhsbw
1YEa/CjGdjqCxhsPcCqQfEe1ddWSXLRr+ixcozMYD4PB86XJrIakT6CTWOkpGTyHMvEJGgqMximI
0YmK1awt80dr1Mut0M0YiEdUb6y8QnUu6Q76gr6AQWj5VaIQJyVQJFoB/N+UkKM64FTWHNGoZoFT
DXKnOR5olY6I9TAd5cvYt1N11mWUY7elKFhGFEltZaKLUKmhScTOgdMe/7w+1ECmJnPDO26PrtNz
NiH/PYC8I09Lr3efFn+ybkwe1LPEEzMEWdgz/dHJRvwTVeoU+LmuIkDT9jl252iL3sp9uOjZSoaC
95pOfUFUSXyTMR4iPYmSrwIjwekP/GAQYn1u4JCi8J2xBt3lkdU8pqnIgkwHG/wNy2LXqOEzA4Kr
hY+njvzhARtvfgAb3H1dtFjf5ykxWmnLm8QasVw7eYXIj2n7HgZOfRbxEh7djpaVnITL3FzYGYOs
st747cg7z5L4xteLKbAHYW6afjE3lm1FN4tbo5/LrIWfMf0c8R04TZiqWKunbPD13Tj2vCXNMaJV
LwgqX/dZam+EH9s3BgsDzCPwPXVvLnudiKy17w7kqZA0sa5Dx19RR7bHEdwfETyxfKEGHh+SsWVd
r8zmmMp8xARvW+bO0ItmF5aafcL2pd1JLhAHQLQoL8BX8bJBX32ZkDwALHLi/k538QOhuhruWt1s
AkJZjUfds0+0UNOdOzbVrktNWt7Ui+Jkz/oOrh2Gh3YQ5xGczbaOmxkTtamChVPkYyKMVVrevRFq
0Kt7UrntbLI3bqLftmHpjyhYo3HX1qOMd3z8GIZby2viKw7EzcjdzMi6n0sUvX3R6kFLFzG88sMC
mScQCkxHpWda8XmezLlY/ntg/RaJ+bsDq3NhsP3nFtanpHsmsCp5zYj99lN/Wwycd3SwGIcik/f+
8gn/dWT1zXf4QR2onKjXKeKV4fTvIys9K48Wv0ftTeK5K6iS/9aIme/oQLkg0Rzl7eTo+m+OrK+r
e5RhlGo2K6Ml+G1Kxva6bqNwjTNk0M43Xk1bcJKzDaIMFinpYl0CC39dKv7sgi4GKh+jr05trMr/
78ZzQNVNdK/FJWXaC4yRNXRRAEwHg9A+ksCDfn2914X+tzdIagmfF4RWj6nK6+v55Ht2SCysk1vF
zhP5GMb5wrvpVF7ory/1utK/XIqvmu+a0Tn+ZdWx/P6toTyOoyEzrFOmMF6JC+3W7hfoBg4O2nO/
gPVysxTkgUrn+/Wlf/IuuZOgEHNSg8T7ViZCyAF7k9Zapw7s+QHnhyJ54gAJCgg8vzuhvRlPXd4o
dyBpv7aDSIQD6Os3Old5V7hzYp2mihksFKmWA8mU6kzXx96lIioh+cXHAv6Ht5Yt9kcwChXkIyTI
kNHM8t+d5tQLIhbPcyjksRFwsn9zoE+NGFRWFFonb7J4uxwQFNQx4x//f9eixYxXiFuYG+fNDRWl
Qs9p2Fon0ZEhOBAA89VFkHU3KDLPr79V9Tn+c6j69rZUxwoDkM4Q8O1kFlGYIlgM1mkM45fORGcG
A+nfglnVZ8ciROOKP1ml3nyZsDEttzdz64SonOhWb4SHdJmYGeB7fgdMNl6rUr+9JbzbNF2Ewl+/
VW14oTDGhWTGU2qqeFCheJvsiAB8gKDXn70mA6qkQsUu+TEy7sWBYZr4tqH9xzbWT+5gB2ksti/1
qCpOyes7ODQNMwydzDrNXm8eRVYaGiov6Cq11nGHYjsvNllmtg6J4Izig8vDi1M32f0vEnZ+fHh5
DUqo66tv+gctVJb7zlxkNQ8vh5Q7RhnT6pIjAgzpdxEiP7uUg/6JUQhbyw+obiK3oHS5jTglNkjg
b0GbWq4GFh5D5t8oC14v9TbSC9TPuosA2eRyP9y+ddxXedPU2jEEM4YyEU/B55K878/LxDB45Gz2
u7w94/USrC5JP8eFrYAcmy/4LcKhzhbaSgiyj3pIoWp5JWwfUoNp60+kUSQdk4rNBSgUeylgsohH
qgBAenI1lc/gJU6DlYTt77KCfKPFyQUgG4AgjZCKRJHdfv2M25ct9p+nnJazA2CDAa2DSlswM3uz
oDC2SK25EBaBRXqx1RdK/SpxtG1kdNlAnkchwRLDG2orQj9TqAMbg1/2noM3ZDFJeGK3CtE+JNC7
CSxd6Gx+nc2MW/cbGMtkChsHwGUAuUGdwEZgRKAEL9ykS7gW+UX915ZO88ElbBboAwkhh8nEGN8r
8K0XWeLYpnyAaB5TeRslOThCB17eAwNd8qRjP2yMvdHZyqHgxhxmCj92sjU4gZAIzCERzi4vG66h
GHdOF4N3bGgnkXticVKERWecu7jiDqktAxw29pFlp0HtcY6Twvt2fQSKQrYGWRYZnZKvgGibz+jE
zfpYGIm8MzyqFo04eXBxCO2SLwYOZBxXi3Ay8AL42h4uOY9lnzlPWWJyt19iLqThd187o1Y79Aj7
sZCZ+VwvobkfG7e5a52+INYQcpabRBaukc4f7dXk2+wwF4ChJmAlgUUDG4xHey1mi0RriMMP0jLJ
IhdAJC/06QvkivMQnw/BuO5d10XLg0kr72vtW3xPl9mhMbfd1wxxmeqU9QiBu1Dl18rWfxhqyd/S
QkmocqiyyQtF7rokXFuDDtnpssuV7NTbmlBTAliKuE3p0M89bRXX5c62YscCblrKxT3GqjC5YL4v
/E49NQFoAeSdN7muqXBjxVhskoa7JmOo+uQ6GZ8mZ9Ma51rlyRI1Uug6xwuNiphl6E6dNdL9wovD
i6FHmGHW7tkXnSrm+av0iGjpSzhXrMHODaRdQHWDCcqpy5UW+w2nfjpARokOBackOPhOD/m1Xk/X
fdZAvtWGskL1vQsf/v+xd27NbWJZFP4rqX6XStzhoadqdHEcO3bu3YlfVIqlICQEiItA/Pr5DiBH
YMfTmZOapqaG6qeWcyQOh332WXuttY9VQxRsebEIizQOqqXlc2pUPDrAHMK9sTAx5MX1v+pWSoeS
+AOWMuplSSMba6rSGOUuOByCj3bpHW/8/QGxObCQMkb/rtgXYKvxleeH1EqRTzGKT6/ZPCjDbDpK
5iYGf6UH490USk7L2Bxv8QcaXe/0NRzi3dZxJpym8QrFOXUC9n/8uKUCMUPlGKHKGh09MiNzi/xz
lATv0iixEWbMsx2eY3H6zdbpwEN5MruFR0ob2WOxofiabYlMEzo+wyscofMdp6IHLXBenFwkxtG8
pzCqTBPRwRa35Ni9oDuiBSMqi7ypUjW7DbPw1tkcFLjxZbK+c4WJrxWmEe3TBbGR3rHXCtKj/Us7
yc0vMB5F2SIq76gsh1eavnPpTpvr5V3g77czpMDlJFEOPEZ7bkDc3ubB3SbaWOkUe2p64Yxi66VI
RpOxVWCbPBUu5bM9OSAOGOruYmerSAqAEsYBmNL7DNfAVzjiR682tAG7OBrZcYXBSz5bD7zBuyPt
uj5724M+8Y/0QYkCD8bIPsGSZhsvrFTn/aAd93Su7taT7BArF7soZCB7gIUlnsf0iJwDg21jDSa5
aWFhm062e8fSjHEMYOCG4slH+WsyXdB5TfRGpp8jSGXVMVmn1+dUF22UbdFQ2RetlUvRZFkV7Zaj
rbmPJocgucgEL5Pmgfe+lYSfHd+jy7ejIDEdzLG18fkdzjzdvWNXQiVBq6P1a1PfYxXhjniiFkbm
r7FtCd7SNSJ6C02LRT0wycgWlfPoAPQNOrRwh52FYCCba0j+JNiqVmDDSbRNl248IiCFpegVjvwE
5Z3ovRFbGbpgOyuM0QxkpoDOHu5H2FDj5ltOcA8Pv8wxZ3hbmeZZRzrsponDfmxnBpY/vqpjq1A1
IRopRZS8rFt5EI1JzAR3YVBwjkoSnHGn5gHvt0Ok8+pna5qI64VOa4nKvzaKWLaT0KJB13iL3d8X
Ndy75HPrDE4k+EwoSh9JtLszNuitvx2jgy7cidP5zLfSZBZs9Hy1s3MEq9C4jD+xBHdeYb+TXILX
umvasLpeNqbH1fprckgXG5wZZ4buue5kfiR8fPbLAS2cvDKCiGCra/v2gOHexMRWarbOc2yeBmZ5
ASc7+oQZ+s4aO5aefzrg/fMel9Nvql9+LigGvMHsA+870xc9S504m+lZpC7pluouS8/LP7iZxZPj
jd/M9vSmdKi5WDnEPPrTHTFTSqwr08BNblrkfrSbJCZxfLLNEje/TJ1idK3vw+PNPkm192ZZeINx
vNtmytjkKYD0gif8Qd/tIpgVSurf4N+jvymx+H+zp9vv+51n7ydxqCT3iAP8WZiW2lc0NLjOmFGJ
qd9c9cxxYmveZLuO1+M8K3NnTO2EcOHMDTxjbP0Kx/Ov82iQf8hTd0srDiSqsecad9vc3LqT2F87
7JWBgpz/qLm3DpzWG3Bi7Wrg5Kh11gc3WaheHsEa1Gh36hnZNdX5AdbtKUR3MLejdzEgmT1MC0VV
kXPrcE8u1rQT+WhuowginVZ+iLz1/PXomJXv0vUI15qDm3/J/HSfzUZJontX9D8qjIkdYtOPA0xu
b2/NAo/Ml846Sy455Q5eb6wy/ARvQ0XEu812UHixddtCkLHz25wd/pty2Cc3WRQdXhZshNfBJtn5
08hZg0yGCscLupjh86RDBMGVWrAU3YN1eOeqBwxTgs0ckA3rmPjLtkjhciMofo0glzCqjdDRTPYR
6tWpusMZYOIHoXqTWsfSGNOEQbFntm/pBEQlX4UqRP0LB2kUdqJYROr6HpTSN8vLJLO897TI2n9C
T5X8YdO3akZv+O2k3BQIgKnCj/URzpnjotxYlDdyy5tgGrpeAmezD6UjytTzAQLtqc5UvT2UnFMC
v7TiiYGB1xvML4pPozgf3BheSmXB0/bahT3QYmtMMxnjAnMqI5+EtBhLXmas3W94HRZ/RraW3ufG
3FrmZorX0gi3hWSCfy5KiU3oWzEKXEp6ZVruvWm8Lo/ZJer3b8a6cN8mGICxy3lJeqXlBV2xwjDY
T9eFhz+CbtFofMvu/GbgYy2tjsx5OnVccna3PBYFTQlCJFdGpqc2yrcRRtC6dfiMNghnH8stN2+w
lrRG0G4D/03g+D7EVrUY0HtI46n5AEg6db3cL7I/ChDYeWM88X/yzr/FQkHJzo42jwSzf9JigIZZ
LfIOboH8mwdGH7Q9g8O/CR4qWHpwSx4YfQofCdtnCoM1QecEhAruzkjVUECB4tGDlhPfCQgdDcH0
kC2AlFJeh9j3M0BoG2sBioRsCB9AdPKkDzAyhQ4ikOWKZ8z3+W22W7qJT+O6r2ez8QR1hhs/A3Me
f0EHaY0Lzd9FBV9gbwicFCgzZ+Edbj0Hn+fl819VAUNnR0pgMNsGXcERmdakjzuyHKnU+QZp8s3G
oFPjhtR0gI+OecQ1UcXN7i7ZFK59D+nOTmkNEakJqvYQqYIXXMGj3Lu7JTRH23IpmOtrZAMv57Er
/EyDbOWR8Hq711msJwP9esRO88rHA3AeQ+6j2GXS52f+8bhPLwB4jKsEk4u3GzRJ2A1s5vsgnaho
THHyjSlnqAcTQes4P2hOOsVke7/eftjTpu9A/w6sUCzys9CmYOdhy0rtLlOvYg5rn460ibr25/vM
EhU5P7/YEfm03bWVQmc2CrO8tZWtkd9R0zRxT3CxOgDkiSdYAMFo1AdWVF5vUmc9+JDT60APZtrB
nTu0r6DulBZzXK5ir2kZ/D8TNZobES81fiteenyXreLj+1XCPpucGHHi07ehF6Qfw//sj54f6MVf
qsmQhyvdOFT9qOoXPzeGv+DGsuXq99/00VDIOITfk2AGo0D87YUfwgmpPx5Y+pD83yBICcUHF8GC
ItDZJP1oGp6/w3o+n/+b1h3ch1mQiueAE3irxkSMOgsJDw/m8Rx0Rvg+B5ozNCB10dgbwFFc6OvO
58CBfk2jMlPAkn/rHCyWbCtTUoXYu0/Pdxd4yUBlreLczy4EU8dvAaUYQPDDTZ5PAnD4UMhvdVNx
/qYl8OPbpz83e4jU/SsO3sbI/gBM208fBHEI1ECBkUkWF0Tbv+UN+OHtI2ipH0kN+j/zCnSGOHsF
rCF+v0DFilPdo7jJ1tOvpgdGm6I3gaBvk0AJzua9lVoDGmkU1GcKl6do154FR/iYwA7E6frhHenX
UkBKSlYoNQm6MqQOjusz8tTq6iwF3L5puN40c+3X3WMWU7+cEi8CXodYeI/wvK4fMdN5/iJAVCAz
JiZQhKwukuN+TQLZq8jYpdYAOyIFIwSw2L9XV2cWRLdfExN0WBz1NPQuJuI2LwqucrOgDalDOZTs
mtyokxdgmYnEiBOG0oSLeg/67+dGnbBeJ4+vlr//pkIsIaGTmwWhC2FjhPDeXO03wmbjRGIiSsf1
G9G7WRBrQToq6rz3UHQoStezQOJ9HhdYIUPePN1BjdK3iMBvk94ZWQQmtChVgBjn923D6dIp1qpo
EOurd3cvEjf5d8DEdsbm8dZrvLMn2iiuoC3AgGl2hXq+exQJcHqRzZAx9GVnNAze9CcnAc0YfduF
R3Dv7h4DFtEWWS4O2kP4R0jkBC1FXJ014OB3DONMyIMeIgRf2KM1AMVHlw0EqARBK1npFkDjE7OA
1Z8JfIi5UI1M9Oj2McbRZReBbg31Sttj/2AbULHRJnNCiV1HivoLezQLKpuhbEqgm0PQVAERN+Gu
+yqAJQBgj7RG49qj21fQikpjZijrQeABjGpA4BFepIEncYoUqEx19S4j4gRrykIG4pwIHqChfK3v
soMcgppxliZenhZJ/05KpK3S8VCcAcBNmhfh0a5gWUNUlVhKVaxrNoY6Ee3RGwGKbEqHRXVIYyyY
8+SB1cW0nmeJljHkhIDrCq9fdfXvjYBuKJslis1BFyp0EPX6as+COCPotEpQBcO4unqXK7NxSZ+U
qCjABSENbJ41geZ8LXBehMiNJOrhQNm3WVDRw8vGBY1c2EbjjJlIfXW3SIs9oirWNolE70B1DXqu
7BuhcZe4djkavN7q6uBIlk0PQMrNghpdXfW09yg6Av1osumSag8N4YcBy/7JtWCDKdromgCw6897
NwuCtC6dL6DjAlNGkvN01iRcjrDtreQQfYsIBCxbdhWAqVJdcYR1xMNTbsVFcwiozntw2kP7ly+B
BkvnztrQtMkDhPlldXUzBVF9wMSDknT9eT3tPYoI9PcRGho5LIHdQRNKhxO+3kHVLPZIWCvIuJrc
unf5koZiSLrKYIAdcj4QDVurq3OCAFvEPUiIVL4DTv1CVEgapfMlYDWA1cqNrd4DO2uBKgO2M3BG
IX9VV+92Bw2AXXotKKTGCHwpptR32c2XqEhxuuAc1eDMvTtHKTqHYcm4oOtgiCRD5M/1WujkS7TK
oNhC4CBn6t0eiWRP8vY1fShcjtgGm6ND51Wg0DakCmEg+qjjYh2He7Q50GdEem+AbUS5DWjiVHBr
n584S+smHFBNoVAtrt6tBIyBpUuv1Bows+QkzRHkPEsCTxESXWzvmruvjyg9WgLUXKUBVtE7kR4H
Dyhyl5UnWAg4IaAdbuJE79YAZVBh1SyXJXF6VC2gSuN7zD9fC7ZBxmwxD6y36urdLMAccGTLbuwJ
NuUWLEif3hOYBWoxDgeH5vPe5YrCU1J2LegGuaCI/aeo2NkaTGeIZwdGdlZfOZowJKQrD6IEyyvB
HHSiojmk0yp754mh2rscEUxNelOAq4xTikAQnmYlgaPwCakyLNbq6t8sEKqkcQSYKCoHAvq9Ptzl
eVRURuYQIivnBbt36dFTRtg/S1QW3DQK0CRIDYLQOTVWSaIFSVM1excJMZeXr7XASgMZAEHHXLK6
2rGANkKUoDlHNZloj1IjvCiEQY5UUsB2CBEfvQIKqKdun/KCxTkRTnRvwdS6baLcLHAQwsTZweao
vjoHRWgYBsKnkTgsVVfvQiH43yMH7J8NBawFlEpYt4i24+cxEI4y5lMYnxAGq6t3mSEv7yMN4U/f
PlVXrIoAyJqH3FkEVN+JBKg6CJT1NPx1zOAvRI0HMdRk7fnLSgblrZKn1FI/+oOT/Ofx5430p+Kw
ou9p/aFQZ9bf/V0l9Y8WBbYiXZ19eCJhVd/T/PPmBh9/deu7Tnd1+p+X3ipeYDx5rD44Nj/zdrFD
SvVPf/F1sVu0dTmCG/L9l/z+W+t3noXCfzNwsu2MKxJq6XFjrwyD9sAViCM/8HYRJIvk9BPFY6y5
+bIjTxY+rTnjwGv96loAIz126IfxYhme/+qaNik/chCs7lPvPktbg1diDdnBpyt/kS/i1fnINQwl
PXKjNHsRfnuB5jXbfW1Pe43zyH4LZq2xt2w9z6boKjvyy1UYu+2fLHoskoHIjnzJjHveaZxqedcS
NNmBXy0X69YCbFBl6XFpiRuEXvuNrMke0kMHSzrItp9fXS6VHjnMO8NW3D3ZYa8fx6aaHiw9MANk
99tja13UOJjs0K9DjKYfTXMteZMd+2bhBa3o0eA18uNi/9FtGV6DIPJDJ8niHk+TVZq21nRDcZYe
37tfe+6irTOusTz5odkLkjBtreyGlCs/dpJ4/BdFrdjUqIB+xehhFneHFmC39NC0uunEkIZyIjvy
7eprvOhkTw37VX7ow6K9bzXSO/mB8xeXi12UrL32ts74goDxK8a/WsXJqhWpGjeBXzH4zarw7lvb
GIML4OtXDP4ljLenkarzQc1flR46jNP1i8kiDtkp2y9nTfj4NV8wXWy7737NPJUd/s3aa894DbhK
D7v1yUjap5qGHyk9dLxyu1YOFTwmO/DbVRAkuNkvOscEPJoF31t2+PfrcLl68Sp5tLfVuI7s8B/C
7AcLsdG0/poveLwQG5mk7PAfmf1VkqxaKUVDF5Ifu2ifKhvqiey4P+q/WPm/POkG9YDePXdwf6aJ
m+zIHiebzvJuCLuyc/Hngn0ncNP2q9mIp6QHXyXpiz+e+vE1k0p6/Oe6EEjO+TOuXs+O/BTS9KAL
fIw/nZxxnvpnbXBN/MW9v1rE//gXAAAA//8=</cx:binary>
              </cx:geoCache>
            </cx:geography>
          </cx:layoutPr>
        </cx:series>
      </cx:plotAreaRegion>
    </cx:plotArea>
    <cx:legend pos="r" align="ctr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endParaRPr lang="en-US" sz="900" b="0" i="0" u="none" strike="noStrike" baseline="0">
            <a:solidFill>
              <a:sysClr val="windowText" lastClr="000000">
                <a:lumMod val="65000"/>
                <a:lumOff val="35000"/>
              </a:sysClr>
            </a:solidFill>
            <a:latin typeface="Aptos Narrow" panose="02110004020202020204"/>
          </a:endParaRPr>
        </a:p>
      </cx:txPr>
    </cx:legend>
  </cx:chart>
  <cx:fmtOvrs>
    <cx:fmtOvr idx="1">
      <cx:spPr>
        <a:solidFill>
          <a:srgbClr val="FF0000"/>
        </a:solidFill>
      </cx:spPr>
    </cx:fmtOvr>
    <cx:fmtOvr idx="0">
      <cx:spPr>
        <a:solidFill>
          <a:srgbClr val="00B050"/>
        </a:solidFill>
      </cx:spPr>
    </cx:fmtOvr>
    <cx:fmtOvr idx="3">
      <cx:spPr>
        <a:solidFill>
          <a:srgbClr val="92D050"/>
        </a:solidFill>
      </cx:spPr>
    </cx:fmtOvr>
    <cx:fmtOvr idx="2">
      <cx:spPr>
        <a:solidFill>
          <a:srgbClr val="FFC000"/>
        </a:solidFill>
      </cx:spPr>
    </cx:fmtOvr>
  </cx:fmtOvrs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0.74492</cdr:x>
      <cdr:y>0.19893</cdr:y>
    </cdr:from>
    <cdr:to>
      <cdr:x>1</cdr:x>
      <cdr:y>0.27968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F4C5E08-7371-70CD-C12F-730A8EA7EADA}"/>
            </a:ext>
          </a:extLst>
        </cdr:cNvPr>
        <cdr:cNvSpPr txBox="1"/>
      </cdr:nvSpPr>
      <cdr:spPr>
        <a:xfrm xmlns:a="http://schemas.openxmlformats.org/drawingml/2006/main">
          <a:off x="7991567" y="1333116"/>
          <a:ext cx="2736509" cy="5411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100" dirty="0"/>
            <a:t>*Number of scripts filled per year data not available for 2026 and 2027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B96247-ED5E-9848-AE6A-8D10D44BC6BF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1687C-E945-804A-83FF-1C5F10898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08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a.com/statistics/261303/total-number-of-retail-prescriptions-filled-annually-in-the-us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4C00E-3CCA-4C9F-A4FC-59D2911E8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835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4C00E-3CCA-4C9F-A4FC-59D2911E8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804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4C00E-3CCA-4C9F-A4FC-59D2911E8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891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5549C-E04F-C192-962C-42A1A2424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6F7F98-AF28-0E2E-1980-B801D4A772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9E2BDB-4BF2-0549-221D-BFB6BD177D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Total number of retail prescriptions filled annually in the U.S. 2013-2025 | Statista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F67D8-794D-79AF-044F-34E9DE5C4E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D2610-7512-4629-838C-23243C72C9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4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195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1687C-E945-804A-83FF-1C5F10898B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557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Follow previous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1687C-E945-804A-83FF-1C5F10898B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4057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1687C-E945-804A-83FF-1C5F10898B3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26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4C00E-3CCA-4C9F-A4FC-59D2911E8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603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4C00E-3CCA-4C9F-A4FC-59D2911E8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958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F88C5-04D6-448C-832E-5B9405E48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122D86-DF50-04B1-50D1-0DF69C7489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210A47-2009-120E-BE1F-058FF843BC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22"/>
              </a:spcBef>
              <a:buFont typeface="Arial" panose="020B0604020202020204" pitchFamily="34" charset="0"/>
              <a:buNone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5F8C99-C994-C462-5D74-EAADE1E5FD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101FCC-105D-4652-A2C6-7EB1A3537E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169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4C00E-3CCA-4C9F-A4FC-59D2911E8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776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4C00E-3CCA-4C9F-A4FC-59D2911E8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618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4C00E-3CCA-4C9F-A4FC-59D2911E8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202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BBF28-323F-7EA0-867D-F83C4B1BA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326348-DD8E-2032-6D39-8D20268BFD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7B3A63-DE33-E06E-BF33-2ED48BBFBC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B222B4-7DED-F87C-91FB-3492243585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4192F-4FD4-4849-AD44-1B478EF94E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390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67208-B06D-389E-07F7-452971651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1C52E1-EF6D-5DDA-B443-661666038B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C451D0-9F92-2BD5-4C86-557B036DD9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AF8E22-9E51-4E3A-3D0B-FE0683F0DE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4192F-4FD4-4849-AD44-1B478EF94E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212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2.svg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5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03813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7" y="3309114"/>
            <a:ext cx="5271632" cy="528637"/>
          </a:xfrm>
        </p:spPr>
        <p:txBody>
          <a:bodyPr>
            <a:normAutofit/>
          </a:bodyPr>
          <a:lstStyle>
            <a:lvl1pPr algn="ctr">
              <a:defRPr sz="2397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727601" y="3886203"/>
            <a:ext cx="5257273" cy="380999"/>
          </a:xfrm>
        </p:spPr>
        <p:txBody>
          <a:bodyPr>
            <a:noAutofit/>
          </a:bodyPr>
          <a:lstStyle>
            <a:lvl1pPr algn="ctr">
              <a:defRPr sz="1799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00/00/00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 hasCustomPrompt="1"/>
          </p:nvPr>
        </p:nvSpPr>
        <p:spPr>
          <a:xfrm>
            <a:off x="719669" y="2318515"/>
            <a:ext cx="5271633" cy="888675"/>
          </a:xfrm>
        </p:spPr>
        <p:txBody>
          <a:bodyPr/>
          <a:lstStyle>
            <a:lvl1pPr algn="ctr"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4"/>
          </p:nvPr>
        </p:nvSpPr>
        <p:spPr>
          <a:xfrm>
            <a:off x="2101851" y="6377940"/>
            <a:ext cx="3884083" cy="123054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Member of Walgreens Boots Alliance ©2021 Walgreen Co. All rights reserved.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1591" y="609602"/>
            <a:ext cx="6290616" cy="58298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50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and narrow image (charcoal)">
    <p:bg>
      <p:bgPr>
        <a:solidFill>
          <a:srgbClr val="413D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7"/>
          <p:cNvSpPr>
            <a:spLocks noGrp="1"/>
          </p:cNvSpPr>
          <p:nvPr>
            <p:ph type="pic" sz="quarter" idx="15" hasCustomPrompt="1"/>
          </p:nvPr>
        </p:nvSpPr>
        <p:spPr>
          <a:xfrm>
            <a:off x="9175899" y="1"/>
            <a:ext cx="3006576" cy="685800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999" i="1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19668" y="375816"/>
            <a:ext cx="8004185" cy="1647232"/>
          </a:xfrm>
        </p:spPr>
        <p:txBody>
          <a:bodyPr anchor="b" anchorCtr="0">
            <a:no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Add a short </a:t>
            </a:r>
            <a:br>
              <a:rPr lang="en-US"/>
            </a:br>
            <a:r>
              <a:rPr lang="en-US"/>
              <a:t>headline here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20726" y="2175479"/>
            <a:ext cx="7999788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F4F2EF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20727" y="2781565"/>
            <a:ext cx="8003125" cy="3032494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80057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7" name="Footer Placeholder 24">
            <a:extLst>
              <a:ext uri="{FF2B5EF4-FFF2-40B4-BE49-F238E27FC236}">
                <a16:creationId xmlns:a16="http://schemas.microsoft.com/office/drawing/2014/main" id="{0D30AE40-8E54-8C4C-848B-760F1BEE8BB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sp>
        <p:nvSpPr>
          <p:cNvPr id="2" name="Holder 6">
            <a:extLst>
              <a:ext uri="{FF2B5EF4-FFF2-40B4-BE49-F238E27FC236}">
                <a16:creationId xmlns:a16="http://schemas.microsoft.com/office/drawing/2014/main" id="{0103B821-C22C-379A-BC37-95434026A5D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65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 with headline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719141" y="4342059"/>
            <a:ext cx="5265737" cy="1019130"/>
          </a:xfrm>
        </p:spPr>
        <p:txBody>
          <a:bodyPr/>
          <a:lstStyle/>
          <a:p>
            <a:r>
              <a:rPr lang="en-US"/>
              <a:t>Add a short </a:t>
            </a:r>
            <a:br>
              <a:rPr lang="en-US"/>
            </a:br>
            <a:r>
              <a:rPr lang="en-US"/>
              <a:t>headline here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6214533" y="4342059"/>
            <a:ext cx="524087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6214534" y="4932823"/>
            <a:ext cx="5240868" cy="8806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34" hasCustomPrompt="1"/>
          </p:nvPr>
        </p:nvSpPr>
        <p:spPr>
          <a:xfrm>
            <a:off x="1360" y="1"/>
            <a:ext cx="12190640" cy="4191001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1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2" name="Footer Placeholder 24">
            <a:extLst>
              <a:ext uri="{FF2B5EF4-FFF2-40B4-BE49-F238E27FC236}">
                <a16:creationId xmlns:a16="http://schemas.microsoft.com/office/drawing/2014/main" id="{5F1407FB-2C94-D74A-9AAD-F6949C466D0E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7643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 with headline (neutral)">
    <p:bg>
      <p:bgPr>
        <a:solidFill>
          <a:srgbClr val="F4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719141" y="4342059"/>
            <a:ext cx="5265737" cy="1019130"/>
          </a:xfrm>
        </p:spPr>
        <p:txBody>
          <a:bodyPr/>
          <a:lstStyle/>
          <a:p>
            <a:r>
              <a:rPr lang="en-US"/>
              <a:t>Add a short </a:t>
            </a:r>
            <a:br>
              <a:rPr lang="en-US"/>
            </a:br>
            <a:r>
              <a:rPr lang="en-US"/>
              <a:t>headline here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6214533" y="4342059"/>
            <a:ext cx="524087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6214534" y="4932823"/>
            <a:ext cx="5240868" cy="8806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34" hasCustomPrompt="1"/>
          </p:nvPr>
        </p:nvSpPr>
        <p:spPr>
          <a:xfrm>
            <a:off x="1360" y="1"/>
            <a:ext cx="12190640" cy="4191001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1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2" name="Footer Placeholder 24">
            <a:extLst>
              <a:ext uri="{FF2B5EF4-FFF2-40B4-BE49-F238E27FC236}">
                <a16:creationId xmlns:a16="http://schemas.microsoft.com/office/drawing/2014/main" id="{5F1407FB-2C94-D74A-9AAD-F6949C466D0E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99557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 with headline (clay)">
    <p:bg>
      <p:bgPr>
        <a:solidFill>
          <a:srgbClr val="DED5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719141" y="4342059"/>
            <a:ext cx="5265737" cy="1019130"/>
          </a:xfrm>
        </p:spPr>
        <p:txBody>
          <a:bodyPr/>
          <a:lstStyle/>
          <a:p>
            <a:r>
              <a:rPr lang="en-US"/>
              <a:t>Add a short </a:t>
            </a:r>
            <a:br>
              <a:rPr lang="en-US"/>
            </a:br>
            <a:r>
              <a:rPr lang="en-US"/>
              <a:t>headline here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6214533" y="4342059"/>
            <a:ext cx="524087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6214534" y="4932823"/>
            <a:ext cx="5240868" cy="8806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34" hasCustomPrompt="1"/>
          </p:nvPr>
        </p:nvSpPr>
        <p:spPr>
          <a:xfrm>
            <a:off x="1360" y="1"/>
            <a:ext cx="12190640" cy="4191001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1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2" name="Footer Placeholder 24">
            <a:extLst>
              <a:ext uri="{FF2B5EF4-FFF2-40B4-BE49-F238E27FC236}">
                <a16:creationId xmlns:a16="http://schemas.microsoft.com/office/drawing/2014/main" id="{5F1407FB-2C94-D74A-9AAD-F6949C466D0E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0441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 with headline (charcoal)">
    <p:bg>
      <p:bgPr>
        <a:solidFill>
          <a:srgbClr val="413D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719141" y="4342059"/>
            <a:ext cx="5265737" cy="10191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a short </a:t>
            </a:r>
            <a:br>
              <a:rPr lang="en-US"/>
            </a:br>
            <a:r>
              <a:rPr lang="en-US"/>
              <a:t>headline here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6214533" y="4342059"/>
            <a:ext cx="524087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F4F2EF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6214534" y="4932823"/>
            <a:ext cx="5240868" cy="880601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34" hasCustomPrompt="1"/>
          </p:nvPr>
        </p:nvSpPr>
        <p:spPr>
          <a:xfrm>
            <a:off x="1360" y="1"/>
            <a:ext cx="12190640" cy="4191001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1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2" name="Footer Placeholder 24">
            <a:extLst>
              <a:ext uri="{FF2B5EF4-FFF2-40B4-BE49-F238E27FC236}">
                <a16:creationId xmlns:a16="http://schemas.microsoft.com/office/drawing/2014/main" id="{5F1407FB-2C94-D74A-9AAD-F6949C466D0E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69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eatured Intro (Whit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19140" y="2247900"/>
            <a:ext cx="2535237" cy="3169915"/>
          </a:xfrm>
        </p:spPr>
        <p:txBody>
          <a:bodyPr tIns="0" rIns="0" bIns="0" anchor="t" anchorCtr="0">
            <a:noAutofit/>
          </a:bodyPr>
          <a:lstStyle>
            <a:lvl1pPr algn="l">
              <a:defRPr sz="3733" baseline="0">
                <a:solidFill>
                  <a:srgbClr val="413D3C"/>
                </a:solidFill>
              </a:defRPr>
            </a:lvl1pPr>
          </a:lstStyle>
          <a:p>
            <a:r>
              <a:rPr lang="en-US"/>
              <a:t>Add your headline here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3479873" y="2247899"/>
            <a:ext cx="5242840" cy="45365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3479875" y="2920529"/>
            <a:ext cx="5245027" cy="2497285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In </a:t>
            </a:r>
            <a:r>
              <a:rPr lang="en-US" err="1"/>
              <a:t>velit</a:t>
            </a:r>
            <a:r>
              <a:rPr lang="en-US"/>
              <a:t> diam, convallis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elementum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, cursus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ipsum dolor sit </a:t>
            </a:r>
            <a:r>
              <a:rPr lang="en-US" err="1"/>
              <a:t>amet</a:t>
            </a:r>
            <a:r>
              <a:rPr lang="en-US"/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80057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1" name="Footer Placeholder 24">
            <a:extLst>
              <a:ext uri="{FF2B5EF4-FFF2-40B4-BE49-F238E27FC236}">
                <a16:creationId xmlns:a16="http://schemas.microsoft.com/office/drawing/2014/main" id="{68A072F1-103D-F447-B801-50D54C7E27A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101851" y="6377940"/>
            <a:ext cx="3884083" cy="12305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Holder 6">
            <a:extLst>
              <a:ext uri="{FF2B5EF4-FFF2-40B4-BE49-F238E27FC236}">
                <a16:creationId xmlns:a16="http://schemas.microsoft.com/office/drawing/2014/main" id="{26C8CD94-ECA3-2008-1324-4C5370E350F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 descr="A red letter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56468D9-A621-FD56-D844-FD82755956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893" y="4284785"/>
            <a:ext cx="2203107" cy="204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162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eatured Intro (Neutral)">
    <p:bg>
      <p:bgPr>
        <a:solidFill>
          <a:srgbClr val="F4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19140" y="2247900"/>
            <a:ext cx="2535237" cy="3169915"/>
          </a:xfrm>
        </p:spPr>
        <p:txBody>
          <a:bodyPr tIns="0" rIns="0" bIns="0" anchor="t" anchorCtr="0">
            <a:noAutofit/>
          </a:bodyPr>
          <a:lstStyle>
            <a:lvl1pPr algn="l">
              <a:defRPr sz="3733" baseline="0">
                <a:solidFill>
                  <a:srgbClr val="413D3C"/>
                </a:solidFill>
              </a:defRPr>
            </a:lvl1pPr>
          </a:lstStyle>
          <a:p>
            <a:r>
              <a:rPr lang="en-US"/>
              <a:t>Add your headline here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3479873" y="2247899"/>
            <a:ext cx="5242840" cy="45365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3479875" y="2920529"/>
            <a:ext cx="5245027" cy="2497285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, convallis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elementum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, cursus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ipsum dolor sit </a:t>
            </a:r>
            <a:r>
              <a:rPr lang="en-US" err="1"/>
              <a:t>amet</a:t>
            </a:r>
            <a:r>
              <a:rPr lang="en-US"/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80057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1" name="Footer Placeholder 24">
            <a:extLst>
              <a:ext uri="{FF2B5EF4-FFF2-40B4-BE49-F238E27FC236}">
                <a16:creationId xmlns:a16="http://schemas.microsoft.com/office/drawing/2014/main" id="{68A072F1-103D-F447-B801-50D54C7E27A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101851" y="6377940"/>
            <a:ext cx="3884083" cy="12305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Holder 6">
            <a:extLst>
              <a:ext uri="{FF2B5EF4-FFF2-40B4-BE49-F238E27FC236}">
                <a16:creationId xmlns:a16="http://schemas.microsoft.com/office/drawing/2014/main" id="{26C8CD94-ECA3-2008-1324-4C5370E350F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 descr="A red letter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DA09064-6398-2AC8-6D52-4303016377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893" y="4284785"/>
            <a:ext cx="2203107" cy="204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54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eatured Intro (Clay)">
    <p:bg>
      <p:bgPr>
        <a:solidFill>
          <a:srgbClr val="DED5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19140" y="2247900"/>
            <a:ext cx="2535237" cy="3169915"/>
          </a:xfrm>
        </p:spPr>
        <p:txBody>
          <a:bodyPr tIns="0" rIns="0" bIns="0" anchor="t" anchorCtr="0">
            <a:noAutofit/>
          </a:bodyPr>
          <a:lstStyle>
            <a:lvl1pPr algn="l">
              <a:defRPr sz="3733" baseline="0">
                <a:solidFill>
                  <a:srgbClr val="413D3C"/>
                </a:solidFill>
              </a:defRPr>
            </a:lvl1pPr>
          </a:lstStyle>
          <a:p>
            <a:r>
              <a:rPr lang="en-US"/>
              <a:t>Add your headline here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3479873" y="2247899"/>
            <a:ext cx="5242840" cy="45365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3479875" y="2920529"/>
            <a:ext cx="5245027" cy="2497285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, convallis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elementum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, cursus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ipsum dolor sit </a:t>
            </a:r>
            <a:r>
              <a:rPr lang="en-US" err="1"/>
              <a:t>amet</a:t>
            </a:r>
            <a:r>
              <a:rPr lang="en-US"/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80057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1" name="Footer Placeholder 24">
            <a:extLst>
              <a:ext uri="{FF2B5EF4-FFF2-40B4-BE49-F238E27FC236}">
                <a16:creationId xmlns:a16="http://schemas.microsoft.com/office/drawing/2014/main" id="{68A072F1-103D-F447-B801-50D54C7E27A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101851" y="6377940"/>
            <a:ext cx="3884083" cy="12305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Holder 6">
            <a:extLst>
              <a:ext uri="{FF2B5EF4-FFF2-40B4-BE49-F238E27FC236}">
                <a16:creationId xmlns:a16="http://schemas.microsoft.com/office/drawing/2014/main" id="{26C8CD94-ECA3-2008-1324-4C5370E350F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 descr="A red letter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580B9A4-FDA3-58DD-281D-DDAEE2339C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893" y="4284785"/>
            <a:ext cx="2203107" cy="204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01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eatured Intro (Charcoal)">
    <p:bg>
      <p:bgPr>
        <a:solidFill>
          <a:srgbClr val="413D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19140" y="2247900"/>
            <a:ext cx="2535237" cy="3169915"/>
          </a:xfrm>
        </p:spPr>
        <p:txBody>
          <a:bodyPr tIns="0" rIns="0" bIns="0" anchor="t" anchorCtr="0">
            <a:noAutofit/>
          </a:bodyPr>
          <a:lstStyle>
            <a:lvl1pPr algn="l">
              <a:defRPr sz="37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your headline here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3479873" y="2247899"/>
            <a:ext cx="5242840" cy="45365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tx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3479875" y="2920529"/>
            <a:ext cx="5245027" cy="249728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, convallis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elementum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, cursus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ipsum dolor sit </a:t>
            </a:r>
            <a:r>
              <a:rPr lang="en-US" err="1"/>
              <a:t>amet</a:t>
            </a:r>
            <a:r>
              <a:rPr lang="en-US"/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80057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1" name="Footer Placeholder 24">
            <a:extLst>
              <a:ext uri="{FF2B5EF4-FFF2-40B4-BE49-F238E27FC236}">
                <a16:creationId xmlns:a16="http://schemas.microsoft.com/office/drawing/2014/main" id="{68A072F1-103D-F447-B801-50D54C7E27A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101851" y="6377940"/>
            <a:ext cx="3884083" cy="12305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Holder 6">
            <a:extLst>
              <a:ext uri="{FF2B5EF4-FFF2-40B4-BE49-F238E27FC236}">
                <a16:creationId xmlns:a16="http://schemas.microsoft.com/office/drawing/2014/main" id="{26C8CD94-ECA3-2008-1324-4C5370E350F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 descr="A red letter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1C9C397-8C98-E34A-330A-1FEC0EB608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893" y="4284785"/>
            <a:ext cx="2203107" cy="204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919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Description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7"/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1" name="Footer Placeholder 24">
            <a:extLst>
              <a:ext uri="{FF2B5EF4-FFF2-40B4-BE49-F238E27FC236}">
                <a16:creationId xmlns:a16="http://schemas.microsoft.com/office/drawing/2014/main" id="{4EC7B681-CBA9-4D4F-A99B-46DD3FC3F24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EAC04565-9855-E95A-6EAB-CC59A1FC8C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58767" y="398197"/>
            <a:ext cx="2696635" cy="102510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2667" b="0" baseline="0">
                <a:solidFill>
                  <a:srgbClr val="413D3C"/>
                </a:solidFill>
                <a:latin typeface="Georgia" panose="02040502050405020303" pitchFamily="18" charset="0"/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0E5B4ACB-37F2-09D6-2D42-B3ED74478A8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58768" y="1684422"/>
            <a:ext cx="2696633" cy="1358084"/>
          </a:xfrm>
        </p:spPr>
        <p:txBody>
          <a:bodyPr tIns="0" rIns="0" bIns="0">
            <a:noAutofit/>
          </a:bodyPr>
          <a:lstStyle>
            <a:lvl1pPr>
              <a:lnSpc>
                <a:spcPts val="2187"/>
              </a:lnSpc>
              <a:defRPr sz="1600">
                <a:solidFill>
                  <a:srgbClr val="413D3C"/>
                </a:solidFill>
              </a:defRPr>
            </a:lvl1pPr>
            <a:lvl2pPr>
              <a:defRPr sz="1599">
                <a:solidFill>
                  <a:schemeClr val="accent2"/>
                </a:solidFill>
              </a:defRPr>
            </a:lvl2pPr>
            <a:lvl3pPr>
              <a:defRPr sz="1599">
                <a:solidFill>
                  <a:schemeClr val="accent2"/>
                </a:solidFill>
              </a:defRPr>
            </a:lvl3pPr>
            <a:lvl4pPr>
              <a:defRPr sz="1599">
                <a:solidFill>
                  <a:schemeClr val="accent2"/>
                </a:solidFill>
              </a:defRPr>
            </a:lvl4pPr>
            <a:lvl5pPr>
              <a:defRPr sz="1599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Donec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eros,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at, </a:t>
            </a:r>
            <a:r>
              <a:rPr lang="en-US" err="1"/>
              <a:t>facilisis</a:t>
            </a:r>
            <a:r>
              <a:rPr lang="en-US"/>
              <a:t>.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5236EC8-E1CD-572D-558B-55C73A8F0511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203201" y="174787"/>
            <a:ext cx="8034452" cy="5740331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FC4AE61D-3248-6AEE-4D45-216726ADBA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flipV="1">
            <a:off x="8758767" y="655778"/>
            <a:ext cx="1950720" cy="12203"/>
          </a:xfrm>
          <a:solidFill>
            <a:srgbClr val="A32A33"/>
          </a:solidFill>
          <a:ln w="9525">
            <a:solidFill>
              <a:srgbClr val="A32A33"/>
            </a:solidFill>
          </a:ln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8E4910B-CBD8-D9DA-91D9-B996DB55413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58767" y="410349"/>
            <a:ext cx="1773767" cy="239380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pPr lvl="0"/>
            <a:r>
              <a:rPr lang="en-US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1200529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-brand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139" y="2883840"/>
            <a:ext cx="5272160" cy="528637"/>
          </a:xfrm>
        </p:spPr>
        <p:txBody>
          <a:bodyPr>
            <a:normAutofit/>
          </a:bodyPr>
          <a:lstStyle>
            <a:lvl1pPr algn="ctr">
              <a:defRPr sz="239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727075" y="3460928"/>
            <a:ext cx="5257800" cy="380999"/>
          </a:xfrm>
        </p:spPr>
        <p:txBody>
          <a:bodyPr>
            <a:noAutofit/>
          </a:bodyPr>
          <a:lstStyle>
            <a:lvl1pPr algn="ctr">
              <a:defRPr sz="17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00/00/00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 hasCustomPrompt="1"/>
          </p:nvPr>
        </p:nvSpPr>
        <p:spPr>
          <a:xfrm>
            <a:off x="719141" y="1893240"/>
            <a:ext cx="5272161" cy="88867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Title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1591" y="609602"/>
            <a:ext cx="6290616" cy="582989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719667" y="4242554"/>
            <a:ext cx="5266267" cy="1318126"/>
          </a:xfrm>
        </p:spPr>
        <p:txBody>
          <a:bodyPr tIns="0" rIns="0" bIns="0" anchor="ctr" anchorCtr="0">
            <a:normAutofit/>
          </a:bodyPr>
          <a:lstStyle>
            <a:lvl1pPr marL="0" marR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Co-branded logo</a:t>
            </a:r>
          </a:p>
          <a:p>
            <a:endParaRPr lang="en-US"/>
          </a:p>
        </p:txBody>
      </p:sp>
      <p:sp>
        <p:nvSpPr>
          <p:cNvPr id="10" name="Footer Placeholder 24"/>
          <p:cNvSpPr>
            <a:spLocks noGrp="1"/>
          </p:cNvSpPr>
          <p:nvPr>
            <p:ph type="ftr" sz="quarter" idx="14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r>
              <a:rPr lang="en-US"/>
              <a:t>Member of Walgreens Boots Alliance ©2021 Walgreen Co. All rights reserved.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8127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Description (Neutr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28640" y="0"/>
            <a:ext cx="3883024" cy="6858000"/>
          </a:xfrm>
          <a:prstGeom prst="rect">
            <a:avLst/>
          </a:prstGeom>
          <a:solidFill>
            <a:srgbClr val="F4F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9" name="Holder 7"/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1" name="Footer Placeholder 24">
            <a:extLst>
              <a:ext uri="{FF2B5EF4-FFF2-40B4-BE49-F238E27FC236}">
                <a16:creationId xmlns:a16="http://schemas.microsoft.com/office/drawing/2014/main" id="{4EC7B681-CBA9-4D4F-A99B-46DD3FC3F24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EAC04565-9855-E95A-6EAB-CC59A1FC8C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58767" y="398197"/>
            <a:ext cx="2696635" cy="102510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2667" b="0" baseline="0">
                <a:solidFill>
                  <a:srgbClr val="413D3C"/>
                </a:solidFill>
                <a:latin typeface="Georgia" panose="02040502050405020303" pitchFamily="18" charset="0"/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0E5B4ACB-37F2-09D6-2D42-B3ED74478A8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58768" y="1684422"/>
            <a:ext cx="2696633" cy="1358084"/>
          </a:xfrm>
        </p:spPr>
        <p:txBody>
          <a:bodyPr tIns="0" rIns="0" bIns="0">
            <a:noAutofit/>
          </a:bodyPr>
          <a:lstStyle>
            <a:lvl1pPr>
              <a:lnSpc>
                <a:spcPts val="2187"/>
              </a:lnSpc>
              <a:defRPr sz="1600">
                <a:solidFill>
                  <a:srgbClr val="413D3C"/>
                </a:solidFill>
              </a:defRPr>
            </a:lvl1pPr>
            <a:lvl2pPr>
              <a:defRPr sz="1599">
                <a:solidFill>
                  <a:schemeClr val="accent2"/>
                </a:solidFill>
              </a:defRPr>
            </a:lvl2pPr>
            <a:lvl3pPr>
              <a:defRPr sz="1599">
                <a:solidFill>
                  <a:schemeClr val="accent2"/>
                </a:solidFill>
              </a:defRPr>
            </a:lvl3pPr>
            <a:lvl4pPr>
              <a:defRPr sz="1599">
                <a:solidFill>
                  <a:schemeClr val="accent2"/>
                </a:solidFill>
              </a:defRPr>
            </a:lvl4pPr>
            <a:lvl5pPr>
              <a:defRPr sz="1599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Donec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at, </a:t>
            </a:r>
            <a:r>
              <a:rPr lang="en-US" err="1"/>
              <a:t>facilisis</a:t>
            </a:r>
            <a:r>
              <a:rPr lang="en-US"/>
              <a:t>.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5236EC8-E1CD-572D-558B-55C73A8F0511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203201" y="174787"/>
            <a:ext cx="8034452" cy="5740331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6FE093F9-DFAC-97AD-5A92-3CF394040C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flipV="1">
            <a:off x="8758767" y="655778"/>
            <a:ext cx="1950720" cy="12203"/>
          </a:xfrm>
          <a:solidFill>
            <a:srgbClr val="A32A33"/>
          </a:solidFill>
          <a:ln w="9525">
            <a:solidFill>
              <a:srgbClr val="A32A33"/>
            </a:solidFill>
          </a:ln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2D827EA-1388-C209-FCA1-07CED576BA3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58767" y="410349"/>
            <a:ext cx="1773767" cy="239380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pPr lvl="0"/>
            <a:r>
              <a:rPr lang="en-US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9457012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Description (Cla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E3007E6-FED5-396E-87A7-D3E9E5B8BFE8}"/>
              </a:ext>
            </a:extLst>
          </p:cNvPr>
          <p:cNvSpPr/>
          <p:nvPr/>
        </p:nvSpPr>
        <p:spPr>
          <a:xfrm>
            <a:off x="8328640" y="0"/>
            <a:ext cx="3883024" cy="6858000"/>
          </a:xfrm>
          <a:prstGeom prst="rect">
            <a:avLst/>
          </a:prstGeom>
          <a:solidFill>
            <a:srgbClr val="DED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9" name="Holder 7"/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1" name="Footer Placeholder 24">
            <a:extLst>
              <a:ext uri="{FF2B5EF4-FFF2-40B4-BE49-F238E27FC236}">
                <a16:creationId xmlns:a16="http://schemas.microsoft.com/office/drawing/2014/main" id="{4EC7B681-CBA9-4D4F-A99B-46DD3FC3F24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EAC04565-9855-E95A-6EAB-CC59A1FC8C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58767" y="398197"/>
            <a:ext cx="2696635" cy="102510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2667" b="0" baseline="0">
                <a:solidFill>
                  <a:srgbClr val="413D3C"/>
                </a:solidFill>
                <a:latin typeface="Georgia" panose="02040502050405020303" pitchFamily="18" charset="0"/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0E5B4ACB-37F2-09D6-2D42-B3ED74478A8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58768" y="1684422"/>
            <a:ext cx="2696633" cy="1358084"/>
          </a:xfrm>
        </p:spPr>
        <p:txBody>
          <a:bodyPr tIns="0" rIns="0" bIns="0">
            <a:noAutofit/>
          </a:bodyPr>
          <a:lstStyle>
            <a:lvl1pPr>
              <a:lnSpc>
                <a:spcPts val="2187"/>
              </a:lnSpc>
              <a:defRPr sz="1600">
                <a:solidFill>
                  <a:srgbClr val="413D3C"/>
                </a:solidFill>
              </a:defRPr>
            </a:lvl1pPr>
            <a:lvl2pPr>
              <a:defRPr sz="1599">
                <a:solidFill>
                  <a:schemeClr val="accent2"/>
                </a:solidFill>
              </a:defRPr>
            </a:lvl2pPr>
            <a:lvl3pPr>
              <a:defRPr sz="1599">
                <a:solidFill>
                  <a:schemeClr val="accent2"/>
                </a:solidFill>
              </a:defRPr>
            </a:lvl3pPr>
            <a:lvl4pPr>
              <a:defRPr sz="1599">
                <a:solidFill>
                  <a:schemeClr val="accent2"/>
                </a:solidFill>
              </a:defRPr>
            </a:lvl4pPr>
            <a:lvl5pPr>
              <a:defRPr sz="1599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Donec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at, </a:t>
            </a:r>
            <a:r>
              <a:rPr lang="en-US" err="1"/>
              <a:t>facilisis</a:t>
            </a:r>
            <a:r>
              <a:rPr lang="en-US"/>
              <a:t>.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250211A-603E-1B3D-E97A-8B9A29DC384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58767" y="410349"/>
            <a:ext cx="1773767" cy="239380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17F74F25-C2B0-4B30-9E5E-229250E07A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flipV="1">
            <a:off x="8758767" y="655778"/>
            <a:ext cx="1950720" cy="12203"/>
          </a:xfrm>
          <a:solidFill>
            <a:srgbClr val="A32A33"/>
          </a:solidFill>
          <a:ln w="9525">
            <a:solidFill>
              <a:srgbClr val="A32A33"/>
            </a:solidFill>
          </a:ln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E7C3F76-6687-4978-9CE3-FEA4FBFC21D5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203201" y="174787"/>
            <a:ext cx="8034452" cy="5740331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</p:spTree>
    <p:extLst>
      <p:ext uri="{BB962C8B-B14F-4D97-AF65-F5344CB8AC3E}">
        <p14:creationId xmlns:p14="http://schemas.microsoft.com/office/powerpoint/2010/main" val="101760731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Description (Charco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E3007E6-FED5-396E-87A7-D3E9E5B8BFE8}"/>
              </a:ext>
            </a:extLst>
          </p:cNvPr>
          <p:cNvSpPr/>
          <p:nvPr/>
        </p:nvSpPr>
        <p:spPr>
          <a:xfrm>
            <a:off x="8328640" y="0"/>
            <a:ext cx="3883024" cy="6858000"/>
          </a:xfrm>
          <a:prstGeom prst="rect">
            <a:avLst/>
          </a:prstGeom>
          <a:solidFill>
            <a:srgbClr val="413D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9" name="Holder 7"/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1" name="Footer Placeholder 24">
            <a:extLst>
              <a:ext uri="{FF2B5EF4-FFF2-40B4-BE49-F238E27FC236}">
                <a16:creationId xmlns:a16="http://schemas.microsoft.com/office/drawing/2014/main" id="{4EC7B681-CBA9-4D4F-A99B-46DD3FC3F24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EAC04565-9855-E95A-6EAB-CC59A1FC8C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58767" y="398197"/>
            <a:ext cx="2696635" cy="102510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2667" b="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0E5B4ACB-37F2-09D6-2D42-B3ED74478A8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58768" y="1684422"/>
            <a:ext cx="2696633" cy="1358084"/>
          </a:xfrm>
        </p:spPr>
        <p:txBody>
          <a:bodyPr tIns="0" rIns="0" bIns="0">
            <a:noAutofit/>
          </a:bodyPr>
          <a:lstStyle>
            <a:lvl1pPr>
              <a:lnSpc>
                <a:spcPts val="2187"/>
              </a:lnSpc>
              <a:defRPr sz="1600">
                <a:solidFill>
                  <a:schemeClr val="bg1"/>
                </a:solidFill>
              </a:defRPr>
            </a:lvl1pPr>
            <a:lvl2pPr>
              <a:defRPr sz="1599">
                <a:solidFill>
                  <a:schemeClr val="accent2"/>
                </a:solidFill>
              </a:defRPr>
            </a:lvl2pPr>
            <a:lvl3pPr>
              <a:defRPr sz="1599">
                <a:solidFill>
                  <a:schemeClr val="accent2"/>
                </a:solidFill>
              </a:defRPr>
            </a:lvl3pPr>
            <a:lvl4pPr>
              <a:defRPr sz="1599">
                <a:solidFill>
                  <a:schemeClr val="accent2"/>
                </a:solidFill>
              </a:defRPr>
            </a:lvl4pPr>
            <a:lvl5pPr>
              <a:defRPr sz="1599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Donec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at, </a:t>
            </a:r>
            <a:r>
              <a:rPr lang="en-US" err="1"/>
              <a:t>facilisis</a:t>
            </a:r>
            <a:r>
              <a:rPr lang="en-US"/>
              <a:t>.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250211A-603E-1B3D-E97A-8B9A29DC384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58767" y="410349"/>
            <a:ext cx="1773767" cy="239380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17F74F25-C2B0-4B30-9E5E-229250E07A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flipV="1">
            <a:off x="8758767" y="655778"/>
            <a:ext cx="1950720" cy="12203"/>
          </a:xfrm>
          <a:solidFill>
            <a:srgbClr val="A32A33"/>
          </a:solidFill>
          <a:ln w="9525">
            <a:solidFill>
              <a:srgbClr val="A32A33"/>
            </a:solidFill>
          </a:ln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E7C3F76-6687-4978-9CE3-FEA4FBFC21D5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203201" y="174787"/>
            <a:ext cx="8034452" cy="5740331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</p:spTree>
    <p:extLst>
      <p:ext uri="{BB962C8B-B14F-4D97-AF65-F5344CB8AC3E}">
        <p14:creationId xmlns:p14="http://schemas.microsoft.com/office/powerpoint/2010/main" val="28425349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head &amp; Description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165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9" name="Holder 7"/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719666" y="1305705"/>
            <a:ext cx="3141135" cy="1932863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5333" b="0" baseline="0">
                <a:solidFill>
                  <a:srgbClr val="413D3C"/>
                </a:solidFill>
                <a:latin typeface="Georgia" panose="02040502050405020303" pitchFamily="18" charset="0"/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719666" y="3859021"/>
            <a:ext cx="3141135" cy="1358084"/>
          </a:xfrm>
        </p:spPr>
        <p:txBody>
          <a:bodyPr tIns="0" rIns="0" bIns="0">
            <a:noAutofit/>
          </a:bodyPr>
          <a:lstStyle>
            <a:lvl1pPr>
              <a:lnSpc>
                <a:spcPts val="2187"/>
              </a:lnSpc>
              <a:defRPr sz="1600">
                <a:solidFill>
                  <a:srgbClr val="413D3C"/>
                </a:solidFill>
              </a:defRPr>
            </a:lvl1pPr>
            <a:lvl2pPr>
              <a:defRPr sz="1599">
                <a:solidFill>
                  <a:schemeClr val="accent2"/>
                </a:solidFill>
              </a:defRPr>
            </a:lvl2pPr>
            <a:lvl3pPr>
              <a:defRPr sz="1599">
                <a:solidFill>
                  <a:schemeClr val="accent2"/>
                </a:solidFill>
              </a:defRPr>
            </a:lvl3pPr>
            <a:lvl4pPr>
              <a:defRPr sz="1599">
                <a:solidFill>
                  <a:schemeClr val="accent2"/>
                </a:solidFill>
              </a:defRPr>
            </a:lvl4pPr>
            <a:lvl5pPr>
              <a:defRPr sz="1599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Donec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eros,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at, </a:t>
            </a:r>
            <a:r>
              <a:rPr lang="en-US" err="1"/>
              <a:t>facilisis</a:t>
            </a:r>
            <a:r>
              <a:rPr lang="en-US"/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1" name="Footer Placeholder 24">
            <a:extLst>
              <a:ext uri="{FF2B5EF4-FFF2-40B4-BE49-F238E27FC236}">
                <a16:creationId xmlns:a16="http://schemas.microsoft.com/office/drawing/2014/main" id="{4EC7B681-CBA9-4D4F-A99B-46DD3FC3F24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75898242-1D19-B1FC-09E6-865370DA8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flipV="1">
            <a:off x="719667" y="652782"/>
            <a:ext cx="1950720" cy="12203"/>
          </a:xfrm>
          <a:solidFill>
            <a:srgbClr val="A32A33"/>
          </a:solidFill>
          <a:ln w="9525">
            <a:solidFill>
              <a:srgbClr val="A32A33"/>
            </a:solidFill>
          </a:ln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10C4645F-8BFA-D6C1-F461-E06317B189B7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4775201" y="379236"/>
            <a:ext cx="6680201" cy="5640565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DD65E5-0476-251C-2C93-7CB36946A74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9666" y="410349"/>
            <a:ext cx="1773767" cy="239380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pPr lvl="0"/>
            <a:r>
              <a:rPr lang="en-US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161202596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head &amp; Description (Neutral)">
    <p:bg>
      <p:bgPr>
        <a:solidFill>
          <a:srgbClr val="F4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7"/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719666" y="1305705"/>
            <a:ext cx="3141135" cy="1932863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5333" b="0" baseline="0">
                <a:solidFill>
                  <a:srgbClr val="413D3C"/>
                </a:solidFill>
                <a:latin typeface="Georgia" panose="02040502050405020303" pitchFamily="18" charset="0"/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719666" y="3859021"/>
            <a:ext cx="3141135" cy="1358084"/>
          </a:xfrm>
        </p:spPr>
        <p:txBody>
          <a:bodyPr tIns="0" rIns="0" bIns="0">
            <a:noAutofit/>
          </a:bodyPr>
          <a:lstStyle>
            <a:lvl1pPr>
              <a:lnSpc>
                <a:spcPts val="2187"/>
              </a:lnSpc>
              <a:defRPr sz="1600">
                <a:solidFill>
                  <a:srgbClr val="413D3C"/>
                </a:solidFill>
              </a:defRPr>
            </a:lvl1pPr>
            <a:lvl2pPr>
              <a:defRPr sz="1599">
                <a:solidFill>
                  <a:schemeClr val="accent2"/>
                </a:solidFill>
              </a:defRPr>
            </a:lvl2pPr>
            <a:lvl3pPr>
              <a:defRPr sz="1599">
                <a:solidFill>
                  <a:schemeClr val="accent2"/>
                </a:solidFill>
              </a:defRPr>
            </a:lvl3pPr>
            <a:lvl4pPr>
              <a:defRPr sz="1599">
                <a:solidFill>
                  <a:schemeClr val="accent2"/>
                </a:solidFill>
              </a:defRPr>
            </a:lvl4pPr>
            <a:lvl5pPr>
              <a:defRPr sz="1599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Donec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at, </a:t>
            </a:r>
            <a:r>
              <a:rPr lang="en-US" err="1"/>
              <a:t>facilisis</a:t>
            </a:r>
            <a:r>
              <a:rPr lang="en-US"/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1" name="Footer Placeholder 24">
            <a:extLst>
              <a:ext uri="{FF2B5EF4-FFF2-40B4-BE49-F238E27FC236}">
                <a16:creationId xmlns:a16="http://schemas.microsoft.com/office/drawing/2014/main" id="{4EC7B681-CBA9-4D4F-A99B-46DD3FC3F24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61A8CB42-01E5-01BB-BC75-553C01B2522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flipV="1">
            <a:off x="719667" y="652782"/>
            <a:ext cx="1950720" cy="12203"/>
          </a:xfrm>
          <a:solidFill>
            <a:srgbClr val="A32A33"/>
          </a:solidFill>
          <a:ln w="9525">
            <a:solidFill>
              <a:srgbClr val="A32A33"/>
            </a:solidFill>
          </a:ln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D86CB90-6F03-88EA-4366-22CFEE40F1EC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4775201" y="379236"/>
            <a:ext cx="6680201" cy="5640565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B473975-E5C1-8F1F-E71A-5F57AC1DA70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9666" y="410349"/>
            <a:ext cx="1773767" cy="239380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pPr lvl="0"/>
            <a:r>
              <a:rPr lang="en-US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140937786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head &amp; Description (Clay)">
    <p:bg>
      <p:bgPr>
        <a:solidFill>
          <a:srgbClr val="DED5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7"/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719666" y="1305705"/>
            <a:ext cx="3141135" cy="1932863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5333" b="0" baseline="0">
                <a:solidFill>
                  <a:srgbClr val="413D3C"/>
                </a:solidFill>
                <a:latin typeface="Georgia" panose="02040502050405020303" pitchFamily="18" charset="0"/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719666" y="3859021"/>
            <a:ext cx="3141135" cy="1358084"/>
          </a:xfrm>
        </p:spPr>
        <p:txBody>
          <a:bodyPr tIns="0" rIns="0" bIns="0">
            <a:noAutofit/>
          </a:bodyPr>
          <a:lstStyle>
            <a:lvl1pPr>
              <a:lnSpc>
                <a:spcPts val="2187"/>
              </a:lnSpc>
              <a:defRPr sz="1600">
                <a:solidFill>
                  <a:srgbClr val="413D3C"/>
                </a:solidFill>
              </a:defRPr>
            </a:lvl1pPr>
            <a:lvl2pPr>
              <a:defRPr sz="1599">
                <a:solidFill>
                  <a:schemeClr val="accent2"/>
                </a:solidFill>
              </a:defRPr>
            </a:lvl2pPr>
            <a:lvl3pPr>
              <a:defRPr sz="1599">
                <a:solidFill>
                  <a:schemeClr val="accent2"/>
                </a:solidFill>
              </a:defRPr>
            </a:lvl3pPr>
            <a:lvl4pPr>
              <a:defRPr sz="1599">
                <a:solidFill>
                  <a:schemeClr val="accent2"/>
                </a:solidFill>
              </a:defRPr>
            </a:lvl4pPr>
            <a:lvl5pPr>
              <a:defRPr sz="1599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Donec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at, </a:t>
            </a:r>
            <a:r>
              <a:rPr lang="en-US" err="1"/>
              <a:t>facilisis</a:t>
            </a:r>
            <a:r>
              <a:rPr lang="en-US"/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1" name="Footer Placeholder 24">
            <a:extLst>
              <a:ext uri="{FF2B5EF4-FFF2-40B4-BE49-F238E27FC236}">
                <a16:creationId xmlns:a16="http://schemas.microsoft.com/office/drawing/2014/main" id="{4EC7B681-CBA9-4D4F-A99B-46DD3FC3F24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B473975-E5C1-8F1F-E71A-5F57AC1DA70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9666" y="410349"/>
            <a:ext cx="1773767" cy="239380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61A8CB42-01E5-01BB-BC75-553C01B2522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flipV="1">
            <a:off x="719667" y="652782"/>
            <a:ext cx="1950720" cy="12203"/>
          </a:xfrm>
          <a:solidFill>
            <a:srgbClr val="A32A33"/>
          </a:solidFill>
          <a:ln w="9525">
            <a:solidFill>
              <a:srgbClr val="A32A33"/>
            </a:solidFill>
          </a:ln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22FD1234-36D7-3520-5C77-59D19788B8AD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4775201" y="379236"/>
            <a:ext cx="6680201" cy="5640565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</p:spTree>
    <p:extLst>
      <p:ext uri="{BB962C8B-B14F-4D97-AF65-F5344CB8AC3E}">
        <p14:creationId xmlns:p14="http://schemas.microsoft.com/office/powerpoint/2010/main" val="42682742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head &amp; Description (Charcoal)">
    <p:bg>
      <p:bgPr>
        <a:solidFill>
          <a:srgbClr val="413D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7"/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719666" y="1305705"/>
            <a:ext cx="3141135" cy="1932863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5333" b="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719666" y="3859021"/>
            <a:ext cx="3141135" cy="1358084"/>
          </a:xfrm>
        </p:spPr>
        <p:txBody>
          <a:bodyPr tIns="0" rIns="0" bIns="0">
            <a:noAutofit/>
          </a:bodyPr>
          <a:lstStyle>
            <a:lvl1pPr>
              <a:lnSpc>
                <a:spcPts val="2187"/>
              </a:lnSpc>
              <a:defRPr sz="1600">
                <a:solidFill>
                  <a:schemeClr val="bg1"/>
                </a:solidFill>
              </a:defRPr>
            </a:lvl1pPr>
            <a:lvl2pPr>
              <a:defRPr sz="1599">
                <a:solidFill>
                  <a:schemeClr val="accent2"/>
                </a:solidFill>
              </a:defRPr>
            </a:lvl2pPr>
            <a:lvl3pPr>
              <a:defRPr sz="1599">
                <a:solidFill>
                  <a:schemeClr val="accent2"/>
                </a:solidFill>
              </a:defRPr>
            </a:lvl3pPr>
            <a:lvl4pPr>
              <a:defRPr sz="1599">
                <a:solidFill>
                  <a:schemeClr val="accent2"/>
                </a:solidFill>
              </a:defRPr>
            </a:lvl4pPr>
            <a:lvl5pPr>
              <a:defRPr sz="1599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Donec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at, </a:t>
            </a:r>
            <a:r>
              <a:rPr lang="en-US" err="1"/>
              <a:t>facilisis</a:t>
            </a:r>
            <a:r>
              <a:rPr lang="en-US"/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1" name="Footer Placeholder 24">
            <a:extLst>
              <a:ext uri="{FF2B5EF4-FFF2-40B4-BE49-F238E27FC236}">
                <a16:creationId xmlns:a16="http://schemas.microsoft.com/office/drawing/2014/main" id="{4EC7B681-CBA9-4D4F-A99B-46DD3FC3F24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B473975-E5C1-8F1F-E71A-5F57AC1DA70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9666" y="410349"/>
            <a:ext cx="1773767" cy="239380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61A8CB42-01E5-01BB-BC75-553C01B2522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flipV="1">
            <a:off x="719667" y="652782"/>
            <a:ext cx="1950720" cy="12203"/>
          </a:xfrm>
          <a:solidFill>
            <a:srgbClr val="A32A33"/>
          </a:solidFill>
          <a:ln w="9525">
            <a:solidFill>
              <a:srgbClr val="A32A33"/>
            </a:solidFill>
          </a:ln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AE6B33C-9D46-7661-A52E-DF7E105144B3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4775201" y="379236"/>
            <a:ext cx="6680201" cy="5640565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</p:spTree>
    <p:extLst>
      <p:ext uri="{BB962C8B-B14F-4D97-AF65-F5344CB8AC3E}">
        <p14:creationId xmlns:p14="http://schemas.microsoft.com/office/powerpoint/2010/main" val="324940432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Content &amp; Description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165600" cy="6858000"/>
          </a:xfrm>
          <a:prstGeom prst="rect">
            <a:avLst/>
          </a:prstGeom>
          <a:solidFill>
            <a:srgbClr val="F4F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9" name="Holder 7"/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719666" y="1305705"/>
            <a:ext cx="3141135" cy="1932863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5333" b="0" baseline="0">
                <a:solidFill>
                  <a:srgbClr val="413D3C"/>
                </a:solidFill>
                <a:latin typeface="Georgia" panose="02040502050405020303" pitchFamily="18" charset="0"/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719666" y="3859021"/>
            <a:ext cx="3141135" cy="1358084"/>
          </a:xfrm>
        </p:spPr>
        <p:txBody>
          <a:bodyPr tIns="0" rIns="0" bIns="0">
            <a:noAutofit/>
          </a:bodyPr>
          <a:lstStyle>
            <a:lvl1pPr>
              <a:lnSpc>
                <a:spcPts val="2187"/>
              </a:lnSpc>
              <a:defRPr sz="1600">
                <a:solidFill>
                  <a:srgbClr val="413D3C"/>
                </a:solidFill>
              </a:defRPr>
            </a:lvl1pPr>
            <a:lvl2pPr>
              <a:defRPr sz="1599">
                <a:solidFill>
                  <a:schemeClr val="accent2"/>
                </a:solidFill>
              </a:defRPr>
            </a:lvl2pPr>
            <a:lvl3pPr>
              <a:defRPr sz="1599">
                <a:solidFill>
                  <a:schemeClr val="accent2"/>
                </a:solidFill>
              </a:defRPr>
            </a:lvl3pPr>
            <a:lvl4pPr>
              <a:defRPr sz="1599">
                <a:solidFill>
                  <a:schemeClr val="accent2"/>
                </a:solidFill>
              </a:defRPr>
            </a:lvl4pPr>
            <a:lvl5pPr>
              <a:defRPr sz="1599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Donec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eros,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at, </a:t>
            </a:r>
            <a:r>
              <a:rPr lang="en-US" err="1"/>
              <a:t>facilisis</a:t>
            </a:r>
            <a:r>
              <a:rPr lang="en-US"/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1" name="Footer Placeholder 24">
            <a:extLst>
              <a:ext uri="{FF2B5EF4-FFF2-40B4-BE49-F238E27FC236}">
                <a16:creationId xmlns:a16="http://schemas.microsoft.com/office/drawing/2014/main" id="{4EC7B681-CBA9-4D4F-A99B-46DD3FC3F24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1"/>
            <a:ext cx="3883023" cy="24610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096208B7-F430-8A2A-E744-CC5FAB4880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flipV="1">
            <a:off x="719667" y="652782"/>
            <a:ext cx="1950720" cy="12203"/>
          </a:xfrm>
          <a:solidFill>
            <a:srgbClr val="A32A33"/>
          </a:solidFill>
          <a:ln w="9525">
            <a:solidFill>
              <a:srgbClr val="A32A33"/>
            </a:solidFill>
          </a:ln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B473975-E5C1-8F1F-E71A-5F57AC1DA70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9666" y="410349"/>
            <a:ext cx="1773767" cy="239380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pPr lvl="0"/>
            <a:r>
              <a:rPr lang="en-US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343450634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Content &amp; Description (Neutral)">
    <p:bg>
      <p:bgPr>
        <a:solidFill>
          <a:srgbClr val="F4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165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75898242-1D19-B1FC-09E6-865370DA8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flipV="1">
            <a:off x="719667" y="652782"/>
            <a:ext cx="1950720" cy="12203"/>
          </a:xfrm>
          <a:solidFill>
            <a:srgbClr val="A32A33"/>
          </a:solidFill>
          <a:ln w="9525">
            <a:solidFill>
              <a:srgbClr val="A32A33"/>
            </a:solidFill>
          </a:ln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Holder 7"/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719666" y="1305705"/>
            <a:ext cx="3141135" cy="1932863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5333" b="0" baseline="0">
                <a:solidFill>
                  <a:srgbClr val="413D3C"/>
                </a:solidFill>
                <a:latin typeface="Georgia" panose="02040502050405020303" pitchFamily="18" charset="0"/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719666" y="3859021"/>
            <a:ext cx="3141135" cy="1358084"/>
          </a:xfrm>
        </p:spPr>
        <p:txBody>
          <a:bodyPr tIns="0" rIns="0" bIns="0">
            <a:noAutofit/>
          </a:bodyPr>
          <a:lstStyle>
            <a:lvl1pPr>
              <a:lnSpc>
                <a:spcPts val="2187"/>
              </a:lnSpc>
              <a:defRPr sz="1600">
                <a:solidFill>
                  <a:srgbClr val="413D3C"/>
                </a:solidFill>
              </a:defRPr>
            </a:lvl1pPr>
            <a:lvl2pPr>
              <a:defRPr sz="1599">
                <a:solidFill>
                  <a:schemeClr val="accent2"/>
                </a:solidFill>
              </a:defRPr>
            </a:lvl2pPr>
            <a:lvl3pPr>
              <a:defRPr sz="1599">
                <a:solidFill>
                  <a:schemeClr val="accent2"/>
                </a:solidFill>
              </a:defRPr>
            </a:lvl3pPr>
            <a:lvl4pPr>
              <a:defRPr sz="1599">
                <a:solidFill>
                  <a:schemeClr val="accent2"/>
                </a:solidFill>
              </a:defRPr>
            </a:lvl4pPr>
            <a:lvl5pPr>
              <a:defRPr sz="1599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Donec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eros,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at, </a:t>
            </a:r>
            <a:r>
              <a:rPr lang="en-US" err="1"/>
              <a:t>facilisis</a:t>
            </a:r>
            <a:r>
              <a:rPr lang="en-US"/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1" name="Footer Placeholder 24">
            <a:extLst>
              <a:ext uri="{FF2B5EF4-FFF2-40B4-BE49-F238E27FC236}">
                <a16:creationId xmlns:a16="http://schemas.microsoft.com/office/drawing/2014/main" id="{4EC7B681-CBA9-4D4F-A99B-46DD3FC3F24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1"/>
            <a:ext cx="3883023" cy="246107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DD65E5-0476-251C-2C93-7CB36946A74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9666" y="410349"/>
            <a:ext cx="1773767" cy="239380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pPr lvl="0"/>
            <a:r>
              <a:rPr lang="en-US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58819253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Content &amp; Description (Clay)">
    <p:bg>
      <p:bgPr>
        <a:solidFill>
          <a:srgbClr val="DED5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165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9" name="Holder 7"/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719666" y="1305705"/>
            <a:ext cx="3141135" cy="1932863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5333" b="0" baseline="0">
                <a:solidFill>
                  <a:srgbClr val="413D3C"/>
                </a:solidFill>
                <a:latin typeface="Georgia" panose="02040502050405020303" pitchFamily="18" charset="0"/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719666" y="3859021"/>
            <a:ext cx="3141135" cy="1358084"/>
          </a:xfrm>
        </p:spPr>
        <p:txBody>
          <a:bodyPr tIns="0" rIns="0" bIns="0">
            <a:noAutofit/>
          </a:bodyPr>
          <a:lstStyle>
            <a:lvl1pPr>
              <a:lnSpc>
                <a:spcPts val="2187"/>
              </a:lnSpc>
              <a:defRPr sz="1600">
                <a:solidFill>
                  <a:srgbClr val="413D3C"/>
                </a:solidFill>
              </a:defRPr>
            </a:lvl1pPr>
            <a:lvl2pPr>
              <a:defRPr sz="1599">
                <a:solidFill>
                  <a:schemeClr val="accent2"/>
                </a:solidFill>
              </a:defRPr>
            </a:lvl2pPr>
            <a:lvl3pPr>
              <a:defRPr sz="1599">
                <a:solidFill>
                  <a:schemeClr val="accent2"/>
                </a:solidFill>
              </a:defRPr>
            </a:lvl3pPr>
            <a:lvl4pPr>
              <a:defRPr sz="1599">
                <a:solidFill>
                  <a:schemeClr val="accent2"/>
                </a:solidFill>
              </a:defRPr>
            </a:lvl4pPr>
            <a:lvl5pPr>
              <a:defRPr sz="1599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Donec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at, </a:t>
            </a:r>
            <a:r>
              <a:rPr lang="en-US" err="1"/>
              <a:t>facilisis</a:t>
            </a:r>
            <a:r>
              <a:rPr lang="en-US"/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1" name="Footer Placeholder 24">
            <a:extLst>
              <a:ext uri="{FF2B5EF4-FFF2-40B4-BE49-F238E27FC236}">
                <a16:creationId xmlns:a16="http://schemas.microsoft.com/office/drawing/2014/main" id="{4EC7B681-CBA9-4D4F-A99B-46DD3FC3F24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1"/>
            <a:ext cx="3883023" cy="246107"/>
          </a:xfrm>
        </p:spPr>
        <p:txBody>
          <a:bodyPr/>
          <a:lstStyle/>
          <a:p>
            <a:endParaRPr lang="en-US"/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75898242-1D19-B1FC-09E6-865370DA8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flipV="1">
            <a:off x="719667" y="652782"/>
            <a:ext cx="1950720" cy="12203"/>
          </a:xfrm>
          <a:solidFill>
            <a:srgbClr val="A32A33"/>
          </a:solidFill>
          <a:ln w="9525">
            <a:solidFill>
              <a:srgbClr val="A32A33"/>
            </a:solidFill>
          </a:ln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DD65E5-0476-251C-2C93-7CB36946A74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9666" y="410349"/>
            <a:ext cx="1773767" cy="239380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pPr lvl="0"/>
            <a:r>
              <a:rPr lang="en-US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155280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105685" y="1482815"/>
            <a:ext cx="2514601" cy="269667"/>
          </a:xfrm>
        </p:spPr>
        <p:txBody>
          <a:bodyPr tIns="0" rIns="0" bIns="0" anchor="t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01.</a:t>
            </a:r>
          </a:p>
        </p:txBody>
      </p:sp>
      <p:sp>
        <p:nvSpPr>
          <p:cNvPr id="44" name="Text Placeholder 4"/>
          <p:cNvSpPr>
            <a:spLocks noGrp="1"/>
          </p:cNvSpPr>
          <p:nvPr>
            <p:ph type="body" sz="quarter" idx="33" hasCustomPrompt="1"/>
          </p:nvPr>
        </p:nvSpPr>
        <p:spPr>
          <a:xfrm>
            <a:off x="2105685" y="2359537"/>
            <a:ext cx="2514601" cy="269667"/>
          </a:xfrm>
        </p:spPr>
        <p:txBody>
          <a:bodyPr tIns="0" rIns="0" bIns="0" anchor="t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02.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2105685" y="3288986"/>
            <a:ext cx="2514601" cy="269667"/>
          </a:xfrm>
        </p:spPr>
        <p:txBody>
          <a:bodyPr tIns="0" rIns="0" bIns="0" anchor="t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03.</a:t>
            </a:r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37" hasCustomPrompt="1"/>
          </p:nvPr>
        </p:nvSpPr>
        <p:spPr>
          <a:xfrm>
            <a:off x="2105685" y="4190033"/>
            <a:ext cx="2514601" cy="269667"/>
          </a:xfrm>
        </p:spPr>
        <p:txBody>
          <a:bodyPr tIns="0" rIns="0" bIns="0" anchor="t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04.</a:t>
            </a:r>
          </a:p>
        </p:txBody>
      </p:sp>
      <p:sp>
        <p:nvSpPr>
          <p:cNvPr id="50" name="Text Placeholder 4"/>
          <p:cNvSpPr>
            <a:spLocks noGrp="1"/>
          </p:cNvSpPr>
          <p:nvPr>
            <p:ph type="body" sz="quarter" idx="39" hasCustomPrompt="1"/>
          </p:nvPr>
        </p:nvSpPr>
        <p:spPr>
          <a:xfrm>
            <a:off x="2105685" y="5107039"/>
            <a:ext cx="2514601" cy="269668"/>
          </a:xfrm>
        </p:spPr>
        <p:txBody>
          <a:bodyPr tIns="0" rIns="0" bIns="0" anchor="t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05.</a:t>
            </a:r>
          </a:p>
        </p:txBody>
      </p:sp>
      <p:sp>
        <p:nvSpPr>
          <p:cNvPr id="5" name="SmartArt Placeholder 4"/>
          <p:cNvSpPr>
            <a:spLocks noGrp="1"/>
          </p:cNvSpPr>
          <p:nvPr>
            <p:ph type="dgm" sz="quarter" idx="32"/>
          </p:nvPr>
        </p:nvSpPr>
        <p:spPr>
          <a:xfrm flipV="1">
            <a:off x="3027704" y="1752482"/>
            <a:ext cx="670560" cy="24407"/>
          </a:xfrm>
          <a:solidFill>
            <a:schemeClr val="accent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45" name="SmartArt Placeholder 4"/>
          <p:cNvSpPr>
            <a:spLocks noGrp="1"/>
          </p:cNvSpPr>
          <p:nvPr>
            <p:ph type="dgm" sz="quarter" idx="34"/>
          </p:nvPr>
        </p:nvSpPr>
        <p:spPr>
          <a:xfrm flipV="1">
            <a:off x="3027704" y="2629205"/>
            <a:ext cx="670560" cy="24407"/>
          </a:xfrm>
          <a:solidFill>
            <a:schemeClr val="accent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47" name="SmartArt Placeholder 4"/>
          <p:cNvSpPr>
            <a:spLocks noGrp="1"/>
          </p:cNvSpPr>
          <p:nvPr>
            <p:ph type="dgm" sz="quarter" idx="36"/>
          </p:nvPr>
        </p:nvSpPr>
        <p:spPr>
          <a:xfrm flipV="1">
            <a:off x="3027704" y="3558653"/>
            <a:ext cx="670560" cy="24407"/>
          </a:xfrm>
          <a:solidFill>
            <a:schemeClr val="accent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49" name="SmartArt Placeholder 4"/>
          <p:cNvSpPr>
            <a:spLocks noGrp="1"/>
          </p:cNvSpPr>
          <p:nvPr>
            <p:ph type="dgm" sz="quarter" idx="38"/>
          </p:nvPr>
        </p:nvSpPr>
        <p:spPr>
          <a:xfrm flipV="1">
            <a:off x="3027704" y="4459699"/>
            <a:ext cx="670560" cy="24407"/>
          </a:xfrm>
          <a:solidFill>
            <a:schemeClr val="accent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51" name="SmartArt Placeholder 4"/>
          <p:cNvSpPr>
            <a:spLocks noGrp="1"/>
          </p:cNvSpPr>
          <p:nvPr>
            <p:ph type="dgm" sz="quarter" idx="40"/>
          </p:nvPr>
        </p:nvSpPr>
        <p:spPr>
          <a:xfrm flipV="1">
            <a:off x="3027704" y="5376706"/>
            <a:ext cx="670560" cy="24407"/>
          </a:xfrm>
          <a:solidFill>
            <a:schemeClr val="accent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Title 18"/>
          <p:cNvSpPr>
            <a:spLocks noGrp="1"/>
          </p:cNvSpPr>
          <p:nvPr>
            <p:ph type="title" hasCustomPrompt="1"/>
          </p:nvPr>
        </p:nvSpPr>
        <p:spPr>
          <a:xfrm>
            <a:off x="719141" y="685801"/>
            <a:ext cx="5272161" cy="609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Agenda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1591" y="609602"/>
            <a:ext cx="6290616" cy="5829895"/>
          </a:xfrm>
          <a:prstGeom prst="rect">
            <a:avLst/>
          </a:prstGeom>
        </p:spPr>
      </p:pic>
      <p:sp>
        <p:nvSpPr>
          <p:cNvPr id="21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19139" y="1865452"/>
            <a:ext cx="5266796" cy="406777"/>
          </a:xfrm>
        </p:spPr>
        <p:txBody>
          <a:bodyPr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1467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Item one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719139" y="2742175"/>
            <a:ext cx="5266796" cy="406777"/>
          </a:xfrm>
        </p:spPr>
        <p:txBody>
          <a:bodyPr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1467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Item two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719139" y="3657422"/>
            <a:ext cx="5266796" cy="406777"/>
          </a:xfrm>
        </p:spPr>
        <p:txBody>
          <a:bodyPr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1467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Item three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719139" y="4572669"/>
            <a:ext cx="5266796" cy="406777"/>
          </a:xfrm>
        </p:spPr>
        <p:txBody>
          <a:bodyPr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1467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Item four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719139" y="5489676"/>
            <a:ext cx="5266796" cy="406777"/>
          </a:xfrm>
        </p:spPr>
        <p:txBody>
          <a:bodyPr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1467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Item five</a:t>
            </a:r>
          </a:p>
        </p:txBody>
      </p:sp>
      <p:sp>
        <p:nvSpPr>
          <p:cNvPr id="26" name="Footer Placeholder 24"/>
          <p:cNvSpPr>
            <a:spLocks noGrp="1"/>
          </p:cNvSpPr>
          <p:nvPr>
            <p:ph type="ftr" sz="quarter" idx="2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r>
              <a:rPr lang="en-US"/>
              <a:t>Member of Walgreens Boots Alliance ©2021 Walgreen Co. All rights reserved.</a:t>
            </a: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5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Content &amp; Description (Charcoal)">
    <p:bg>
      <p:bgPr>
        <a:solidFill>
          <a:srgbClr val="413D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165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9" name="Holder 7"/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719666" y="1305705"/>
            <a:ext cx="3141135" cy="1932863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5333" b="0" baseline="0">
                <a:solidFill>
                  <a:srgbClr val="413D3C"/>
                </a:solidFill>
                <a:latin typeface="Georgia" panose="02040502050405020303" pitchFamily="18" charset="0"/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719666" y="3859021"/>
            <a:ext cx="3141135" cy="1358084"/>
          </a:xfrm>
        </p:spPr>
        <p:txBody>
          <a:bodyPr tIns="0" rIns="0" bIns="0">
            <a:noAutofit/>
          </a:bodyPr>
          <a:lstStyle>
            <a:lvl1pPr>
              <a:lnSpc>
                <a:spcPts val="2187"/>
              </a:lnSpc>
              <a:defRPr sz="1600">
                <a:solidFill>
                  <a:srgbClr val="413D3C"/>
                </a:solidFill>
              </a:defRPr>
            </a:lvl1pPr>
            <a:lvl2pPr>
              <a:defRPr sz="1599">
                <a:solidFill>
                  <a:schemeClr val="accent2"/>
                </a:solidFill>
              </a:defRPr>
            </a:lvl2pPr>
            <a:lvl3pPr>
              <a:defRPr sz="1599">
                <a:solidFill>
                  <a:schemeClr val="accent2"/>
                </a:solidFill>
              </a:defRPr>
            </a:lvl3pPr>
            <a:lvl4pPr>
              <a:defRPr sz="1599">
                <a:solidFill>
                  <a:schemeClr val="accent2"/>
                </a:solidFill>
              </a:defRPr>
            </a:lvl4pPr>
            <a:lvl5pPr>
              <a:defRPr sz="1599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Donec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eros,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at, </a:t>
            </a:r>
            <a:r>
              <a:rPr lang="en-US" err="1"/>
              <a:t>facilisis</a:t>
            </a:r>
            <a:r>
              <a:rPr lang="en-US"/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75898242-1D19-B1FC-09E6-865370DA8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flipV="1">
            <a:off x="719667" y="652782"/>
            <a:ext cx="1950720" cy="12203"/>
          </a:xfrm>
          <a:solidFill>
            <a:srgbClr val="A32A33"/>
          </a:solidFill>
          <a:ln w="9525">
            <a:solidFill>
              <a:srgbClr val="A32A33"/>
            </a:solidFill>
          </a:ln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DD65E5-0476-251C-2C93-7CB36946A74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9666" y="410349"/>
            <a:ext cx="1773767" cy="239380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pPr lvl="0"/>
            <a:r>
              <a:rPr lang="en-US"/>
              <a:t>TOPIC</a:t>
            </a:r>
          </a:p>
        </p:txBody>
      </p:sp>
      <p:sp>
        <p:nvSpPr>
          <p:cNvPr id="3" name="Footer Placeholder 24">
            <a:extLst>
              <a:ext uri="{FF2B5EF4-FFF2-40B4-BE49-F238E27FC236}">
                <a16:creationId xmlns:a16="http://schemas.microsoft.com/office/drawing/2014/main" id="{C06D701C-56E3-63DA-8630-9E8B70C44A7D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1"/>
            <a:ext cx="3883023" cy="24610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14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ng headline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30" hasCustomPrompt="1"/>
          </p:nvPr>
        </p:nvSpPr>
        <p:spPr>
          <a:xfrm>
            <a:off x="6411401" y="0"/>
            <a:ext cx="5780599" cy="6858000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19668" y="375498"/>
            <a:ext cx="5266267" cy="1647233"/>
          </a:xfrm>
        </p:spPr>
        <p:txBody>
          <a:bodyPr anchor="b" anchorCtr="0">
            <a:noAutofit/>
          </a:bodyPr>
          <a:lstStyle>
            <a:lvl1pPr algn="l">
              <a:defRPr sz="3733" baseline="0"/>
            </a:lvl1pPr>
          </a:lstStyle>
          <a:p>
            <a:r>
              <a:rPr lang="en-US"/>
              <a:t>A longer headline </a:t>
            </a:r>
            <a:br>
              <a:rPr lang="en-US"/>
            </a:br>
            <a:r>
              <a:rPr lang="en-US"/>
              <a:t>can be added here </a:t>
            </a:r>
            <a:br>
              <a:rPr lang="en-US"/>
            </a:br>
            <a:r>
              <a:rPr lang="en-US"/>
              <a:t>on three lines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7" y="2176085"/>
            <a:ext cx="5263015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19668" y="2783096"/>
            <a:ext cx="5265211" cy="303096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5265737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2" name="Holder 6">
            <a:extLst>
              <a:ext uri="{FF2B5EF4-FFF2-40B4-BE49-F238E27FC236}">
                <a16:creationId xmlns:a16="http://schemas.microsoft.com/office/drawing/2014/main" id="{9283A05A-7F6F-007D-90EC-D5C4856A811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4">
            <a:extLst>
              <a:ext uri="{FF2B5EF4-FFF2-40B4-BE49-F238E27FC236}">
                <a16:creationId xmlns:a16="http://schemas.microsoft.com/office/drawing/2014/main" id="{170209FC-1DDE-B5F5-9030-97E1D1B88A83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0058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ng headline (neutral)">
    <p:bg>
      <p:bgPr>
        <a:solidFill>
          <a:srgbClr val="F4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30" hasCustomPrompt="1"/>
          </p:nvPr>
        </p:nvSpPr>
        <p:spPr>
          <a:xfrm>
            <a:off x="6411401" y="0"/>
            <a:ext cx="5780599" cy="6858000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19668" y="375498"/>
            <a:ext cx="5266267" cy="1647233"/>
          </a:xfrm>
        </p:spPr>
        <p:txBody>
          <a:bodyPr anchor="b" anchorCtr="0">
            <a:noAutofit/>
          </a:bodyPr>
          <a:lstStyle>
            <a:lvl1pPr algn="l">
              <a:defRPr sz="3733" baseline="0"/>
            </a:lvl1pPr>
          </a:lstStyle>
          <a:p>
            <a:r>
              <a:rPr lang="en-US"/>
              <a:t>A longer headline </a:t>
            </a:r>
            <a:br>
              <a:rPr lang="en-US"/>
            </a:br>
            <a:r>
              <a:rPr lang="en-US"/>
              <a:t>can be added here </a:t>
            </a:r>
            <a:br>
              <a:rPr lang="en-US"/>
            </a:br>
            <a:r>
              <a:rPr lang="en-US"/>
              <a:t>on three lines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7" y="2176085"/>
            <a:ext cx="5263015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19668" y="2783096"/>
            <a:ext cx="5265211" cy="303096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5265737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6" name="Footer Placeholder 24">
            <a:extLst>
              <a:ext uri="{FF2B5EF4-FFF2-40B4-BE49-F238E27FC236}">
                <a16:creationId xmlns:a16="http://schemas.microsoft.com/office/drawing/2014/main" id="{1FABFD7F-9105-B649-8CE3-5036A1A6642D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sp>
        <p:nvSpPr>
          <p:cNvPr id="2" name="Holder 6">
            <a:extLst>
              <a:ext uri="{FF2B5EF4-FFF2-40B4-BE49-F238E27FC236}">
                <a16:creationId xmlns:a16="http://schemas.microsoft.com/office/drawing/2014/main" id="{9283A05A-7F6F-007D-90EC-D5C4856A811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4234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ng headline (clay)">
    <p:bg>
      <p:bgPr>
        <a:solidFill>
          <a:srgbClr val="DED5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30" hasCustomPrompt="1"/>
          </p:nvPr>
        </p:nvSpPr>
        <p:spPr>
          <a:xfrm>
            <a:off x="6411401" y="0"/>
            <a:ext cx="5780599" cy="6858000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19668" y="375498"/>
            <a:ext cx="5266267" cy="1647233"/>
          </a:xfrm>
        </p:spPr>
        <p:txBody>
          <a:bodyPr anchor="b" anchorCtr="0">
            <a:noAutofit/>
          </a:bodyPr>
          <a:lstStyle>
            <a:lvl1pPr algn="l">
              <a:defRPr sz="3733" baseline="0"/>
            </a:lvl1pPr>
          </a:lstStyle>
          <a:p>
            <a:r>
              <a:rPr lang="en-US"/>
              <a:t>A longer headline </a:t>
            </a:r>
            <a:br>
              <a:rPr lang="en-US"/>
            </a:br>
            <a:r>
              <a:rPr lang="en-US"/>
              <a:t>can be added here </a:t>
            </a:r>
            <a:br>
              <a:rPr lang="en-US"/>
            </a:br>
            <a:r>
              <a:rPr lang="en-US"/>
              <a:t>on three lines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7" y="2176085"/>
            <a:ext cx="5263015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19668" y="2783096"/>
            <a:ext cx="5265211" cy="303096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5265737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6" name="Footer Placeholder 24">
            <a:extLst>
              <a:ext uri="{FF2B5EF4-FFF2-40B4-BE49-F238E27FC236}">
                <a16:creationId xmlns:a16="http://schemas.microsoft.com/office/drawing/2014/main" id="{1FABFD7F-9105-B649-8CE3-5036A1A6642D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sp>
        <p:nvSpPr>
          <p:cNvPr id="2" name="Holder 6">
            <a:extLst>
              <a:ext uri="{FF2B5EF4-FFF2-40B4-BE49-F238E27FC236}">
                <a16:creationId xmlns:a16="http://schemas.microsoft.com/office/drawing/2014/main" id="{9283A05A-7F6F-007D-90EC-D5C4856A811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6045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ng headline (charcoal)">
    <p:bg>
      <p:bgPr>
        <a:solidFill>
          <a:srgbClr val="413D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30" hasCustomPrompt="1"/>
          </p:nvPr>
        </p:nvSpPr>
        <p:spPr>
          <a:xfrm>
            <a:off x="6411401" y="0"/>
            <a:ext cx="5780599" cy="6858000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19668" y="375498"/>
            <a:ext cx="5266267" cy="1647233"/>
          </a:xfrm>
        </p:spPr>
        <p:txBody>
          <a:bodyPr anchor="b" anchorCtr="0">
            <a:noAutofit/>
          </a:bodyPr>
          <a:lstStyle>
            <a:lvl1pPr algn="l">
              <a:defRPr sz="3733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 longer headline </a:t>
            </a:r>
            <a:br>
              <a:rPr lang="en-US"/>
            </a:br>
            <a:r>
              <a:rPr lang="en-US"/>
              <a:t>can be added here </a:t>
            </a:r>
            <a:br>
              <a:rPr lang="en-US"/>
            </a:br>
            <a:r>
              <a:rPr lang="en-US"/>
              <a:t>on three lines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7" y="2176085"/>
            <a:ext cx="5263015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F4F2EF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19668" y="2783096"/>
            <a:ext cx="5265211" cy="3030963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5265737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6" name="Footer Placeholder 24">
            <a:extLst>
              <a:ext uri="{FF2B5EF4-FFF2-40B4-BE49-F238E27FC236}">
                <a16:creationId xmlns:a16="http://schemas.microsoft.com/office/drawing/2014/main" id="{1FABFD7F-9105-B649-8CE3-5036A1A6642D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sp>
        <p:nvSpPr>
          <p:cNvPr id="2" name="Holder 6">
            <a:extLst>
              <a:ext uri="{FF2B5EF4-FFF2-40B4-BE49-F238E27FC236}">
                <a16:creationId xmlns:a16="http://schemas.microsoft.com/office/drawing/2014/main" id="{9283A05A-7F6F-007D-90EC-D5C4856A811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7079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cription &amp; large image (Whit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719666" y="3189552"/>
            <a:ext cx="5265209" cy="850287"/>
          </a:xfrm>
        </p:spPr>
        <p:txBody>
          <a:bodyPr lIns="0" tIns="0" rIns="0" bIns="0" anchor="b" anchorCtr="0">
            <a:normAutofit/>
          </a:bodyPr>
          <a:lstStyle>
            <a:lvl1pPr>
              <a:lnSpc>
                <a:spcPct val="100000"/>
              </a:lnSpc>
              <a:defRPr sz="2667" b="0" baseline="0">
                <a:solidFill>
                  <a:srgbClr val="413D3C"/>
                </a:solidFill>
                <a:latin typeface="Georgia" panose="02040502050405020303" pitchFamily="18" charset="0"/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Add subhead here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719665" y="4308187"/>
            <a:ext cx="5265211" cy="1358084"/>
          </a:xfrm>
        </p:spPr>
        <p:txBody>
          <a:bodyPr tIns="0" rIns="0" bIns="0">
            <a:noAutofit/>
          </a:bodyPr>
          <a:lstStyle>
            <a:lvl1pPr>
              <a:lnSpc>
                <a:spcPts val="2187"/>
              </a:lnSpc>
              <a:defRPr sz="1600">
                <a:solidFill>
                  <a:srgbClr val="413D3C"/>
                </a:solidFill>
              </a:defRPr>
            </a:lvl1pPr>
            <a:lvl2pPr>
              <a:defRPr sz="1599">
                <a:solidFill>
                  <a:schemeClr val="accent2"/>
                </a:solidFill>
              </a:defRPr>
            </a:lvl2pPr>
            <a:lvl3pPr>
              <a:defRPr sz="1599">
                <a:solidFill>
                  <a:schemeClr val="accent2"/>
                </a:solidFill>
              </a:defRPr>
            </a:lvl3pPr>
            <a:lvl4pPr>
              <a:defRPr sz="1599">
                <a:solidFill>
                  <a:schemeClr val="accent2"/>
                </a:solidFill>
              </a:defRPr>
            </a:lvl4pPr>
            <a:lvl5pPr>
              <a:defRPr sz="1599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Donec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at, </a:t>
            </a:r>
            <a:r>
              <a:rPr lang="en-US" err="1"/>
              <a:t>facilisis</a:t>
            </a:r>
            <a:r>
              <a:rPr lang="en-US"/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2" name="Footer Placeholder 24">
            <a:extLst>
              <a:ext uri="{FF2B5EF4-FFF2-40B4-BE49-F238E27FC236}">
                <a16:creationId xmlns:a16="http://schemas.microsoft.com/office/drawing/2014/main" id="{2635645D-6949-7616-CDF3-E9D6DD66B3C7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4D1D61-6DBD-E1EF-5F39-072D481EBA44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807201" y="1038872"/>
            <a:ext cx="4775833" cy="4780259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FE02FF47-6FBB-CED8-FF4F-8805E9809E2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38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cription &amp; large image (Neutral)">
    <p:bg>
      <p:bgPr>
        <a:solidFill>
          <a:srgbClr val="F4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719666" y="3189552"/>
            <a:ext cx="5265209" cy="850287"/>
          </a:xfrm>
        </p:spPr>
        <p:txBody>
          <a:bodyPr lIns="0" tIns="0" rIns="0" bIns="0" anchor="b" anchorCtr="0">
            <a:normAutofit/>
          </a:bodyPr>
          <a:lstStyle>
            <a:lvl1pPr>
              <a:lnSpc>
                <a:spcPct val="100000"/>
              </a:lnSpc>
              <a:defRPr sz="2667" b="0" baseline="0">
                <a:solidFill>
                  <a:srgbClr val="413D3C"/>
                </a:solidFill>
                <a:latin typeface="Georgia" panose="02040502050405020303" pitchFamily="18" charset="0"/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Add subhead here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719665" y="4308187"/>
            <a:ext cx="5265211" cy="1358084"/>
          </a:xfrm>
        </p:spPr>
        <p:txBody>
          <a:bodyPr tIns="0" rIns="0" bIns="0">
            <a:noAutofit/>
          </a:bodyPr>
          <a:lstStyle>
            <a:lvl1pPr>
              <a:lnSpc>
                <a:spcPts val="2187"/>
              </a:lnSpc>
              <a:defRPr sz="1600">
                <a:solidFill>
                  <a:srgbClr val="413D3C"/>
                </a:solidFill>
              </a:defRPr>
            </a:lvl1pPr>
            <a:lvl2pPr>
              <a:defRPr sz="1599">
                <a:solidFill>
                  <a:schemeClr val="accent2"/>
                </a:solidFill>
              </a:defRPr>
            </a:lvl2pPr>
            <a:lvl3pPr>
              <a:defRPr sz="1599">
                <a:solidFill>
                  <a:schemeClr val="accent2"/>
                </a:solidFill>
              </a:defRPr>
            </a:lvl3pPr>
            <a:lvl4pPr>
              <a:defRPr sz="1599">
                <a:solidFill>
                  <a:schemeClr val="accent2"/>
                </a:solidFill>
              </a:defRPr>
            </a:lvl4pPr>
            <a:lvl5pPr>
              <a:defRPr sz="1599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Donec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at, </a:t>
            </a:r>
            <a:r>
              <a:rPr lang="en-US" err="1"/>
              <a:t>facilisis</a:t>
            </a:r>
            <a:r>
              <a:rPr lang="en-US"/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2" name="Footer Placeholder 24">
            <a:extLst>
              <a:ext uri="{FF2B5EF4-FFF2-40B4-BE49-F238E27FC236}">
                <a16:creationId xmlns:a16="http://schemas.microsoft.com/office/drawing/2014/main" id="{2635645D-6949-7616-CDF3-E9D6DD66B3C7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4D1D61-6DBD-E1EF-5F39-072D481EBA44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807201" y="1038872"/>
            <a:ext cx="4775833" cy="4780259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FE02FF47-6FBB-CED8-FF4F-8805E9809E2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2450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cription &amp; large image (Clay)">
    <p:bg>
      <p:bgPr>
        <a:solidFill>
          <a:srgbClr val="DED5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719666" y="3189552"/>
            <a:ext cx="5265209" cy="850287"/>
          </a:xfrm>
        </p:spPr>
        <p:txBody>
          <a:bodyPr lIns="0" tIns="0" rIns="0" bIns="0" anchor="b" anchorCtr="0">
            <a:normAutofit/>
          </a:bodyPr>
          <a:lstStyle>
            <a:lvl1pPr>
              <a:lnSpc>
                <a:spcPct val="100000"/>
              </a:lnSpc>
              <a:defRPr sz="2667" b="0" baseline="0">
                <a:solidFill>
                  <a:srgbClr val="413D3C"/>
                </a:solidFill>
                <a:latin typeface="Georgia" panose="02040502050405020303" pitchFamily="18" charset="0"/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Add subhead here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719665" y="4308187"/>
            <a:ext cx="5265211" cy="1358084"/>
          </a:xfrm>
        </p:spPr>
        <p:txBody>
          <a:bodyPr tIns="0" rIns="0" bIns="0">
            <a:noAutofit/>
          </a:bodyPr>
          <a:lstStyle>
            <a:lvl1pPr>
              <a:lnSpc>
                <a:spcPts val="2187"/>
              </a:lnSpc>
              <a:defRPr sz="1600">
                <a:solidFill>
                  <a:srgbClr val="413D3C"/>
                </a:solidFill>
              </a:defRPr>
            </a:lvl1pPr>
            <a:lvl2pPr>
              <a:defRPr sz="1599">
                <a:solidFill>
                  <a:schemeClr val="accent2"/>
                </a:solidFill>
              </a:defRPr>
            </a:lvl2pPr>
            <a:lvl3pPr>
              <a:defRPr sz="1599">
                <a:solidFill>
                  <a:schemeClr val="accent2"/>
                </a:solidFill>
              </a:defRPr>
            </a:lvl3pPr>
            <a:lvl4pPr>
              <a:defRPr sz="1599">
                <a:solidFill>
                  <a:schemeClr val="accent2"/>
                </a:solidFill>
              </a:defRPr>
            </a:lvl4pPr>
            <a:lvl5pPr>
              <a:defRPr sz="1599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Donec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at, </a:t>
            </a:r>
            <a:r>
              <a:rPr lang="en-US" err="1"/>
              <a:t>facilisis</a:t>
            </a:r>
            <a:r>
              <a:rPr lang="en-US"/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2" name="Footer Placeholder 24">
            <a:extLst>
              <a:ext uri="{FF2B5EF4-FFF2-40B4-BE49-F238E27FC236}">
                <a16:creationId xmlns:a16="http://schemas.microsoft.com/office/drawing/2014/main" id="{2635645D-6949-7616-CDF3-E9D6DD66B3C7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4D1D61-6DBD-E1EF-5F39-072D481EBA44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807201" y="1038872"/>
            <a:ext cx="4775833" cy="4780259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FE02FF47-6FBB-CED8-FF4F-8805E9809E2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84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cription &amp; large image (Charcoal)">
    <p:bg>
      <p:bgPr>
        <a:solidFill>
          <a:srgbClr val="413D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719666" y="3189552"/>
            <a:ext cx="5265209" cy="850287"/>
          </a:xfrm>
        </p:spPr>
        <p:txBody>
          <a:bodyPr lIns="0" tIns="0" rIns="0" bIns="0" anchor="b" anchorCtr="0">
            <a:normAutofit/>
          </a:bodyPr>
          <a:lstStyle>
            <a:lvl1pPr>
              <a:lnSpc>
                <a:spcPct val="100000"/>
              </a:lnSpc>
              <a:defRPr sz="2667" b="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Add subhead here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719665" y="4308187"/>
            <a:ext cx="5265211" cy="1358084"/>
          </a:xfrm>
        </p:spPr>
        <p:txBody>
          <a:bodyPr tIns="0" rIns="0" bIns="0">
            <a:noAutofit/>
          </a:bodyPr>
          <a:lstStyle>
            <a:lvl1pPr>
              <a:lnSpc>
                <a:spcPts val="2187"/>
              </a:lnSpc>
              <a:defRPr sz="1600">
                <a:solidFill>
                  <a:schemeClr val="tx1"/>
                </a:solidFill>
              </a:defRPr>
            </a:lvl1pPr>
            <a:lvl2pPr>
              <a:defRPr sz="1599">
                <a:solidFill>
                  <a:schemeClr val="accent2"/>
                </a:solidFill>
              </a:defRPr>
            </a:lvl2pPr>
            <a:lvl3pPr>
              <a:defRPr sz="1599">
                <a:solidFill>
                  <a:schemeClr val="accent2"/>
                </a:solidFill>
              </a:defRPr>
            </a:lvl3pPr>
            <a:lvl4pPr>
              <a:defRPr sz="1599">
                <a:solidFill>
                  <a:schemeClr val="accent2"/>
                </a:solidFill>
              </a:defRPr>
            </a:lvl4pPr>
            <a:lvl5pPr>
              <a:defRPr sz="1599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Donec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at, </a:t>
            </a:r>
            <a:r>
              <a:rPr lang="en-US" err="1"/>
              <a:t>facilisis</a:t>
            </a:r>
            <a:r>
              <a:rPr lang="en-US"/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2" name="Footer Placeholder 24">
            <a:extLst>
              <a:ext uri="{FF2B5EF4-FFF2-40B4-BE49-F238E27FC236}">
                <a16:creationId xmlns:a16="http://schemas.microsoft.com/office/drawing/2014/main" id="{2635645D-6949-7616-CDF3-E9D6DD66B3C7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4D1D61-6DBD-E1EF-5F39-072D481EBA44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807201" y="1038872"/>
            <a:ext cx="4775833" cy="4780259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FE02FF47-6FBB-CED8-FF4F-8805E9809E2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3189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3 media boxes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7"/>
          <p:cNvSpPr>
            <a:spLocks noGrp="1"/>
          </p:cNvSpPr>
          <p:nvPr>
            <p:ph type="pic" sz="quarter" idx="17" hasCustomPrompt="1"/>
          </p:nvPr>
        </p:nvSpPr>
        <p:spPr>
          <a:xfrm>
            <a:off x="6443331" y="3466214"/>
            <a:ext cx="5748671" cy="3391786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999" i="1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 hasCustomPrompt="1"/>
          </p:nvPr>
        </p:nvSpPr>
        <p:spPr>
          <a:xfrm>
            <a:off x="6443331" y="2"/>
            <a:ext cx="2860159" cy="342900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999" i="1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11" name="Picture Placeholder 17"/>
          <p:cNvSpPr>
            <a:spLocks noGrp="1"/>
          </p:cNvSpPr>
          <p:nvPr>
            <p:ph type="pic" sz="quarter" idx="18" hasCustomPrompt="1"/>
          </p:nvPr>
        </p:nvSpPr>
        <p:spPr>
          <a:xfrm>
            <a:off x="9335387" y="2"/>
            <a:ext cx="2860159" cy="342900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999" i="1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1395140"/>
            <a:ext cx="5263015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19667" y="2005283"/>
            <a:ext cx="5265211" cy="38087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5266268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5265737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2" name="Footer Placeholder 24">
            <a:extLst>
              <a:ext uri="{FF2B5EF4-FFF2-40B4-BE49-F238E27FC236}">
                <a16:creationId xmlns:a16="http://schemas.microsoft.com/office/drawing/2014/main" id="{89A18E6F-12EF-5F48-B498-26181B567184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sp>
        <p:nvSpPr>
          <p:cNvPr id="2" name="Holder 6">
            <a:extLst>
              <a:ext uri="{FF2B5EF4-FFF2-40B4-BE49-F238E27FC236}">
                <a16:creationId xmlns:a16="http://schemas.microsoft.com/office/drawing/2014/main" id="{769C03B7-45F2-D54C-53F6-AFCB4C844C4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868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8"/>
          <p:cNvSpPr>
            <a:spLocks noGrp="1"/>
          </p:cNvSpPr>
          <p:nvPr>
            <p:ph type="title" hasCustomPrompt="1"/>
          </p:nvPr>
        </p:nvSpPr>
        <p:spPr>
          <a:xfrm>
            <a:off x="719141" y="685801"/>
            <a:ext cx="5272161" cy="609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Agenda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1591" y="609602"/>
            <a:ext cx="6290616" cy="582989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7" y="2051235"/>
            <a:ext cx="2535767" cy="406777"/>
          </a:xfrm>
        </p:spPr>
        <p:txBody>
          <a:bodyPr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1467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Item one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719667" y="3029651"/>
            <a:ext cx="2535767" cy="406777"/>
          </a:xfrm>
        </p:spPr>
        <p:txBody>
          <a:bodyPr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1467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Item two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719667" y="4046593"/>
            <a:ext cx="2535767" cy="406777"/>
          </a:xfrm>
        </p:spPr>
        <p:txBody>
          <a:bodyPr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1467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Item three</a:t>
            </a:r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719667" y="5063534"/>
            <a:ext cx="2535767" cy="406777"/>
          </a:xfrm>
        </p:spPr>
        <p:txBody>
          <a:bodyPr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1467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Item four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3486962" y="2051235"/>
            <a:ext cx="2498972" cy="406777"/>
          </a:xfrm>
        </p:spPr>
        <p:txBody>
          <a:bodyPr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1467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Item five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3486962" y="3029651"/>
            <a:ext cx="2498972" cy="406777"/>
          </a:xfrm>
        </p:spPr>
        <p:txBody>
          <a:bodyPr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1467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Item six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3486962" y="4046593"/>
            <a:ext cx="2498972" cy="406777"/>
          </a:xfrm>
        </p:spPr>
        <p:txBody>
          <a:bodyPr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1467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Item seven</a:t>
            </a:r>
          </a:p>
        </p:txBody>
      </p:sp>
      <p:sp>
        <p:nvSpPr>
          <p:cNvPr id="36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3486962" y="5063534"/>
            <a:ext cx="2498972" cy="406777"/>
          </a:xfrm>
        </p:spPr>
        <p:txBody>
          <a:bodyPr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1467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Item eight</a:t>
            </a:r>
          </a:p>
        </p:txBody>
      </p:sp>
      <p:sp>
        <p:nvSpPr>
          <p:cNvPr id="37" name="Footer Placeholder 24"/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r>
              <a:rPr lang="en-US"/>
              <a:t>Member of Walgreens Boots Alliance ©2021 Walgreen Co. All rights reserved.</a:t>
            </a:r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60" name="Text Placeholder 4"/>
          <p:cNvSpPr>
            <a:spLocks noGrp="1"/>
          </p:cNvSpPr>
          <p:nvPr>
            <p:ph type="body" sz="quarter" idx="46" hasCustomPrompt="1"/>
          </p:nvPr>
        </p:nvSpPr>
        <p:spPr>
          <a:xfrm>
            <a:off x="719667" y="1657751"/>
            <a:ext cx="2535767" cy="395234"/>
          </a:xfrm>
        </p:spPr>
        <p:txBody>
          <a:bodyPr tIns="0" rIns="0" bIns="0" anchor="t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01.</a:t>
            </a:r>
          </a:p>
        </p:txBody>
      </p:sp>
      <p:sp>
        <p:nvSpPr>
          <p:cNvPr id="61" name="SmartArt Placeholder 4"/>
          <p:cNvSpPr>
            <a:spLocks noGrp="1"/>
          </p:cNvSpPr>
          <p:nvPr>
            <p:ph type="dgm" sz="quarter" idx="32"/>
          </p:nvPr>
        </p:nvSpPr>
        <p:spPr>
          <a:xfrm flipV="1">
            <a:off x="1652269" y="1926511"/>
            <a:ext cx="670560" cy="24407"/>
          </a:xfrm>
          <a:solidFill>
            <a:schemeClr val="accent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2" name="Text Placeholder 4"/>
          <p:cNvSpPr>
            <a:spLocks noGrp="1"/>
          </p:cNvSpPr>
          <p:nvPr>
            <p:ph type="body" sz="quarter" idx="47" hasCustomPrompt="1"/>
          </p:nvPr>
        </p:nvSpPr>
        <p:spPr>
          <a:xfrm>
            <a:off x="3486962" y="1657751"/>
            <a:ext cx="2498972" cy="395234"/>
          </a:xfrm>
        </p:spPr>
        <p:txBody>
          <a:bodyPr tIns="0" rIns="0" bIns="0" anchor="t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05.</a:t>
            </a:r>
          </a:p>
        </p:txBody>
      </p:sp>
      <p:sp>
        <p:nvSpPr>
          <p:cNvPr id="63" name="SmartArt Placeholder 4"/>
          <p:cNvSpPr>
            <a:spLocks noGrp="1"/>
          </p:cNvSpPr>
          <p:nvPr>
            <p:ph type="dgm" sz="quarter" idx="48"/>
          </p:nvPr>
        </p:nvSpPr>
        <p:spPr>
          <a:xfrm flipV="1">
            <a:off x="4419564" y="1926511"/>
            <a:ext cx="660829" cy="24407"/>
          </a:xfrm>
          <a:solidFill>
            <a:schemeClr val="accent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4" name="Text Placeholder 4"/>
          <p:cNvSpPr>
            <a:spLocks noGrp="1"/>
          </p:cNvSpPr>
          <p:nvPr>
            <p:ph type="body" sz="quarter" idx="49" hasCustomPrompt="1"/>
          </p:nvPr>
        </p:nvSpPr>
        <p:spPr>
          <a:xfrm>
            <a:off x="719667" y="2634418"/>
            <a:ext cx="2535767" cy="395234"/>
          </a:xfrm>
        </p:spPr>
        <p:txBody>
          <a:bodyPr tIns="0" rIns="0" bIns="0" anchor="t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02.</a:t>
            </a:r>
          </a:p>
        </p:txBody>
      </p:sp>
      <p:sp>
        <p:nvSpPr>
          <p:cNvPr id="65" name="SmartArt Placeholder 4"/>
          <p:cNvSpPr>
            <a:spLocks noGrp="1"/>
          </p:cNvSpPr>
          <p:nvPr>
            <p:ph type="dgm" sz="quarter" idx="50"/>
          </p:nvPr>
        </p:nvSpPr>
        <p:spPr>
          <a:xfrm flipV="1">
            <a:off x="1652269" y="2903178"/>
            <a:ext cx="670560" cy="24407"/>
          </a:xfrm>
          <a:solidFill>
            <a:schemeClr val="accent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6" name="Text Placeholder 4"/>
          <p:cNvSpPr>
            <a:spLocks noGrp="1"/>
          </p:cNvSpPr>
          <p:nvPr>
            <p:ph type="body" sz="quarter" idx="51" hasCustomPrompt="1"/>
          </p:nvPr>
        </p:nvSpPr>
        <p:spPr>
          <a:xfrm>
            <a:off x="3486962" y="2634418"/>
            <a:ext cx="2498972" cy="395234"/>
          </a:xfrm>
        </p:spPr>
        <p:txBody>
          <a:bodyPr tIns="0" rIns="0" bIns="0" anchor="t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06.</a:t>
            </a:r>
          </a:p>
        </p:txBody>
      </p:sp>
      <p:sp>
        <p:nvSpPr>
          <p:cNvPr id="67" name="SmartArt Placeholder 4"/>
          <p:cNvSpPr>
            <a:spLocks noGrp="1"/>
          </p:cNvSpPr>
          <p:nvPr>
            <p:ph type="dgm" sz="quarter" idx="52"/>
          </p:nvPr>
        </p:nvSpPr>
        <p:spPr>
          <a:xfrm flipV="1">
            <a:off x="4419564" y="2903178"/>
            <a:ext cx="660829" cy="24407"/>
          </a:xfrm>
          <a:solidFill>
            <a:schemeClr val="accent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8" name="Text Placeholder 4"/>
          <p:cNvSpPr>
            <a:spLocks noGrp="1"/>
          </p:cNvSpPr>
          <p:nvPr>
            <p:ph type="body" sz="quarter" idx="53" hasCustomPrompt="1"/>
          </p:nvPr>
        </p:nvSpPr>
        <p:spPr>
          <a:xfrm>
            <a:off x="719667" y="3646132"/>
            <a:ext cx="2535767" cy="395234"/>
          </a:xfrm>
        </p:spPr>
        <p:txBody>
          <a:bodyPr tIns="0" rIns="0" bIns="0" anchor="t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03.</a:t>
            </a:r>
          </a:p>
        </p:txBody>
      </p:sp>
      <p:sp>
        <p:nvSpPr>
          <p:cNvPr id="69" name="SmartArt Placeholder 4"/>
          <p:cNvSpPr>
            <a:spLocks noGrp="1"/>
          </p:cNvSpPr>
          <p:nvPr>
            <p:ph type="dgm" sz="quarter" idx="54"/>
          </p:nvPr>
        </p:nvSpPr>
        <p:spPr>
          <a:xfrm flipV="1">
            <a:off x="1652269" y="3914892"/>
            <a:ext cx="670560" cy="24407"/>
          </a:xfrm>
          <a:solidFill>
            <a:schemeClr val="accent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70" name="Text Placeholder 4"/>
          <p:cNvSpPr>
            <a:spLocks noGrp="1"/>
          </p:cNvSpPr>
          <p:nvPr>
            <p:ph type="body" sz="quarter" idx="55" hasCustomPrompt="1"/>
          </p:nvPr>
        </p:nvSpPr>
        <p:spPr>
          <a:xfrm>
            <a:off x="3486962" y="3646132"/>
            <a:ext cx="2498972" cy="395234"/>
          </a:xfrm>
        </p:spPr>
        <p:txBody>
          <a:bodyPr tIns="0" rIns="0" bIns="0" anchor="t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07.</a:t>
            </a:r>
          </a:p>
        </p:txBody>
      </p:sp>
      <p:sp>
        <p:nvSpPr>
          <p:cNvPr id="71" name="SmartArt Placeholder 4"/>
          <p:cNvSpPr>
            <a:spLocks noGrp="1"/>
          </p:cNvSpPr>
          <p:nvPr>
            <p:ph type="dgm" sz="quarter" idx="56"/>
          </p:nvPr>
        </p:nvSpPr>
        <p:spPr>
          <a:xfrm flipV="1">
            <a:off x="4419564" y="3914892"/>
            <a:ext cx="660829" cy="24407"/>
          </a:xfrm>
          <a:solidFill>
            <a:schemeClr val="accent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72" name="Text Placeholder 4"/>
          <p:cNvSpPr>
            <a:spLocks noGrp="1"/>
          </p:cNvSpPr>
          <p:nvPr>
            <p:ph type="body" sz="quarter" idx="57" hasCustomPrompt="1"/>
          </p:nvPr>
        </p:nvSpPr>
        <p:spPr>
          <a:xfrm>
            <a:off x="719667" y="4668301"/>
            <a:ext cx="2535767" cy="395234"/>
          </a:xfrm>
        </p:spPr>
        <p:txBody>
          <a:bodyPr tIns="0" rIns="0" bIns="0" anchor="t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04.</a:t>
            </a:r>
          </a:p>
        </p:txBody>
      </p:sp>
      <p:sp>
        <p:nvSpPr>
          <p:cNvPr id="73" name="SmartArt Placeholder 4"/>
          <p:cNvSpPr>
            <a:spLocks noGrp="1"/>
          </p:cNvSpPr>
          <p:nvPr>
            <p:ph type="dgm" sz="quarter" idx="58"/>
          </p:nvPr>
        </p:nvSpPr>
        <p:spPr>
          <a:xfrm flipV="1">
            <a:off x="1652269" y="4937061"/>
            <a:ext cx="670560" cy="24407"/>
          </a:xfrm>
          <a:solidFill>
            <a:schemeClr val="accent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74" name="Text Placeholder 4"/>
          <p:cNvSpPr>
            <a:spLocks noGrp="1"/>
          </p:cNvSpPr>
          <p:nvPr>
            <p:ph type="body" sz="quarter" idx="59" hasCustomPrompt="1"/>
          </p:nvPr>
        </p:nvSpPr>
        <p:spPr>
          <a:xfrm>
            <a:off x="3486962" y="4668301"/>
            <a:ext cx="2498972" cy="395234"/>
          </a:xfrm>
        </p:spPr>
        <p:txBody>
          <a:bodyPr tIns="0" rIns="0" bIns="0" anchor="t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08.</a:t>
            </a:r>
          </a:p>
        </p:txBody>
      </p:sp>
      <p:sp>
        <p:nvSpPr>
          <p:cNvPr id="75" name="SmartArt Placeholder 4"/>
          <p:cNvSpPr>
            <a:spLocks noGrp="1"/>
          </p:cNvSpPr>
          <p:nvPr>
            <p:ph type="dgm" sz="quarter" idx="60"/>
          </p:nvPr>
        </p:nvSpPr>
        <p:spPr>
          <a:xfrm flipV="1">
            <a:off x="4419564" y="4937061"/>
            <a:ext cx="660829" cy="24407"/>
          </a:xfrm>
          <a:solidFill>
            <a:schemeClr val="accent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90974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3 media boxes (neutral)">
    <p:bg>
      <p:bgPr>
        <a:solidFill>
          <a:srgbClr val="F4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7"/>
          <p:cNvSpPr>
            <a:spLocks noGrp="1"/>
          </p:cNvSpPr>
          <p:nvPr>
            <p:ph type="pic" sz="quarter" idx="17" hasCustomPrompt="1"/>
          </p:nvPr>
        </p:nvSpPr>
        <p:spPr>
          <a:xfrm>
            <a:off x="6443331" y="3466214"/>
            <a:ext cx="5748671" cy="3391786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999" i="1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 hasCustomPrompt="1"/>
          </p:nvPr>
        </p:nvSpPr>
        <p:spPr>
          <a:xfrm>
            <a:off x="6443331" y="2"/>
            <a:ext cx="2860159" cy="342900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999" i="1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11" name="Picture Placeholder 17"/>
          <p:cNvSpPr>
            <a:spLocks noGrp="1"/>
          </p:cNvSpPr>
          <p:nvPr>
            <p:ph type="pic" sz="quarter" idx="18" hasCustomPrompt="1"/>
          </p:nvPr>
        </p:nvSpPr>
        <p:spPr>
          <a:xfrm>
            <a:off x="9335387" y="2"/>
            <a:ext cx="2860159" cy="342900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999" i="1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1395140"/>
            <a:ext cx="5263015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19667" y="2005283"/>
            <a:ext cx="5265211" cy="38087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5266268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5265737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2" name="Footer Placeholder 24">
            <a:extLst>
              <a:ext uri="{FF2B5EF4-FFF2-40B4-BE49-F238E27FC236}">
                <a16:creationId xmlns:a16="http://schemas.microsoft.com/office/drawing/2014/main" id="{89A18E6F-12EF-5F48-B498-26181B567184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sp>
        <p:nvSpPr>
          <p:cNvPr id="2" name="Holder 6">
            <a:extLst>
              <a:ext uri="{FF2B5EF4-FFF2-40B4-BE49-F238E27FC236}">
                <a16:creationId xmlns:a16="http://schemas.microsoft.com/office/drawing/2014/main" id="{769C03B7-45F2-D54C-53F6-AFCB4C844C4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92724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3 media boxes (clay)">
    <p:bg>
      <p:bgPr>
        <a:solidFill>
          <a:srgbClr val="DED5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7"/>
          <p:cNvSpPr>
            <a:spLocks noGrp="1"/>
          </p:cNvSpPr>
          <p:nvPr>
            <p:ph type="pic" sz="quarter" idx="17" hasCustomPrompt="1"/>
          </p:nvPr>
        </p:nvSpPr>
        <p:spPr>
          <a:xfrm>
            <a:off x="6443331" y="3466214"/>
            <a:ext cx="5748671" cy="3391786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999" i="1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 hasCustomPrompt="1"/>
          </p:nvPr>
        </p:nvSpPr>
        <p:spPr>
          <a:xfrm>
            <a:off x="6443331" y="2"/>
            <a:ext cx="2860159" cy="342900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999" i="1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11" name="Picture Placeholder 17"/>
          <p:cNvSpPr>
            <a:spLocks noGrp="1"/>
          </p:cNvSpPr>
          <p:nvPr>
            <p:ph type="pic" sz="quarter" idx="18" hasCustomPrompt="1"/>
          </p:nvPr>
        </p:nvSpPr>
        <p:spPr>
          <a:xfrm>
            <a:off x="9335387" y="2"/>
            <a:ext cx="2860159" cy="342900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999" i="1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1395140"/>
            <a:ext cx="5263015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19667" y="2005283"/>
            <a:ext cx="5265211" cy="38087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5266268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5265737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2" name="Footer Placeholder 24">
            <a:extLst>
              <a:ext uri="{FF2B5EF4-FFF2-40B4-BE49-F238E27FC236}">
                <a16:creationId xmlns:a16="http://schemas.microsoft.com/office/drawing/2014/main" id="{89A18E6F-12EF-5F48-B498-26181B567184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sp>
        <p:nvSpPr>
          <p:cNvPr id="2" name="Holder 6">
            <a:extLst>
              <a:ext uri="{FF2B5EF4-FFF2-40B4-BE49-F238E27FC236}">
                <a16:creationId xmlns:a16="http://schemas.microsoft.com/office/drawing/2014/main" id="{769C03B7-45F2-D54C-53F6-AFCB4C844C4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4955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3 media boxes (charcoal)">
    <p:bg>
      <p:bgPr>
        <a:solidFill>
          <a:srgbClr val="413D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7"/>
          <p:cNvSpPr>
            <a:spLocks noGrp="1"/>
          </p:cNvSpPr>
          <p:nvPr>
            <p:ph type="pic" sz="quarter" idx="17" hasCustomPrompt="1"/>
          </p:nvPr>
        </p:nvSpPr>
        <p:spPr>
          <a:xfrm>
            <a:off x="6443331" y="3466214"/>
            <a:ext cx="5748671" cy="3391786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999" i="1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 hasCustomPrompt="1"/>
          </p:nvPr>
        </p:nvSpPr>
        <p:spPr>
          <a:xfrm>
            <a:off x="6443331" y="2"/>
            <a:ext cx="2860159" cy="342900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999" i="1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11" name="Picture Placeholder 17"/>
          <p:cNvSpPr>
            <a:spLocks noGrp="1"/>
          </p:cNvSpPr>
          <p:nvPr>
            <p:ph type="pic" sz="quarter" idx="18" hasCustomPrompt="1"/>
          </p:nvPr>
        </p:nvSpPr>
        <p:spPr>
          <a:xfrm>
            <a:off x="9335387" y="2"/>
            <a:ext cx="2860159" cy="342900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999" i="1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1395140"/>
            <a:ext cx="5263015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F4F2EF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19667" y="2005283"/>
            <a:ext cx="5265211" cy="3808777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5266268" cy="8101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5265737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2" name="Footer Placeholder 24">
            <a:extLst>
              <a:ext uri="{FF2B5EF4-FFF2-40B4-BE49-F238E27FC236}">
                <a16:creationId xmlns:a16="http://schemas.microsoft.com/office/drawing/2014/main" id="{89A18E6F-12EF-5F48-B498-26181B567184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sp>
        <p:nvSpPr>
          <p:cNvPr id="2" name="Holder 6">
            <a:extLst>
              <a:ext uri="{FF2B5EF4-FFF2-40B4-BE49-F238E27FC236}">
                <a16:creationId xmlns:a16="http://schemas.microsoft.com/office/drawing/2014/main" id="{769C03B7-45F2-D54C-53F6-AFCB4C844C4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9609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sic with Subhead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10735735" cy="8101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1395140"/>
            <a:ext cx="10735735" cy="203366"/>
          </a:xfrm>
        </p:spPr>
        <p:txBody>
          <a:bodyPr lIns="0" rIns="365760" anchor="ctr" anchorCtr="0">
            <a:noAutofit/>
          </a:bodyPr>
          <a:lstStyle>
            <a:lvl1pPr>
              <a:defRPr sz="1600" b="1">
                <a:solidFill>
                  <a:srgbClr val="C00000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5"/>
          </p:nvPr>
        </p:nvSpPr>
        <p:spPr>
          <a:xfrm>
            <a:off x="719667" y="1752495"/>
            <a:ext cx="10735733" cy="4061564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67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2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1" name="Footer Placeholder 24">
            <a:extLst>
              <a:ext uri="{FF2B5EF4-FFF2-40B4-BE49-F238E27FC236}">
                <a16:creationId xmlns:a16="http://schemas.microsoft.com/office/drawing/2014/main" id="{245605A7-7F43-9944-8A38-3A1CBE1CA09E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0319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sic with Subhead (Neutral)">
    <p:bg>
      <p:bgPr>
        <a:solidFill>
          <a:srgbClr val="F4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10735735" cy="8101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1395140"/>
            <a:ext cx="10735735" cy="203366"/>
          </a:xfrm>
        </p:spPr>
        <p:txBody>
          <a:bodyPr lIns="0" rIns="365760" anchor="ctr" anchorCtr="0">
            <a:noAutofit/>
          </a:bodyPr>
          <a:lstStyle>
            <a:lvl1pPr>
              <a:defRPr sz="1600" b="1">
                <a:solidFill>
                  <a:srgbClr val="C00000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5"/>
          </p:nvPr>
        </p:nvSpPr>
        <p:spPr>
          <a:xfrm>
            <a:off x="719667" y="1752495"/>
            <a:ext cx="10735733" cy="4061564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67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2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1" name="Footer Placeholder 24">
            <a:extLst>
              <a:ext uri="{FF2B5EF4-FFF2-40B4-BE49-F238E27FC236}">
                <a16:creationId xmlns:a16="http://schemas.microsoft.com/office/drawing/2014/main" id="{245605A7-7F43-9944-8A38-3A1CBE1CA09E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43777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sic with Subhead (Clay)">
    <p:bg>
      <p:bgPr>
        <a:solidFill>
          <a:srgbClr val="DED5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10735735" cy="8101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1395140"/>
            <a:ext cx="10735735" cy="203366"/>
          </a:xfrm>
        </p:spPr>
        <p:txBody>
          <a:bodyPr lIns="0" rIns="365760" anchor="ctr" anchorCtr="0">
            <a:noAutofit/>
          </a:bodyPr>
          <a:lstStyle>
            <a:lvl1pPr>
              <a:defRPr sz="1600" b="1">
                <a:solidFill>
                  <a:srgbClr val="C00000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5"/>
          </p:nvPr>
        </p:nvSpPr>
        <p:spPr>
          <a:xfrm>
            <a:off x="719667" y="1752495"/>
            <a:ext cx="10735733" cy="4061564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67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2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1" name="Footer Placeholder 24">
            <a:extLst>
              <a:ext uri="{FF2B5EF4-FFF2-40B4-BE49-F238E27FC236}">
                <a16:creationId xmlns:a16="http://schemas.microsoft.com/office/drawing/2014/main" id="{245605A7-7F43-9944-8A38-3A1CBE1CA09E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9211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sic with Subhead (Charcoal)">
    <p:bg>
      <p:bgPr>
        <a:solidFill>
          <a:srgbClr val="413D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10735735" cy="810163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1395140"/>
            <a:ext cx="10735735" cy="203366"/>
          </a:xfrm>
        </p:spPr>
        <p:txBody>
          <a:bodyPr lIns="0" rIns="365760" anchor="ctr" anchorCtr="0">
            <a:noAutofit/>
          </a:bodyPr>
          <a:lstStyle>
            <a:lvl1pPr>
              <a:defRPr sz="1600" b="1">
                <a:solidFill>
                  <a:srgbClr val="F4F2EF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5"/>
          </p:nvPr>
        </p:nvSpPr>
        <p:spPr>
          <a:xfrm>
            <a:off x="719667" y="1752495"/>
            <a:ext cx="10735733" cy="4061564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67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2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1" name="Footer Placeholder 24">
            <a:extLst>
              <a:ext uri="{FF2B5EF4-FFF2-40B4-BE49-F238E27FC236}">
                <a16:creationId xmlns:a16="http://schemas.microsoft.com/office/drawing/2014/main" id="{245605A7-7F43-9944-8A38-3A1CBE1CA09E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6787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sic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5"/>
          </p:nvPr>
        </p:nvSpPr>
        <p:spPr>
          <a:xfrm>
            <a:off x="719667" y="1396177"/>
            <a:ext cx="10735733" cy="4417882"/>
          </a:xfrm>
        </p:spPr>
        <p:txBody>
          <a:bodyPr/>
          <a:lstStyle>
            <a:lvl1pPr>
              <a:spcBef>
                <a:spcPts val="1067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10735735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8" name="Footer Placeholder 24">
            <a:extLst>
              <a:ext uri="{FF2B5EF4-FFF2-40B4-BE49-F238E27FC236}">
                <a16:creationId xmlns:a16="http://schemas.microsoft.com/office/drawing/2014/main" id="{63047F31-9FFE-8B43-BCC6-97C81C8CA789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5378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sic (Neutral)">
    <p:bg>
      <p:bgPr>
        <a:solidFill>
          <a:srgbClr val="F4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5"/>
          </p:nvPr>
        </p:nvSpPr>
        <p:spPr>
          <a:xfrm>
            <a:off x="719667" y="1396177"/>
            <a:ext cx="10735733" cy="4417882"/>
          </a:xfrm>
        </p:spPr>
        <p:txBody>
          <a:bodyPr/>
          <a:lstStyle>
            <a:lvl1pPr>
              <a:spcBef>
                <a:spcPts val="1067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10735735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8" name="Footer Placeholder 24">
            <a:extLst>
              <a:ext uri="{FF2B5EF4-FFF2-40B4-BE49-F238E27FC236}">
                <a16:creationId xmlns:a16="http://schemas.microsoft.com/office/drawing/2014/main" id="{63047F31-9FFE-8B43-BCC6-97C81C8CA789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1126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sic (Clay)">
    <p:bg>
      <p:bgPr>
        <a:solidFill>
          <a:srgbClr val="DED5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5"/>
          </p:nvPr>
        </p:nvSpPr>
        <p:spPr>
          <a:xfrm>
            <a:off x="719667" y="1396177"/>
            <a:ext cx="10735733" cy="4417882"/>
          </a:xfrm>
        </p:spPr>
        <p:txBody>
          <a:bodyPr/>
          <a:lstStyle>
            <a:lvl1pPr>
              <a:spcBef>
                <a:spcPts val="1067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10735735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8" name="Footer Placeholder 24">
            <a:extLst>
              <a:ext uri="{FF2B5EF4-FFF2-40B4-BE49-F238E27FC236}">
                <a16:creationId xmlns:a16="http://schemas.microsoft.com/office/drawing/2014/main" id="{63047F31-9FFE-8B43-BCC6-97C81C8CA789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01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139" y="2208670"/>
            <a:ext cx="10736263" cy="1323436"/>
          </a:xfrm>
        </p:spPr>
        <p:txBody>
          <a:bodyPr wrap="square" tIns="0" rIns="0" bIns="0" anchor="ctr" anchorCtr="0">
            <a:noAutofit/>
          </a:bodyPr>
          <a:lstStyle>
            <a:lvl1pPr algn="ctr">
              <a:lnSpc>
                <a:spcPts val="5867"/>
              </a:lnSpc>
              <a:defRPr sz="4800" baseline="0"/>
            </a:lvl1pPr>
          </a:lstStyle>
          <a:p>
            <a:r>
              <a:rPr lang="en-US"/>
              <a:t>Divider page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101849" y="3999032"/>
            <a:ext cx="7994651" cy="609599"/>
          </a:xfrm>
        </p:spPr>
        <p:txBody>
          <a:bodyPr/>
          <a:lstStyle>
            <a:lvl1pPr algn="ctr"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SmartArt Placeholder 4"/>
          <p:cNvSpPr>
            <a:spLocks noGrp="1"/>
          </p:cNvSpPr>
          <p:nvPr>
            <p:ph type="dgm" sz="quarter" idx="50"/>
          </p:nvPr>
        </p:nvSpPr>
        <p:spPr>
          <a:xfrm flipV="1">
            <a:off x="5763895" y="3767059"/>
            <a:ext cx="670560" cy="24407"/>
          </a:xfrm>
          <a:solidFill>
            <a:schemeClr val="accent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3821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sic (Charcoal)">
    <p:bg>
      <p:bgPr>
        <a:solidFill>
          <a:srgbClr val="413D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5"/>
          </p:nvPr>
        </p:nvSpPr>
        <p:spPr>
          <a:xfrm>
            <a:off x="719667" y="1396177"/>
            <a:ext cx="10735733" cy="4417882"/>
          </a:xfrm>
        </p:spPr>
        <p:txBody>
          <a:bodyPr/>
          <a:lstStyle>
            <a:lvl1pPr>
              <a:spcBef>
                <a:spcPts val="1067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10735735" cy="8101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8" name="Footer Placeholder 24">
            <a:extLst>
              <a:ext uri="{FF2B5EF4-FFF2-40B4-BE49-F238E27FC236}">
                <a16:creationId xmlns:a16="http://schemas.microsoft.com/office/drawing/2014/main" id="{63047F31-9FFE-8B43-BCC6-97C81C8CA789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9195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columns with subheads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1396177"/>
            <a:ext cx="5266268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C00000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19667" y="2005283"/>
            <a:ext cx="5266267" cy="38087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6214541" y="1396177"/>
            <a:ext cx="5240860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C00000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6214534" y="2005283"/>
            <a:ext cx="5240868" cy="38087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10735735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6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1" name="Footer Placeholder 24">
            <a:extLst>
              <a:ext uri="{FF2B5EF4-FFF2-40B4-BE49-F238E27FC236}">
                <a16:creationId xmlns:a16="http://schemas.microsoft.com/office/drawing/2014/main" id="{2844F11B-22A1-F84F-B33E-D1D4B6196DBD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34306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columns with subheads (neutral)">
    <p:bg>
      <p:bgPr>
        <a:solidFill>
          <a:srgbClr val="F4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1396177"/>
            <a:ext cx="5266268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C00000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19667" y="2005283"/>
            <a:ext cx="5266267" cy="38087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6214541" y="1396177"/>
            <a:ext cx="5240860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C00000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6214534" y="2005283"/>
            <a:ext cx="5240868" cy="38087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10735735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6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1" name="Footer Placeholder 24">
            <a:extLst>
              <a:ext uri="{FF2B5EF4-FFF2-40B4-BE49-F238E27FC236}">
                <a16:creationId xmlns:a16="http://schemas.microsoft.com/office/drawing/2014/main" id="{2844F11B-22A1-F84F-B33E-D1D4B6196DBD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9624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columns with subheads (clay)">
    <p:bg>
      <p:bgPr>
        <a:solidFill>
          <a:srgbClr val="DED5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1396177"/>
            <a:ext cx="5266268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C00000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19667" y="2005283"/>
            <a:ext cx="5266267" cy="38087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6214541" y="1396177"/>
            <a:ext cx="5240860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C00000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6214534" y="2005283"/>
            <a:ext cx="5240868" cy="38087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10735735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6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1" name="Footer Placeholder 24">
            <a:extLst>
              <a:ext uri="{FF2B5EF4-FFF2-40B4-BE49-F238E27FC236}">
                <a16:creationId xmlns:a16="http://schemas.microsoft.com/office/drawing/2014/main" id="{2844F11B-22A1-F84F-B33E-D1D4B6196DBD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27618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columns with subheads (charcoal)">
    <p:bg>
      <p:bgPr>
        <a:solidFill>
          <a:srgbClr val="413D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1396177"/>
            <a:ext cx="5266268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F4F2EF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19667" y="2005283"/>
            <a:ext cx="5266267" cy="3808777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6214541" y="1396177"/>
            <a:ext cx="5240860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F4F2EF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6214534" y="2005283"/>
            <a:ext cx="5240868" cy="3808777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10735735" cy="8101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6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1" name="Footer Placeholder 24">
            <a:extLst>
              <a:ext uri="{FF2B5EF4-FFF2-40B4-BE49-F238E27FC236}">
                <a16:creationId xmlns:a16="http://schemas.microsoft.com/office/drawing/2014/main" id="{2844F11B-22A1-F84F-B33E-D1D4B6196DBD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2050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and content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quarter" idx="31" hasCustomPrompt="1"/>
          </p:nvPr>
        </p:nvSpPr>
        <p:spPr>
          <a:xfrm>
            <a:off x="6411401" y="0"/>
            <a:ext cx="5780599" cy="6858000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1395140"/>
            <a:ext cx="253471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C00000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3476625" y="1395140"/>
            <a:ext cx="250825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C00000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2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5266268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19667" y="2005283"/>
            <a:ext cx="2535768" cy="38087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3477685" y="2005283"/>
            <a:ext cx="2508249" cy="38087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7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5265737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4" name="Footer Placeholder 24">
            <a:extLst>
              <a:ext uri="{FF2B5EF4-FFF2-40B4-BE49-F238E27FC236}">
                <a16:creationId xmlns:a16="http://schemas.microsoft.com/office/drawing/2014/main" id="{A9738E54-2BA9-C346-B88C-E60E592D60D4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84268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and content (neutr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3"/>
          <p:cNvSpPr>
            <a:spLocks noGrp="1"/>
          </p:cNvSpPr>
          <p:nvPr>
            <p:ph sz="quarter" idx="31" hasCustomPrompt="1"/>
          </p:nvPr>
        </p:nvSpPr>
        <p:spPr>
          <a:xfrm>
            <a:off x="6411401" y="0"/>
            <a:ext cx="5780599" cy="6858000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1" y="0"/>
            <a:ext cx="6437348" cy="6858000"/>
          </a:xfrm>
          <a:prstGeom prst="rect">
            <a:avLst/>
          </a:prstGeom>
          <a:solidFill>
            <a:srgbClr val="F4F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1396177"/>
            <a:ext cx="253471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3476625" y="1396177"/>
            <a:ext cx="250825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19667" y="2005283"/>
            <a:ext cx="2535768" cy="3808777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3477685" y="2005283"/>
            <a:ext cx="2508249" cy="3808777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itle 9"/>
          <p:cNvSpPr>
            <a:spLocks noGrp="1"/>
          </p:cNvSpPr>
          <p:nvPr>
            <p:ph type="title" hasCustomPrompt="1"/>
          </p:nvPr>
        </p:nvSpPr>
        <p:spPr>
          <a:xfrm>
            <a:off x="719667" y="379235"/>
            <a:ext cx="5265211" cy="810163"/>
          </a:xfrm>
        </p:spPr>
        <p:txBody>
          <a:bodyPr/>
          <a:lstStyle>
            <a:lvl1pPr>
              <a:defRPr>
                <a:solidFill>
                  <a:srgbClr val="413D3C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5265737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6" name="Footer Placeholder 24">
            <a:extLst>
              <a:ext uri="{FF2B5EF4-FFF2-40B4-BE49-F238E27FC236}">
                <a16:creationId xmlns:a16="http://schemas.microsoft.com/office/drawing/2014/main" id="{2A5B524E-AA2B-5E4D-B254-0E66FA79AD6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101851" y="6377940"/>
            <a:ext cx="3884083" cy="12305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6383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and content (clay)">
    <p:bg>
      <p:bgPr>
        <a:solidFill>
          <a:srgbClr val="DED5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quarter" idx="31" hasCustomPrompt="1"/>
          </p:nvPr>
        </p:nvSpPr>
        <p:spPr>
          <a:xfrm>
            <a:off x="6411401" y="0"/>
            <a:ext cx="5780599" cy="6858000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1395140"/>
            <a:ext cx="253471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C00000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3476625" y="1395140"/>
            <a:ext cx="250825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C00000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2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5266268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19667" y="2005283"/>
            <a:ext cx="2535768" cy="38087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3477685" y="2005283"/>
            <a:ext cx="2508249" cy="38087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7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5265737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4" name="Footer Placeholder 24">
            <a:extLst>
              <a:ext uri="{FF2B5EF4-FFF2-40B4-BE49-F238E27FC236}">
                <a16:creationId xmlns:a16="http://schemas.microsoft.com/office/drawing/2014/main" id="{A9738E54-2BA9-C346-B88C-E60E592D60D4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8793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and content (charco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3"/>
          <p:cNvSpPr>
            <a:spLocks noGrp="1"/>
          </p:cNvSpPr>
          <p:nvPr>
            <p:ph sz="quarter" idx="31" hasCustomPrompt="1"/>
          </p:nvPr>
        </p:nvSpPr>
        <p:spPr>
          <a:xfrm>
            <a:off x="6411401" y="0"/>
            <a:ext cx="5780599" cy="6858000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1" y="0"/>
            <a:ext cx="6437348" cy="6858000"/>
          </a:xfrm>
          <a:prstGeom prst="rect">
            <a:avLst/>
          </a:prstGeom>
          <a:solidFill>
            <a:srgbClr val="413D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1396177"/>
            <a:ext cx="253471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F4F2EF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3476625" y="1396177"/>
            <a:ext cx="250825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F4F2EF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19667" y="2005283"/>
            <a:ext cx="2535768" cy="3808777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3477685" y="2005283"/>
            <a:ext cx="2508249" cy="3808777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itle 9"/>
          <p:cNvSpPr>
            <a:spLocks noGrp="1"/>
          </p:cNvSpPr>
          <p:nvPr>
            <p:ph type="title" hasCustomPrompt="1"/>
          </p:nvPr>
        </p:nvSpPr>
        <p:spPr>
          <a:xfrm>
            <a:off x="719667" y="379235"/>
            <a:ext cx="5265211" cy="8101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5265737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6" name="Footer Placeholder 24">
            <a:extLst>
              <a:ext uri="{FF2B5EF4-FFF2-40B4-BE49-F238E27FC236}">
                <a16:creationId xmlns:a16="http://schemas.microsoft.com/office/drawing/2014/main" id="{2A5B524E-AA2B-5E4D-B254-0E66FA79AD6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101851" y="6377940"/>
            <a:ext cx="3884083" cy="12305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83099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with 2 columns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3"/>
          <p:cNvSpPr>
            <a:spLocks noGrp="1"/>
          </p:cNvSpPr>
          <p:nvPr>
            <p:ph sz="quarter" idx="34" hasCustomPrompt="1"/>
          </p:nvPr>
        </p:nvSpPr>
        <p:spPr>
          <a:xfrm>
            <a:off x="6214534" y="379236"/>
            <a:ext cx="5240868" cy="5788013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19667" y="379236"/>
            <a:ext cx="4767260" cy="2362202"/>
          </a:xfrm>
        </p:spPr>
        <p:txBody>
          <a:bodyPr anchor="ctr">
            <a:noAutofit/>
          </a:bodyPr>
          <a:lstStyle>
            <a:lvl1pPr algn="l">
              <a:defRPr sz="5395" baseline="0"/>
            </a:lvl1pPr>
          </a:lstStyle>
          <a:p>
            <a:r>
              <a:rPr lang="en-US"/>
              <a:t>Add your headline</a:t>
            </a:r>
          </a:p>
        </p:txBody>
      </p:sp>
      <p:sp>
        <p:nvSpPr>
          <p:cNvPr id="50" name="Text Placeholder 8"/>
          <p:cNvSpPr>
            <a:spLocks noGrp="1"/>
          </p:cNvSpPr>
          <p:nvPr>
            <p:ph type="body" sz="quarter" idx="37" hasCustomPrompt="1"/>
          </p:nvPr>
        </p:nvSpPr>
        <p:spPr>
          <a:xfrm>
            <a:off x="730905" y="3322350"/>
            <a:ext cx="2524529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719666" y="3913114"/>
            <a:ext cx="2535767" cy="185485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8"/>
          <p:cNvSpPr>
            <a:spLocks noGrp="1"/>
          </p:cNvSpPr>
          <p:nvPr>
            <p:ph type="body" sz="quarter" idx="39" hasCustomPrompt="1"/>
          </p:nvPr>
        </p:nvSpPr>
        <p:spPr>
          <a:xfrm>
            <a:off x="3475557" y="3322350"/>
            <a:ext cx="2510376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3475560" y="3913114"/>
            <a:ext cx="2510373" cy="185485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44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726670" y="2914561"/>
            <a:ext cx="2528764" cy="399619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rgbClr val="413D3C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01.</a:t>
            </a:r>
          </a:p>
        </p:txBody>
      </p:sp>
      <p:sp>
        <p:nvSpPr>
          <p:cNvPr id="46" name="SmartArt Placeholder 4"/>
          <p:cNvSpPr>
            <a:spLocks noGrp="1"/>
          </p:cNvSpPr>
          <p:nvPr>
            <p:ph type="dgm" sz="quarter" idx="32"/>
          </p:nvPr>
        </p:nvSpPr>
        <p:spPr>
          <a:xfrm flipV="1">
            <a:off x="725491" y="3184228"/>
            <a:ext cx="670560" cy="24407"/>
          </a:xfrm>
          <a:solidFill>
            <a:srgbClr val="413D3C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45" hasCustomPrompt="1"/>
          </p:nvPr>
        </p:nvSpPr>
        <p:spPr>
          <a:xfrm>
            <a:off x="3475558" y="2914561"/>
            <a:ext cx="2510375" cy="399619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rgbClr val="413D3C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02.</a:t>
            </a:r>
          </a:p>
        </p:txBody>
      </p:sp>
      <p:sp>
        <p:nvSpPr>
          <p:cNvPr id="48" name="SmartArt Placeholder 4"/>
          <p:cNvSpPr>
            <a:spLocks noGrp="1"/>
          </p:cNvSpPr>
          <p:nvPr>
            <p:ph type="dgm" sz="quarter" idx="46"/>
          </p:nvPr>
        </p:nvSpPr>
        <p:spPr>
          <a:xfrm flipV="1">
            <a:off x="3474379" y="3184228"/>
            <a:ext cx="670560" cy="24407"/>
          </a:xfrm>
          <a:solidFill>
            <a:srgbClr val="413D3C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51" hasCustomPrompt="1"/>
          </p:nvPr>
        </p:nvSpPr>
        <p:spPr>
          <a:xfrm>
            <a:off x="719136" y="6019800"/>
            <a:ext cx="5266797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24" name="Footer Placeholder 24"/>
          <p:cNvSpPr>
            <a:spLocks noGrp="1"/>
          </p:cNvSpPr>
          <p:nvPr>
            <p:ph type="ftr" sz="quarter" idx="52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042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1591" y="609602"/>
            <a:ext cx="6290616" cy="582989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19141" y="1702458"/>
            <a:ext cx="5276713" cy="1921778"/>
          </a:xfrm>
        </p:spPr>
        <p:txBody>
          <a:bodyPr tIns="0" rIns="0" bIns="0" anchor="b" anchorCtr="0">
            <a:noAutofit/>
          </a:bodyPr>
          <a:lstStyle>
            <a:lvl1pPr algn="ctr">
              <a:lnSpc>
                <a:spcPts val="5067"/>
              </a:lnSpc>
              <a:defRPr sz="3733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Divider page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7" y="4140859"/>
            <a:ext cx="5265211" cy="609599"/>
          </a:xfrm>
        </p:spPr>
        <p:txBody>
          <a:bodyPr/>
          <a:lstStyle>
            <a:lvl1pPr algn="ctr"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4" name="SmartArt Placeholder 4"/>
          <p:cNvSpPr>
            <a:spLocks noGrp="1"/>
          </p:cNvSpPr>
          <p:nvPr>
            <p:ph type="dgm" sz="quarter" idx="50"/>
          </p:nvPr>
        </p:nvSpPr>
        <p:spPr>
          <a:xfrm flipV="1">
            <a:off x="3016728" y="3904628"/>
            <a:ext cx="670560" cy="24407"/>
          </a:xfrm>
          <a:solidFill>
            <a:schemeClr val="accent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2CA551-AB79-524E-851D-22205533BF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0" name="Footer Placeholder 24">
            <a:extLst>
              <a:ext uri="{FF2B5EF4-FFF2-40B4-BE49-F238E27FC236}">
                <a16:creationId xmlns:a16="http://schemas.microsoft.com/office/drawing/2014/main" id="{953DBCDE-0583-FD47-93DF-DE3DB5E3B8F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101851" y="6377940"/>
            <a:ext cx="3884083" cy="123054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Member of Walgreens Boots Alliance ©2021 Walgreen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2311879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with 2 columns (neutral)">
    <p:bg>
      <p:bgPr>
        <a:solidFill>
          <a:srgbClr val="F4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3"/>
          <p:cNvSpPr>
            <a:spLocks noGrp="1"/>
          </p:cNvSpPr>
          <p:nvPr>
            <p:ph sz="quarter" idx="34" hasCustomPrompt="1"/>
          </p:nvPr>
        </p:nvSpPr>
        <p:spPr>
          <a:xfrm>
            <a:off x="6214534" y="379236"/>
            <a:ext cx="5240868" cy="5788013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19667" y="379236"/>
            <a:ext cx="4767260" cy="2362202"/>
          </a:xfrm>
        </p:spPr>
        <p:txBody>
          <a:bodyPr anchor="ctr">
            <a:noAutofit/>
          </a:bodyPr>
          <a:lstStyle>
            <a:lvl1pPr algn="l">
              <a:defRPr sz="5395" baseline="0"/>
            </a:lvl1pPr>
          </a:lstStyle>
          <a:p>
            <a:r>
              <a:rPr lang="en-US"/>
              <a:t>Add your headline</a:t>
            </a:r>
          </a:p>
        </p:txBody>
      </p:sp>
      <p:sp>
        <p:nvSpPr>
          <p:cNvPr id="50" name="Text Placeholder 8"/>
          <p:cNvSpPr>
            <a:spLocks noGrp="1"/>
          </p:cNvSpPr>
          <p:nvPr>
            <p:ph type="body" sz="quarter" idx="37" hasCustomPrompt="1"/>
          </p:nvPr>
        </p:nvSpPr>
        <p:spPr>
          <a:xfrm>
            <a:off x="730905" y="3322350"/>
            <a:ext cx="2524529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719666" y="3913114"/>
            <a:ext cx="2535767" cy="185485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8"/>
          <p:cNvSpPr>
            <a:spLocks noGrp="1"/>
          </p:cNvSpPr>
          <p:nvPr>
            <p:ph type="body" sz="quarter" idx="39" hasCustomPrompt="1"/>
          </p:nvPr>
        </p:nvSpPr>
        <p:spPr>
          <a:xfrm>
            <a:off x="3475557" y="3322350"/>
            <a:ext cx="2510376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3475560" y="3913114"/>
            <a:ext cx="2510373" cy="185485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44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726670" y="2914561"/>
            <a:ext cx="2528764" cy="399619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rgbClr val="413D3C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01.</a:t>
            </a:r>
          </a:p>
        </p:txBody>
      </p:sp>
      <p:sp>
        <p:nvSpPr>
          <p:cNvPr id="46" name="SmartArt Placeholder 4"/>
          <p:cNvSpPr>
            <a:spLocks noGrp="1"/>
          </p:cNvSpPr>
          <p:nvPr>
            <p:ph type="dgm" sz="quarter" idx="32"/>
          </p:nvPr>
        </p:nvSpPr>
        <p:spPr>
          <a:xfrm flipV="1">
            <a:off x="725491" y="3184228"/>
            <a:ext cx="670560" cy="24407"/>
          </a:xfrm>
          <a:solidFill>
            <a:srgbClr val="413D3C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45" hasCustomPrompt="1"/>
          </p:nvPr>
        </p:nvSpPr>
        <p:spPr>
          <a:xfrm>
            <a:off x="3475558" y="2914561"/>
            <a:ext cx="2510375" cy="399619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rgbClr val="413D3C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02.</a:t>
            </a:r>
          </a:p>
        </p:txBody>
      </p:sp>
      <p:sp>
        <p:nvSpPr>
          <p:cNvPr id="48" name="SmartArt Placeholder 4"/>
          <p:cNvSpPr>
            <a:spLocks noGrp="1"/>
          </p:cNvSpPr>
          <p:nvPr>
            <p:ph type="dgm" sz="quarter" idx="46"/>
          </p:nvPr>
        </p:nvSpPr>
        <p:spPr>
          <a:xfrm flipV="1">
            <a:off x="3474379" y="3184228"/>
            <a:ext cx="670560" cy="24407"/>
          </a:xfrm>
          <a:solidFill>
            <a:srgbClr val="413D3C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51" hasCustomPrompt="1"/>
          </p:nvPr>
        </p:nvSpPr>
        <p:spPr>
          <a:xfrm>
            <a:off x="719136" y="6019800"/>
            <a:ext cx="5266797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24" name="Footer Placeholder 24"/>
          <p:cNvSpPr>
            <a:spLocks noGrp="1"/>
          </p:cNvSpPr>
          <p:nvPr>
            <p:ph type="ftr" sz="quarter" idx="52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7086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with 2 columns (clay)">
    <p:bg>
      <p:bgPr>
        <a:solidFill>
          <a:srgbClr val="DED5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3"/>
          <p:cNvSpPr>
            <a:spLocks noGrp="1"/>
          </p:cNvSpPr>
          <p:nvPr>
            <p:ph sz="quarter" idx="34" hasCustomPrompt="1"/>
          </p:nvPr>
        </p:nvSpPr>
        <p:spPr>
          <a:xfrm>
            <a:off x="6214534" y="379236"/>
            <a:ext cx="5240868" cy="5788013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19667" y="379236"/>
            <a:ext cx="4767260" cy="2362202"/>
          </a:xfrm>
        </p:spPr>
        <p:txBody>
          <a:bodyPr anchor="ctr">
            <a:noAutofit/>
          </a:bodyPr>
          <a:lstStyle>
            <a:lvl1pPr algn="l">
              <a:defRPr sz="5395" baseline="0"/>
            </a:lvl1pPr>
          </a:lstStyle>
          <a:p>
            <a:r>
              <a:rPr lang="en-US"/>
              <a:t>Add your headline</a:t>
            </a:r>
          </a:p>
        </p:txBody>
      </p:sp>
      <p:sp>
        <p:nvSpPr>
          <p:cNvPr id="50" name="Text Placeholder 8"/>
          <p:cNvSpPr>
            <a:spLocks noGrp="1"/>
          </p:cNvSpPr>
          <p:nvPr>
            <p:ph type="body" sz="quarter" idx="37" hasCustomPrompt="1"/>
          </p:nvPr>
        </p:nvSpPr>
        <p:spPr>
          <a:xfrm>
            <a:off x="730905" y="3322350"/>
            <a:ext cx="2524529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719666" y="3913114"/>
            <a:ext cx="2535767" cy="185485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8"/>
          <p:cNvSpPr>
            <a:spLocks noGrp="1"/>
          </p:cNvSpPr>
          <p:nvPr>
            <p:ph type="body" sz="quarter" idx="39" hasCustomPrompt="1"/>
          </p:nvPr>
        </p:nvSpPr>
        <p:spPr>
          <a:xfrm>
            <a:off x="3475557" y="3322350"/>
            <a:ext cx="2510376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3475560" y="3913114"/>
            <a:ext cx="2510373" cy="185485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44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726670" y="2914561"/>
            <a:ext cx="2528764" cy="399619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rgbClr val="413D3C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01.</a:t>
            </a:r>
          </a:p>
        </p:txBody>
      </p:sp>
      <p:sp>
        <p:nvSpPr>
          <p:cNvPr id="46" name="SmartArt Placeholder 4"/>
          <p:cNvSpPr>
            <a:spLocks noGrp="1"/>
          </p:cNvSpPr>
          <p:nvPr>
            <p:ph type="dgm" sz="quarter" idx="32"/>
          </p:nvPr>
        </p:nvSpPr>
        <p:spPr>
          <a:xfrm flipV="1">
            <a:off x="725491" y="3184228"/>
            <a:ext cx="670560" cy="24407"/>
          </a:xfrm>
          <a:solidFill>
            <a:srgbClr val="413D3C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45" hasCustomPrompt="1"/>
          </p:nvPr>
        </p:nvSpPr>
        <p:spPr>
          <a:xfrm>
            <a:off x="3475558" y="2914561"/>
            <a:ext cx="2510375" cy="399619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rgbClr val="413D3C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02.</a:t>
            </a:r>
          </a:p>
        </p:txBody>
      </p:sp>
      <p:sp>
        <p:nvSpPr>
          <p:cNvPr id="48" name="SmartArt Placeholder 4"/>
          <p:cNvSpPr>
            <a:spLocks noGrp="1"/>
          </p:cNvSpPr>
          <p:nvPr>
            <p:ph type="dgm" sz="quarter" idx="46"/>
          </p:nvPr>
        </p:nvSpPr>
        <p:spPr>
          <a:xfrm flipV="1">
            <a:off x="3474379" y="3184228"/>
            <a:ext cx="670560" cy="24407"/>
          </a:xfrm>
          <a:solidFill>
            <a:srgbClr val="413D3C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51" hasCustomPrompt="1"/>
          </p:nvPr>
        </p:nvSpPr>
        <p:spPr>
          <a:xfrm>
            <a:off x="719136" y="6019800"/>
            <a:ext cx="5266797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24" name="Footer Placeholder 24"/>
          <p:cNvSpPr>
            <a:spLocks noGrp="1"/>
          </p:cNvSpPr>
          <p:nvPr>
            <p:ph type="ftr" sz="quarter" idx="52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3798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with 2 columns (charcoal)">
    <p:bg>
      <p:bgPr>
        <a:solidFill>
          <a:srgbClr val="413D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3"/>
          <p:cNvSpPr>
            <a:spLocks noGrp="1"/>
          </p:cNvSpPr>
          <p:nvPr>
            <p:ph sz="quarter" idx="34" hasCustomPrompt="1"/>
          </p:nvPr>
        </p:nvSpPr>
        <p:spPr>
          <a:xfrm>
            <a:off x="6214534" y="379236"/>
            <a:ext cx="5240868" cy="5788013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19667" y="379236"/>
            <a:ext cx="4767260" cy="2362202"/>
          </a:xfrm>
        </p:spPr>
        <p:txBody>
          <a:bodyPr anchor="ctr">
            <a:noAutofit/>
          </a:bodyPr>
          <a:lstStyle>
            <a:lvl1pPr algn="l">
              <a:defRPr sz="5395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Add your headline</a:t>
            </a:r>
          </a:p>
        </p:txBody>
      </p:sp>
      <p:sp>
        <p:nvSpPr>
          <p:cNvPr id="50" name="Text Placeholder 8"/>
          <p:cNvSpPr>
            <a:spLocks noGrp="1"/>
          </p:cNvSpPr>
          <p:nvPr>
            <p:ph type="body" sz="quarter" idx="37" hasCustomPrompt="1"/>
          </p:nvPr>
        </p:nvSpPr>
        <p:spPr>
          <a:xfrm>
            <a:off x="730905" y="3322350"/>
            <a:ext cx="2524529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chemeClr val="bg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719666" y="3913114"/>
            <a:ext cx="2535767" cy="185485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8"/>
          <p:cNvSpPr>
            <a:spLocks noGrp="1"/>
          </p:cNvSpPr>
          <p:nvPr>
            <p:ph type="body" sz="quarter" idx="39" hasCustomPrompt="1"/>
          </p:nvPr>
        </p:nvSpPr>
        <p:spPr>
          <a:xfrm>
            <a:off x="3475557" y="3322350"/>
            <a:ext cx="2510376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chemeClr val="bg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3475560" y="3913114"/>
            <a:ext cx="2510373" cy="185485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44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726670" y="2914561"/>
            <a:ext cx="2528764" cy="399619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rgbClr val="F4F2E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01.</a:t>
            </a:r>
          </a:p>
        </p:txBody>
      </p:sp>
      <p:sp>
        <p:nvSpPr>
          <p:cNvPr id="46" name="SmartArt Placeholder 4"/>
          <p:cNvSpPr>
            <a:spLocks noGrp="1"/>
          </p:cNvSpPr>
          <p:nvPr>
            <p:ph type="dgm" sz="quarter" idx="32"/>
          </p:nvPr>
        </p:nvSpPr>
        <p:spPr>
          <a:xfrm flipV="1">
            <a:off x="725491" y="3184228"/>
            <a:ext cx="670560" cy="24407"/>
          </a:xfrm>
          <a:solidFill>
            <a:srgbClr val="413D3C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45" hasCustomPrompt="1"/>
          </p:nvPr>
        </p:nvSpPr>
        <p:spPr>
          <a:xfrm>
            <a:off x="3475558" y="2914561"/>
            <a:ext cx="2510375" cy="399619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rgbClr val="F4F2E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02.</a:t>
            </a:r>
          </a:p>
        </p:txBody>
      </p:sp>
      <p:sp>
        <p:nvSpPr>
          <p:cNvPr id="48" name="SmartArt Placeholder 4"/>
          <p:cNvSpPr>
            <a:spLocks noGrp="1"/>
          </p:cNvSpPr>
          <p:nvPr>
            <p:ph type="dgm" sz="quarter" idx="46"/>
          </p:nvPr>
        </p:nvSpPr>
        <p:spPr>
          <a:xfrm flipV="1">
            <a:off x="3474379" y="3184228"/>
            <a:ext cx="670560" cy="24407"/>
          </a:xfrm>
          <a:solidFill>
            <a:srgbClr val="413D3C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51" hasCustomPrompt="1"/>
          </p:nvPr>
        </p:nvSpPr>
        <p:spPr>
          <a:xfrm>
            <a:off x="719136" y="6019800"/>
            <a:ext cx="5266797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24" name="Footer Placeholder 24"/>
          <p:cNvSpPr>
            <a:spLocks noGrp="1"/>
          </p:cNvSpPr>
          <p:nvPr>
            <p:ph type="ftr" sz="quarter" idx="52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27220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with 2 points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3"/>
          <p:cNvSpPr>
            <a:spLocks noGrp="1"/>
          </p:cNvSpPr>
          <p:nvPr>
            <p:ph sz="quarter" idx="34" hasCustomPrompt="1"/>
          </p:nvPr>
        </p:nvSpPr>
        <p:spPr>
          <a:xfrm>
            <a:off x="3700131" y="1"/>
            <a:ext cx="8491869" cy="6858001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719140" y="6377943"/>
            <a:ext cx="2535237" cy="246221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719139" y="565704"/>
            <a:ext cx="2535236" cy="838563"/>
          </a:xfrm>
        </p:spPr>
        <p:txBody>
          <a:bodyPr/>
          <a:lstStyle>
            <a:lvl1pPr>
              <a:defRPr baseline="0">
                <a:solidFill>
                  <a:srgbClr val="413D3C"/>
                </a:solidFill>
              </a:defRPr>
            </a:lvl1pPr>
          </a:lstStyle>
          <a:p>
            <a:r>
              <a:rPr lang="en-US"/>
              <a:t>Short headline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20726" y="2190773"/>
            <a:ext cx="2534708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 baseline="0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720727" y="2746066"/>
            <a:ext cx="2535765" cy="886766"/>
          </a:xfrm>
        </p:spPr>
        <p:txBody>
          <a:bodyPr>
            <a:normAutofit/>
          </a:bodyPr>
          <a:lstStyle>
            <a:lvl1pPr>
              <a:defRPr sz="1467">
                <a:solidFill>
                  <a:srgbClr val="413D3C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720726" y="4269475"/>
            <a:ext cx="2534708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720727" y="4824768"/>
            <a:ext cx="2535765" cy="886766"/>
          </a:xfrm>
        </p:spPr>
        <p:txBody>
          <a:bodyPr>
            <a:normAutofit/>
          </a:bodyPr>
          <a:lstStyle>
            <a:lvl1pPr>
              <a:defRPr sz="1467">
                <a:solidFill>
                  <a:srgbClr val="413D3C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24" name="SmartArt Placeholder 4"/>
          <p:cNvSpPr>
            <a:spLocks noGrp="1"/>
          </p:cNvSpPr>
          <p:nvPr>
            <p:ph type="dgm" sz="quarter" idx="32"/>
          </p:nvPr>
        </p:nvSpPr>
        <p:spPr>
          <a:xfrm flipV="1">
            <a:off x="719667" y="2055249"/>
            <a:ext cx="670560" cy="24407"/>
          </a:xfrm>
          <a:solidFill>
            <a:srgbClr val="413D3C"/>
          </a:solidFill>
          <a:ln>
            <a:noFill/>
          </a:ln>
        </p:spPr>
        <p:txBody>
          <a:bodyPr/>
          <a:lstStyle>
            <a:lvl1pPr algn="l"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719667" y="1785581"/>
            <a:ext cx="2535767" cy="405191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rgbClr val="A32A33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01.</a:t>
            </a:r>
          </a:p>
        </p:txBody>
      </p:sp>
      <p:sp>
        <p:nvSpPr>
          <p:cNvPr id="26" name="SmartArt Placeholder 4"/>
          <p:cNvSpPr>
            <a:spLocks noGrp="1"/>
          </p:cNvSpPr>
          <p:nvPr>
            <p:ph type="dgm" sz="quarter" idx="35"/>
          </p:nvPr>
        </p:nvSpPr>
        <p:spPr>
          <a:xfrm flipV="1">
            <a:off x="719667" y="4133951"/>
            <a:ext cx="670560" cy="24407"/>
          </a:xfrm>
          <a:solidFill>
            <a:srgbClr val="413D3C"/>
          </a:solidFill>
          <a:ln>
            <a:noFill/>
          </a:ln>
        </p:spPr>
        <p:txBody>
          <a:bodyPr/>
          <a:lstStyle>
            <a:lvl1pPr algn="l"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36" hasCustomPrompt="1"/>
          </p:nvPr>
        </p:nvSpPr>
        <p:spPr>
          <a:xfrm>
            <a:off x="719667" y="3864283"/>
            <a:ext cx="2535767" cy="405191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rgbClr val="A32A33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02.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7" y="6019800"/>
            <a:ext cx="2535239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</p:spTree>
    <p:extLst>
      <p:ext uri="{BB962C8B-B14F-4D97-AF65-F5344CB8AC3E}">
        <p14:creationId xmlns:p14="http://schemas.microsoft.com/office/powerpoint/2010/main" val="401190229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with 2 points (neutr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3"/>
          <p:cNvSpPr>
            <a:spLocks noGrp="1"/>
          </p:cNvSpPr>
          <p:nvPr>
            <p:ph sz="quarter" idx="34" hasCustomPrompt="1"/>
          </p:nvPr>
        </p:nvSpPr>
        <p:spPr>
          <a:xfrm>
            <a:off x="3700131" y="1"/>
            <a:ext cx="8491869" cy="6858001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3703675" cy="6862279"/>
          </a:xfrm>
          <a:prstGeom prst="rect">
            <a:avLst/>
          </a:prstGeom>
          <a:solidFill>
            <a:srgbClr val="F4F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>
              <a:solidFill>
                <a:srgbClr val="DED5D0"/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719140" y="6377943"/>
            <a:ext cx="2535237" cy="246221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719139" y="565704"/>
            <a:ext cx="2535236" cy="838563"/>
          </a:xfrm>
        </p:spPr>
        <p:txBody>
          <a:bodyPr/>
          <a:lstStyle>
            <a:lvl1pPr>
              <a:defRPr baseline="0">
                <a:solidFill>
                  <a:srgbClr val="413D3C"/>
                </a:solidFill>
              </a:defRPr>
            </a:lvl1pPr>
          </a:lstStyle>
          <a:p>
            <a:r>
              <a:rPr lang="en-US"/>
              <a:t>Short headline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20726" y="2190773"/>
            <a:ext cx="2534708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 baseline="0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720727" y="2746066"/>
            <a:ext cx="2535765" cy="886766"/>
          </a:xfrm>
        </p:spPr>
        <p:txBody>
          <a:bodyPr>
            <a:normAutofit/>
          </a:bodyPr>
          <a:lstStyle>
            <a:lvl1pPr>
              <a:defRPr sz="1467">
                <a:solidFill>
                  <a:srgbClr val="413D3C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720726" y="4269475"/>
            <a:ext cx="2534708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720727" y="4824768"/>
            <a:ext cx="2535765" cy="886766"/>
          </a:xfrm>
        </p:spPr>
        <p:txBody>
          <a:bodyPr>
            <a:normAutofit/>
          </a:bodyPr>
          <a:lstStyle>
            <a:lvl1pPr>
              <a:defRPr sz="1467">
                <a:solidFill>
                  <a:srgbClr val="413D3C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24" name="SmartArt Placeholder 4"/>
          <p:cNvSpPr>
            <a:spLocks noGrp="1"/>
          </p:cNvSpPr>
          <p:nvPr>
            <p:ph type="dgm" sz="quarter" idx="32"/>
          </p:nvPr>
        </p:nvSpPr>
        <p:spPr>
          <a:xfrm flipV="1">
            <a:off x="719667" y="2055249"/>
            <a:ext cx="670560" cy="24407"/>
          </a:xfrm>
          <a:solidFill>
            <a:srgbClr val="413D3C"/>
          </a:solidFill>
          <a:ln>
            <a:noFill/>
          </a:ln>
        </p:spPr>
        <p:txBody>
          <a:bodyPr/>
          <a:lstStyle>
            <a:lvl1pPr algn="l"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719667" y="1785581"/>
            <a:ext cx="2535767" cy="405191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rgbClr val="A32A33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01.</a:t>
            </a:r>
          </a:p>
        </p:txBody>
      </p:sp>
      <p:sp>
        <p:nvSpPr>
          <p:cNvPr id="26" name="SmartArt Placeholder 4"/>
          <p:cNvSpPr>
            <a:spLocks noGrp="1"/>
          </p:cNvSpPr>
          <p:nvPr>
            <p:ph type="dgm" sz="quarter" idx="35"/>
          </p:nvPr>
        </p:nvSpPr>
        <p:spPr>
          <a:xfrm flipV="1">
            <a:off x="719667" y="4133951"/>
            <a:ext cx="670560" cy="24407"/>
          </a:xfrm>
          <a:solidFill>
            <a:srgbClr val="413D3C"/>
          </a:solidFill>
          <a:ln>
            <a:noFill/>
          </a:ln>
        </p:spPr>
        <p:txBody>
          <a:bodyPr/>
          <a:lstStyle>
            <a:lvl1pPr algn="l"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36" hasCustomPrompt="1"/>
          </p:nvPr>
        </p:nvSpPr>
        <p:spPr>
          <a:xfrm>
            <a:off x="719667" y="3864283"/>
            <a:ext cx="2535767" cy="405191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rgbClr val="A32A33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02.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7" y="6019800"/>
            <a:ext cx="2535239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</p:spTree>
    <p:extLst>
      <p:ext uri="{BB962C8B-B14F-4D97-AF65-F5344CB8AC3E}">
        <p14:creationId xmlns:p14="http://schemas.microsoft.com/office/powerpoint/2010/main" val="105360513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with 2 points (cla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3"/>
          <p:cNvSpPr>
            <a:spLocks noGrp="1"/>
          </p:cNvSpPr>
          <p:nvPr>
            <p:ph sz="quarter" idx="34" hasCustomPrompt="1"/>
          </p:nvPr>
        </p:nvSpPr>
        <p:spPr>
          <a:xfrm>
            <a:off x="3700131" y="1"/>
            <a:ext cx="8491869" cy="6858001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3703675" cy="6862279"/>
          </a:xfrm>
          <a:prstGeom prst="rect">
            <a:avLst/>
          </a:prstGeom>
          <a:solidFill>
            <a:srgbClr val="DED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>
              <a:solidFill>
                <a:srgbClr val="DED5D0"/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719140" y="6377943"/>
            <a:ext cx="2535237" cy="246221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719139" y="565704"/>
            <a:ext cx="2535236" cy="838563"/>
          </a:xfrm>
        </p:spPr>
        <p:txBody>
          <a:bodyPr/>
          <a:lstStyle>
            <a:lvl1pPr>
              <a:defRPr baseline="0">
                <a:solidFill>
                  <a:srgbClr val="413D3C"/>
                </a:solidFill>
              </a:defRPr>
            </a:lvl1pPr>
          </a:lstStyle>
          <a:p>
            <a:r>
              <a:rPr lang="en-US"/>
              <a:t>Short headline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20726" y="2190773"/>
            <a:ext cx="2534708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 baseline="0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720727" y="2746066"/>
            <a:ext cx="2535765" cy="886766"/>
          </a:xfrm>
        </p:spPr>
        <p:txBody>
          <a:bodyPr>
            <a:normAutofit/>
          </a:bodyPr>
          <a:lstStyle>
            <a:lvl1pPr>
              <a:defRPr sz="1467">
                <a:solidFill>
                  <a:srgbClr val="413D3C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720726" y="4269475"/>
            <a:ext cx="2534708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720727" y="4824768"/>
            <a:ext cx="2535765" cy="886766"/>
          </a:xfrm>
        </p:spPr>
        <p:txBody>
          <a:bodyPr>
            <a:normAutofit/>
          </a:bodyPr>
          <a:lstStyle>
            <a:lvl1pPr>
              <a:defRPr sz="1467">
                <a:solidFill>
                  <a:srgbClr val="413D3C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24" name="SmartArt Placeholder 4"/>
          <p:cNvSpPr>
            <a:spLocks noGrp="1"/>
          </p:cNvSpPr>
          <p:nvPr>
            <p:ph type="dgm" sz="quarter" idx="32"/>
          </p:nvPr>
        </p:nvSpPr>
        <p:spPr>
          <a:xfrm flipV="1">
            <a:off x="719667" y="2055249"/>
            <a:ext cx="670560" cy="24407"/>
          </a:xfrm>
          <a:solidFill>
            <a:srgbClr val="413D3C"/>
          </a:solidFill>
          <a:ln>
            <a:noFill/>
          </a:ln>
        </p:spPr>
        <p:txBody>
          <a:bodyPr/>
          <a:lstStyle>
            <a:lvl1pPr algn="l"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719667" y="1785581"/>
            <a:ext cx="2535767" cy="405191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rgbClr val="A32A33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01.</a:t>
            </a:r>
          </a:p>
        </p:txBody>
      </p:sp>
      <p:sp>
        <p:nvSpPr>
          <p:cNvPr id="26" name="SmartArt Placeholder 4"/>
          <p:cNvSpPr>
            <a:spLocks noGrp="1"/>
          </p:cNvSpPr>
          <p:nvPr>
            <p:ph type="dgm" sz="quarter" idx="35"/>
          </p:nvPr>
        </p:nvSpPr>
        <p:spPr>
          <a:xfrm flipV="1">
            <a:off x="719667" y="4133951"/>
            <a:ext cx="670560" cy="24407"/>
          </a:xfrm>
          <a:solidFill>
            <a:srgbClr val="413D3C"/>
          </a:solidFill>
          <a:ln>
            <a:noFill/>
          </a:ln>
        </p:spPr>
        <p:txBody>
          <a:bodyPr/>
          <a:lstStyle>
            <a:lvl1pPr algn="l"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36" hasCustomPrompt="1"/>
          </p:nvPr>
        </p:nvSpPr>
        <p:spPr>
          <a:xfrm>
            <a:off x="719667" y="3864283"/>
            <a:ext cx="2535767" cy="405191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rgbClr val="A32A33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02.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7" y="6019800"/>
            <a:ext cx="2535239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</p:spTree>
    <p:extLst>
      <p:ext uri="{BB962C8B-B14F-4D97-AF65-F5344CB8AC3E}">
        <p14:creationId xmlns:p14="http://schemas.microsoft.com/office/powerpoint/2010/main" val="328929642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with 2 points (charco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3"/>
          <p:cNvSpPr>
            <a:spLocks noGrp="1"/>
          </p:cNvSpPr>
          <p:nvPr>
            <p:ph sz="quarter" idx="34" hasCustomPrompt="1"/>
          </p:nvPr>
        </p:nvSpPr>
        <p:spPr>
          <a:xfrm>
            <a:off x="3700131" y="1"/>
            <a:ext cx="8491869" cy="6858001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3703675" cy="6862279"/>
          </a:xfrm>
          <a:prstGeom prst="rect">
            <a:avLst/>
          </a:prstGeom>
          <a:solidFill>
            <a:srgbClr val="413D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>
              <a:solidFill>
                <a:srgbClr val="DED5D0"/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719140" y="6377943"/>
            <a:ext cx="2535237" cy="246221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719139" y="565704"/>
            <a:ext cx="2535236" cy="838563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Short headline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20726" y="2190773"/>
            <a:ext cx="2534708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 baseline="0">
                <a:solidFill>
                  <a:schemeClr val="bg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720727" y="2746066"/>
            <a:ext cx="2535765" cy="886766"/>
          </a:xfrm>
        </p:spPr>
        <p:txBody>
          <a:bodyPr>
            <a:normAutofit/>
          </a:bodyPr>
          <a:lstStyle>
            <a:lvl1pPr>
              <a:defRPr sz="1467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720726" y="4269475"/>
            <a:ext cx="2534708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720727" y="4824768"/>
            <a:ext cx="2535765" cy="886766"/>
          </a:xfrm>
        </p:spPr>
        <p:txBody>
          <a:bodyPr>
            <a:normAutofit/>
          </a:bodyPr>
          <a:lstStyle>
            <a:lvl1pPr>
              <a:defRPr sz="1467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24" name="SmartArt Placeholder 4"/>
          <p:cNvSpPr>
            <a:spLocks noGrp="1"/>
          </p:cNvSpPr>
          <p:nvPr>
            <p:ph type="dgm" sz="quarter" idx="32"/>
          </p:nvPr>
        </p:nvSpPr>
        <p:spPr>
          <a:xfrm flipV="1">
            <a:off x="719667" y="2055249"/>
            <a:ext cx="670560" cy="24407"/>
          </a:xfrm>
          <a:solidFill>
            <a:srgbClr val="A32A33"/>
          </a:solidFill>
          <a:ln>
            <a:noFill/>
          </a:ln>
        </p:spPr>
        <p:txBody>
          <a:bodyPr/>
          <a:lstStyle>
            <a:lvl1pPr algn="l"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719667" y="1785581"/>
            <a:ext cx="2535767" cy="405191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rgbClr val="F4F2E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01.</a:t>
            </a:r>
          </a:p>
        </p:txBody>
      </p:sp>
      <p:sp>
        <p:nvSpPr>
          <p:cNvPr id="26" name="SmartArt Placeholder 4"/>
          <p:cNvSpPr>
            <a:spLocks noGrp="1"/>
          </p:cNvSpPr>
          <p:nvPr>
            <p:ph type="dgm" sz="quarter" idx="35"/>
          </p:nvPr>
        </p:nvSpPr>
        <p:spPr>
          <a:xfrm flipV="1">
            <a:off x="719667" y="4133951"/>
            <a:ext cx="670560" cy="24407"/>
          </a:xfrm>
          <a:solidFill>
            <a:srgbClr val="A32A33"/>
          </a:solidFill>
          <a:ln>
            <a:noFill/>
          </a:ln>
        </p:spPr>
        <p:txBody>
          <a:bodyPr/>
          <a:lstStyle>
            <a:lvl1pPr algn="l"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36" hasCustomPrompt="1"/>
          </p:nvPr>
        </p:nvSpPr>
        <p:spPr>
          <a:xfrm>
            <a:off x="719667" y="3864283"/>
            <a:ext cx="2535767" cy="405191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rgbClr val="F4F2E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02.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7" y="6019800"/>
            <a:ext cx="2535239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</p:spTree>
    <p:extLst>
      <p:ext uri="{BB962C8B-B14F-4D97-AF65-F5344CB8AC3E}">
        <p14:creationId xmlns:p14="http://schemas.microsoft.com/office/powerpoint/2010/main" val="169016272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atured image with 2 points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9"/>
          <p:cNvSpPr>
            <a:spLocks noGrp="1"/>
          </p:cNvSpPr>
          <p:nvPr>
            <p:ph type="title" hasCustomPrompt="1"/>
          </p:nvPr>
        </p:nvSpPr>
        <p:spPr>
          <a:xfrm>
            <a:off x="719141" y="4342059"/>
            <a:ext cx="5265737" cy="1019130"/>
          </a:xfrm>
        </p:spPr>
        <p:txBody>
          <a:bodyPr/>
          <a:lstStyle>
            <a:lvl1pPr>
              <a:defRPr>
                <a:solidFill>
                  <a:srgbClr val="413D3C"/>
                </a:solidFill>
              </a:defRPr>
            </a:lvl1pPr>
          </a:lstStyle>
          <a:p>
            <a:r>
              <a:rPr lang="en-US"/>
              <a:t>Add a short </a:t>
            </a:r>
            <a:br>
              <a:rPr lang="en-US"/>
            </a:br>
            <a:r>
              <a:rPr lang="en-US"/>
              <a:t>headline here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6214533" y="4342059"/>
            <a:ext cx="2510368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6214534" y="4932823"/>
            <a:ext cx="2510367" cy="880601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8957734" y="4342059"/>
            <a:ext cx="2497669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8957734" y="4932823"/>
            <a:ext cx="2497668" cy="880601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34" hasCustomPrompt="1"/>
          </p:nvPr>
        </p:nvSpPr>
        <p:spPr>
          <a:xfrm>
            <a:off x="1360" y="1"/>
            <a:ext cx="12190640" cy="4191001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15" name="Footer Placeholder 24"/>
          <p:cNvSpPr>
            <a:spLocks noGrp="1"/>
          </p:cNvSpPr>
          <p:nvPr>
            <p:ph type="ftr" sz="quarter" idx="14"/>
          </p:nvPr>
        </p:nvSpPr>
        <p:spPr>
          <a:xfrm>
            <a:off x="2101851" y="6377940"/>
            <a:ext cx="3884083" cy="12305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8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</p:spTree>
    <p:extLst>
      <p:ext uri="{BB962C8B-B14F-4D97-AF65-F5344CB8AC3E}">
        <p14:creationId xmlns:p14="http://schemas.microsoft.com/office/powerpoint/2010/main" val="149591316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atured image with 2 points (neutr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191001"/>
            <a:ext cx="12192000" cy="2667000"/>
          </a:xfrm>
          <a:prstGeom prst="rect">
            <a:avLst/>
          </a:prstGeom>
          <a:solidFill>
            <a:srgbClr val="F4F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9"/>
          <p:cNvSpPr>
            <a:spLocks noGrp="1"/>
          </p:cNvSpPr>
          <p:nvPr>
            <p:ph type="title" hasCustomPrompt="1"/>
          </p:nvPr>
        </p:nvSpPr>
        <p:spPr>
          <a:xfrm>
            <a:off x="719141" y="4342059"/>
            <a:ext cx="5265737" cy="1019130"/>
          </a:xfrm>
        </p:spPr>
        <p:txBody>
          <a:bodyPr/>
          <a:lstStyle>
            <a:lvl1pPr>
              <a:defRPr>
                <a:solidFill>
                  <a:srgbClr val="413D3C"/>
                </a:solidFill>
              </a:defRPr>
            </a:lvl1pPr>
          </a:lstStyle>
          <a:p>
            <a:r>
              <a:rPr lang="en-US"/>
              <a:t>Add a short </a:t>
            </a:r>
            <a:br>
              <a:rPr lang="en-US"/>
            </a:br>
            <a:r>
              <a:rPr lang="en-US"/>
              <a:t>headline here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6214533" y="4342059"/>
            <a:ext cx="2510368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6214534" y="4932823"/>
            <a:ext cx="2510367" cy="880601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8957734" y="4342059"/>
            <a:ext cx="2497669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8957734" y="4932823"/>
            <a:ext cx="2497668" cy="880601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34" hasCustomPrompt="1"/>
          </p:nvPr>
        </p:nvSpPr>
        <p:spPr>
          <a:xfrm>
            <a:off x="1360" y="1"/>
            <a:ext cx="12190640" cy="4191001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15" name="Footer Placeholder 24"/>
          <p:cNvSpPr>
            <a:spLocks noGrp="1"/>
          </p:cNvSpPr>
          <p:nvPr>
            <p:ph type="ftr" sz="quarter" idx="14"/>
          </p:nvPr>
        </p:nvSpPr>
        <p:spPr>
          <a:xfrm>
            <a:off x="2101851" y="6377940"/>
            <a:ext cx="3884083" cy="12305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8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</p:spTree>
    <p:extLst>
      <p:ext uri="{BB962C8B-B14F-4D97-AF65-F5344CB8AC3E}">
        <p14:creationId xmlns:p14="http://schemas.microsoft.com/office/powerpoint/2010/main" val="113237728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atured image with 2 points (cla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191001"/>
            <a:ext cx="12192000" cy="2667000"/>
          </a:xfrm>
          <a:prstGeom prst="rect">
            <a:avLst/>
          </a:prstGeom>
          <a:solidFill>
            <a:srgbClr val="DED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9"/>
          <p:cNvSpPr>
            <a:spLocks noGrp="1"/>
          </p:cNvSpPr>
          <p:nvPr>
            <p:ph type="title" hasCustomPrompt="1"/>
          </p:nvPr>
        </p:nvSpPr>
        <p:spPr>
          <a:xfrm>
            <a:off x="719141" y="4342059"/>
            <a:ext cx="5265737" cy="1019130"/>
          </a:xfrm>
        </p:spPr>
        <p:txBody>
          <a:bodyPr/>
          <a:lstStyle>
            <a:lvl1pPr>
              <a:defRPr>
                <a:solidFill>
                  <a:srgbClr val="413D3C"/>
                </a:solidFill>
              </a:defRPr>
            </a:lvl1pPr>
          </a:lstStyle>
          <a:p>
            <a:r>
              <a:rPr lang="en-US"/>
              <a:t>Add a short </a:t>
            </a:r>
            <a:br>
              <a:rPr lang="en-US"/>
            </a:br>
            <a:r>
              <a:rPr lang="en-US"/>
              <a:t>headline here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6214533" y="4342059"/>
            <a:ext cx="2510368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6214534" y="4932823"/>
            <a:ext cx="2510367" cy="880601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8957734" y="4342059"/>
            <a:ext cx="2497669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8957734" y="4932823"/>
            <a:ext cx="2497668" cy="880601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34" hasCustomPrompt="1"/>
          </p:nvPr>
        </p:nvSpPr>
        <p:spPr>
          <a:xfrm>
            <a:off x="1360" y="1"/>
            <a:ext cx="12190640" cy="4191001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15" name="Footer Placeholder 24"/>
          <p:cNvSpPr>
            <a:spLocks noGrp="1"/>
          </p:cNvSpPr>
          <p:nvPr>
            <p:ph type="ftr" sz="quarter" idx="14"/>
          </p:nvPr>
        </p:nvSpPr>
        <p:spPr>
          <a:xfrm>
            <a:off x="2101851" y="6377940"/>
            <a:ext cx="3884083" cy="12305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8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</p:spTree>
    <p:extLst>
      <p:ext uri="{BB962C8B-B14F-4D97-AF65-F5344CB8AC3E}">
        <p14:creationId xmlns:p14="http://schemas.microsoft.com/office/powerpoint/2010/main" val="3465801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1591" y="609602"/>
            <a:ext cx="6290616" cy="5829895"/>
          </a:xfrm>
          <a:prstGeom prst="rect">
            <a:avLst/>
          </a:prstGeom>
          <a:noFill/>
        </p:spPr>
      </p:pic>
      <p:sp>
        <p:nvSpPr>
          <p:cNvPr id="10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719666" y="3189552"/>
            <a:ext cx="5265209" cy="850287"/>
          </a:xfrm>
        </p:spPr>
        <p:txBody>
          <a:bodyPr lIns="0" tIns="0" rIns="0" bIns="0" anchor="b" anchorCtr="0">
            <a:normAutofit/>
          </a:bodyPr>
          <a:lstStyle>
            <a:lvl1pPr>
              <a:lnSpc>
                <a:spcPct val="100000"/>
              </a:lnSpc>
              <a:defRPr sz="2667" b="1" baseline="0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Add subhead here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719665" y="4308187"/>
            <a:ext cx="5265211" cy="1358084"/>
          </a:xfrm>
        </p:spPr>
        <p:txBody>
          <a:bodyPr tIns="0" rIns="0" bIns="0">
            <a:noAutofit/>
          </a:bodyPr>
          <a:lstStyle>
            <a:lvl1pPr>
              <a:lnSpc>
                <a:spcPts val="2187"/>
              </a:lnSpc>
              <a:defRPr sz="1600">
                <a:solidFill>
                  <a:schemeClr val="accent4"/>
                </a:solidFill>
              </a:defRPr>
            </a:lvl1pPr>
            <a:lvl2pPr>
              <a:defRPr sz="1599">
                <a:solidFill>
                  <a:schemeClr val="accent2"/>
                </a:solidFill>
              </a:defRPr>
            </a:lvl2pPr>
            <a:lvl3pPr>
              <a:defRPr sz="1599">
                <a:solidFill>
                  <a:schemeClr val="accent2"/>
                </a:solidFill>
              </a:defRPr>
            </a:lvl3pPr>
            <a:lvl4pPr>
              <a:defRPr sz="1599">
                <a:solidFill>
                  <a:schemeClr val="accent2"/>
                </a:solidFill>
              </a:defRPr>
            </a:lvl4pPr>
            <a:lvl5pPr>
              <a:defRPr sz="1599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Donec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at, </a:t>
            </a:r>
            <a:r>
              <a:rPr lang="en-US" err="1"/>
              <a:t>facilisis</a:t>
            </a:r>
            <a:r>
              <a:rPr lang="en-US"/>
              <a:t>.</a:t>
            </a:r>
          </a:p>
        </p:txBody>
      </p:sp>
      <p:sp>
        <p:nvSpPr>
          <p:cNvPr id="9" name="Footer Placeholder 24"/>
          <p:cNvSpPr>
            <a:spLocks noGrp="1"/>
          </p:cNvSpPr>
          <p:nvPr>
            <p:ph type="ftr" sz="quarter" idx="14"/>
          </p:nvPr>
        </p:nvSpPr>
        <p:spPr>
          <a:xfrm>
            <a:off x="2101851" y="6377940"/>
            <a:ext cx="3884083" cy="123054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Member of Walgreens Boots Alliance ©2021 Walgreen Co. All rights reserved.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11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atured image with 2 points (charco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191001"/>
            <a:ext cx="12192000" cy="2667000"/>
          </a:xfrm>
          <a:prstGeom prst="rect">
            <a:avLst/>
          </a:prstGeom>
          <a:solidFill>
            <a:srgbClr val="413D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9"/>
          <p:cNvSpPr>
            <a:spLocks noGrp="1"/>
          </p:cNvSpPr>
          <p:nvPr>
            <p:ph type="title" hasCustomPrompt="1"/>
          </p:nvPr>
        </p:nvSpPr>
        <p:spPr>
          <a:xfrm>
            <a:off x="719141" y="4342059"/>
            <a:ext cx="5265737" cy="10191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a short </a:t>
            </a:r>
            <a:br>
              <a:rPr lang="en-US"/>
            </a:br>
            <a:r>
              <a:rPr lang="en-US"/>
              <a:t>headline here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6214533" y="4342059"/>
            <a:ext cx="2510368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F4F2EF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6214534" y="4932823"/>
            <a:ext cx="2510367" cy="880601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8957734" y="4342059"/>
            <a:ext cx="2497669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F4F2EF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8957734" y="4932823"/>
            <a:ext cx="2497668" cy="880601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34" hasCustomPrompt="1"/>
          </p:nvPr>
        </p:nvSpPr>
        <p:spPr>
          <a:xfrm>
            <a:off x="1360" y="1"/>
            <a:ext cx="12190640" cy="4191001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15" name="Footer Placeholder 24"/>
          <p:cNvSpPr>
            <a:spLocks noGrp="1"/>
          </p:cNvSpPr>
          <p:nvPr>
            <p:ph type="ftr" sz="quarter" idx="14"/>
          </p:nvPr>
        </p:nvSpPr>
        <p:spPr>
          <a:xfrm>
            <a:off x="2101851" y="6377940"/>
            <a:ext cx="3884083" cy="12305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8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</p:spTree>
    <p:extLst>
      <p:ext uri="{BB962C8B-B14F-4D97-AF65-F5344CB8AC3E}">
        <p14:creationId xmlns:p14="http://schemas.microsoft.com/office/powerpoint/2010/main" val="326570311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 Image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413744" cy="6858000"/>
          </a:xfrm>
          <a:prstGeom prst="rect">
            <a:avLst/>
          </a:prstGeom>
          <a:solidFill>
            <a:srgbClr val="F4F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719139" y="1090036"/>
            <a:ext cx="3897312" cy="1352465"/>
          </a:xfrm>
        </p:spPr>
        <p:txBody>
          <a:bodyPr anchor="b" anchorCtr="0"/>
          <a:lstStyle>
            <a:lvl1pPr>
              <a:defRPr baseline="0">
                <a:solidFill>
                  <a:srgbClr val="413D3C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588252" y="927299"/>
            <a:ext cx="3867149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7588252" y="2677390"/>
            <a:ext cx="3867149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7588252" y="4429990"/>
            <a:ext cx="3867149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719667" y="2620975"/>
            <a:ext cx="3896783" cy="2092250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7589313" y="1464591"/>
            <a:ext cx="3866088" cy="913375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7588251" y="3199155"/>
            <a:ext cx="3866088" cy="913375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/>
          </p:nvPr>
        </p:nvSpPr>
        <p:spPr>
          <a:xfrm>
            <a:off x="7588251" y="4956285"/>
            <a:ext cx="3866088" cy="913375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25" name="Footer Placeholder 24"/>
          <p:cNvSpPr>
            <a:spLocks noGrp="1"/>
          </p:cNvSpPr>
          <p:nvPr>
            <p:ph type="ftr" sz="quarter" idx="14"/>
          </p:nvPr>
        </p:nvSpPr>
        <p:spPr>
          <a:xfrm>
            <a:off x="2101851" y="6325554"/>
            <a:ext cx="2514600" cy="246107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3897315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11A6330D-E4AD-3146-4AD3-65E799CDEDDD}"/>
              </a:ext>
            </a:extLst>
          </p:cNvPr>
          <p:cNvSpPr>
            <a:spLocks noGrp="1"/>
          </p:cNvSpPr>
          <p:nvPr>
            <p:ph type="pic" sz="quarter" idx="67"/>
          </p:nvPr>
        </p:nvSpPr>
        <p:spPr>
          <a:xfrm>
            <a:off x="5980411" y="931108"/>
            <a:ext cx="1374775" cy="1376049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0D9C85-F029-9464-04C9-ECC1ED0EBE7F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5980411" y="2677390"/>
            <a:ext cx="1374775" cy="1376049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9E81359-8351-AE94-717B-35DC0C2FC21E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5980411" y="4423672"/>
            <a:ext cx="1374775" cy="1376049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9538038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 Image (Neutral)">
    <p:bg>
      <p:bgPr>
        <a:solidFill>
          <a:srgbClr val="F4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41374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719139" y="1090036"/>
            <a:ext cx="3897312" cy="1352465"/>
          </a:xfrm>
        </p:spPr>
        <p:txBody>
          <a:bodyPr anchor="b" anchorCtr="0"/>
          <a:lstStyle>
            <a:lvl1pPr>
              <a:defRPr baseline="0">
                <a:solidFill>
                  <a:srgbClr val="413D3C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588252" y="927299"/>
            <a:ext cx="3867149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7588252" y="2677390"/>
            <a:ext cx="3867149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7588252" y="4429990"/>
            <a:ext cx="3867149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719667" y="2620975"/>
            <a:ext cx="3896783" cy="2092250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7589313" y="1464591"/>
            <a:ext cx="3866088" cy="913375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7588251" y="3199155"/>
            <a:ext cx="3866088" cy="913375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/>
          </p:nvPr>
        </p:nvSpPr>
        <p:spPr>
          <a:xfrm>
            <a:off x="7588251" y="4956285"/>
            <a:ext cx="3866088" cy="913375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25" name="Footer Placeholder 24"/>
          <p:cNvSpPr>
            <a:spLocks noGrp="1"/>
          </p:cNvSpPr>
          <p:nvPr>
            <p:ph type="ftr" sz="quarter" idx="14"/>
          </p:nvPr>
        </p:nvSpPr>
        <p:spPr>
          <a:xfrm>
            <a:off x="2101851" y="6325554"/>
            <a:ext cx="2514600" cy="246107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3897315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DDE0086-E58A-210C-5009-F959EF086575}"/>
              </a:ext>
            </a:extLst>
          </p:cNvPr>
          <p:cNvSpPr>
            <a:spLocks noGrp="1"/>
          </p:cNvSpPr>
          <p:nvPr>
            <p:ph type="pic" sz="quarter" idx="67"/>
          </p:nvPr>
        </p:nvSpPr>
        <p:spPr>
          <a:xfrm>
            <a:off x="5980411" y="931108"/>
            <a:ext cx="1374775" cy="1376049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F1DA97-6A8C-47B0-A1A0-ACE3F73C7D25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5980411" y="2677390"/>
            <a:ext cx="1374775" cy="1376049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3419548-1924-CBAA-0703-BDD309A10B2A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5980411" y="4423672"/>
            <a:ext cx="1374775" cy="1376049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3772966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 Image (Clay)">
    <p:bg>
      <p:bgPr>
        <a:solidFill>
          <a:srgbClr val="DED5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41374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719139" y="1090036"/>
            <a:ext cx="3897312" cy="1352465"/>
          </a:xfrm>
        </p:spPr>
        <p:txBody>
          <a:bodyPr anchor="b" anchorCtr="0"/>
          <a:lstStyle>
            <a:lvl1pPr>
              <a:defRPr baseline="0">
                <a:solidFill>
                  <a:srgbClr val="413D3C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588252" y="927299"/>
            <a:ext cx="3867149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7588252" y="2677390"/>
            <a:ext cx="3867149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7588252" y="4429990"/>
            <a:ext cx="3867149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719667" y="2620975"/>
            <a:ext cx="3896783" cy="2092250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7589313" y="1464591"/>
            <a:ext cx="3866088" cy="913375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7588251" y="3199155"/>
            <a:ext cx="3866088" cy="913375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/>
          </p:nvPr>
        </p:nvSpPr>
        <p:spPr>
          <a:xfrm>
            <a:off x="7588251" y="4956285"/>
            <a:ext cx="3866088" cy="913375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25" name="Footer Placeholder 24"/>
          <p:cNvSpPr>
            <a:spLocks noGrp="1"/>
          </p:cNvSpPr>
          <p:nvPr>
            <p:ph type="ftr" sz="quarter" idx="14"/>
          </p:nvPr>
        </p:nvSpPr>
        <p:spPr>
          <a:xfrm>
            <a:off x="2101851" y="6325554"/>
            <a:ext cx="2514600" cy="246107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3897315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7090BAF-A53B-8EED-7E02-5A7928D257A2}"/>
              </a:ext>
            </a:extLst>
          </p:cNvPr>
          <p:cNvSpPr>
            <a:spLocks noGrp="1"/>
          </p:cNvSpPr>
          <p:nvPr>
            <p:ph type="pic" sz="quarter" idx="67"/>
          </p:nvPr>
        </p:nvSpPr>
        <p:spPr>
          <a:xfrm>
            <a:off x="5980411" y="931108"/>
            <a:ext cx="1374775" cy="1376049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2AB32D-0831-068A-7DAC-35E285E9D129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5980411" y="2677390"/>
            <a:ext cx="1374775" cy="1376049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80FD5B1-1091-9022-6D9A-EF6277E30BC8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5980411" y="4423672"/>
            <a:ext cx="1374775" cy="1376049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2608686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 Image (Charcoal)">
    <p:bg>
      <p:bgPr>
        <a:solidFill>
          <a:srgbClr val="413D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41374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719139" y="1090036"/>
            <a:ext cx="3897312" cy="1352465"/>
          </a:xfrm>
        </p:spPr>
        <p:txBody>
          <a:bodyPr anchor="b" anchorCtr="0"/>
          <a:lstStyle>
            <a:lvl1pPr>
              <a:defRPr baseline="0">
                <a:solidFill>
                  <a:srgbClr val="413D3C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588252" y="927299"/>
            <a:ext cx="3867149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7588252" y="2677390"/>
            <a:ext cx="3867149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7588252" y="4429990"/>
            <a:ext cx="3867149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719667" y="2620975"/>
            <a:ext cx="3896783" cy="2092250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7589313" y="1464591"/>
            <a:ext cx="3866088" cy="91337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7588251" y="3199155"/>
            <a:ext cx="3866088" cy="91337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/>
          </p:nvPr>
        </p:nvSpPr>
        <p:spPr>
          <a:xfrm>
            <a:off x="7588251" y="4956285"/>
            <a:ext cx="3866088" cy="91337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25" name="Footer Placeholder 24"/>
          <p:cNvSpPr>
            <a:spLocks noGrp="1"/>
          </p:cNvSpPr>
          <p:nvPr>
            <p:ph type="ftr" sz="quarter" idx="14"/>
          </p:nvPr>
        </p:nvSpPr>
        <p:spPr>
          <a:xfrm>
            <a:off x="2101851" y="6325554"/>
            <a:ext cx="2514600" cy="246107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3897315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7090BAF-A53B-8EED-7E02-5A7928D257A2}"/>
              </a:ext>
            </a:extLst>
          </p:cNvPr>
          <p:cNvSpPr>
            <a:spLocks noGrp="1"/>
          </p:cNvSpPr>
          <p:nvPr>
            <p:ph type="pic" sz="quarter" idx="67"/>
          </p:nvPr>
        </p:nvSpPr>
        <p:spPr>
          <a:xfrm>
            <a:off x="5980411" y="931108"/>
            <a:ext cx="1374775" cy="1376049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2AB32D-0831-068A-7DAC-35E285E9D129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5980411" y="2677390"/>
            <a:ext cx="1374775" cy="1376049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80FD5B1-1091-9022-6D9A-EF6277E30BC8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5980411" y="4423672"/>
            <a:ext cx="1374775" cy="1376049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7050977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ntent Columns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3"/>
          <p:cNvSpPr>
            <a:spLocks noGrp="1"/>
          </p:cNvSpPr>
          <p:nvPr>
            <p:ph sz="quarter" idx="36" hasCustomPrompt="1"/>
          </p:nvPr>
        </p:nvSpPr>
        <p:spPr>
          <a:xfrm>
            <a:off x="7927887" y="1398934"/>
            <a:ext cx="3480855" cy="2512245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26" name="Content Placeholder 3"/>
          <p:cNvSpPr>
            <a:spLocks noGrp="1"/>
          </p:cNvSpPr>
          <p:nvPr>
            <p:ph sz="quarter" idx="35" hasCustomPrompt="1"/>
          </p:nvPr>
        </p:nvSpPr>
        <p:spPr>
          <a:xfrm>
            <a:off x="4342303" y="1398934"/>
            <a:ext cx="3489676" cy="2512245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34" hasCustomPrompt="1"/>
          </p:nvPr>
        </p:nvSpPr>
        <p:spPr>
          <a:xfrm>
            <a:off x="772462" y="1398934"/>
            <a:ext cx="3476324" cy="2512245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72463" y="4145050"/>
            <a:ext cx="3476324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72464" y="4735814"/>
            <a:ext cx="3476323" cy="107760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4342303" y="4145050"/>
            <a:ext cx="3489677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4342303" y="4735814"/>
            <a:ext cx="3489676" cy="107760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7925202" y="4145050"/>
            <a:ext cx="348354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7925202" y="4735814"/>
            <a:ext cx="3483540" cy="107760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82394"/>
            <a:ext cx="10735735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7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8" name="Footer Placeholder 24">
            <a:extLst>
              <a:ext uri="{FF2B5EF4-FFF2-40B4-BE49-F238E27FC236}">
                <a16:creationId xmlns:a16="http://schemas.microsoft.com/office/drawing/2014/main" id="{B2666546-556D-ED4E-8B31-EB5A39E3E9D4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7863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ntent Columns (Neutral)">
    <p:bg>
      <p:bgPr>
        <a:solidFill>
          <a:srgbClr val="F4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3"/>
          <p:cNvSpPr>
            <a:spLocks noGrp="1"/>
          </p:cNvSpPr>
          <p:nvPr>
            <p:ph sz="quarter" idx="36" hasCustomPrompt="1"/>
          </p:nvPr>
        </p:nvSpPr>
        <p:spPr>
          <a:xfrm>
            <a:off x="7927887" y="1398934"/>
            <a:ext cx="3480855" cy="2512245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26" name="Content Placeholder 3"/>
          <p:cNvSpPr>
            <a:spLocks noGrp="1"/>
          </p:cNvSpPr>
          <p:nvPr>
            <p:ph sz="quarter" idx="35" hasCustomPrompt="1"/>
          </p:nvPr>
        </p:nvSpPr>
        <p:spPr>
          <a:xfrm>
            <a:off x="4342303" y="1398934"/>
            <a:ext cx="3489676" cy="2512245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34" hasCustomPrompt="1"/>
          </p:nvPr>
        </p:nvSpPr>
        <p:spPr>
          <a:xfrm>
            <a:off x="772462" y="1398934"/>
            <a:ext cx="3476324" cy="2512245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72463" y="4145050"/>
            <a:ext cx="3476324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72464" y="4735814"/>
            <a:ext cx="3476323" cy="107760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4342303" y="4145050"/>
            <a:ext cx="3489677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4342303" y="4735814"/>
            <a:ext cx="3489676" cy="107760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7925202" y="4145050"/>
            <a:ext cx="348354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7925202" y="4735814"/>
            <a:ext cx="3483540" cy="107760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82394"/>
            <a:ext cx="10735735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7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8" name="Footer Placeholder 24">
            <a:extLst>
              <a:ext uri="{FF2B5EF4-FFF2-40B4-BE49-F238E27FC236}">
                <a16:creationId xmlns:a16="http://schemas.microsoft.com/office/drawing/2014/main" id="{B2666546-556D-ED4E-8B31-EB5A39E3E9D4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0604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ntent Columns (Clay)">
    <p:bg>
      <p:bgPr>
        <a:solidFill>
          <a:srgbClr val="DED5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3"/>
          <p:cNvSpPr>
            <a:spLocks noGrp="1"/>
          </p:cNvSpPr>
          <p:nvPr>
            <p:ph sz="quarter" idx="36" hasCustomPrompt="1"/>
          </p:nvPr>
        </p:nvSpPr>
        <p:spPr>
          <a:xfrm>
            <a:off x="7927887" y="1398934"/>
            <a:ext cx="3480855" cy="2512245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26" name="Content Placeholder 3"/>
          <p:cNvSpPr>
            <a:spLocks noGrp="1"/>
          </p:cNvSpPr>
          <p:nvPr>
            <p:ph sz="quarter" idx="35" hasCustomPrompt="1"/>
          </p:nvPr>
        </p:nvSpPr>
        <p:spPr>
          <a:xfrm>
            <a:off x="4342303" y="1398934"/>
            <a:ext cx="3489676" cy="2512245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34" hasCustomPrompt="1"/>
          </p:nvPr>
        </p:nvSpPr>
        <p:spPr>
          <a:xfrm>
            <a:off x="772462" y="1398934"/>
            <a:ext cx="3476324" cy="2512245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72463" y="4145050"/>
            <a:ext cx="3476324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72464" y="4735814"/>
            <a:ext cx="3476323" cy="107760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4342303" y="4145050"/>
            <a:ext cx="3489677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4342303" y="4735814"/>
            <a:ext cx="3489676" cy="107760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7925202" y="4145050"/>
            <a:ext cx="348354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7925202" y="4735814"/>
            <a:ext cx="3483540" cy="107760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82394"/>
            <a:ext cx="10735735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7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8" name="Footer Placeholder 24">
            <a:extLst>
              <a:ext uri="{FF2B5EF4-FFF2-40B4-BE49-F238E27FC236}">
                <a16:creationId xmlns:a16="http://schemas.microsoft.com/office/drawing/2014/main" id="{B2666546-556D-ED4E-8B31-EB5A39E3E9D4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4653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ntent Columns (Charcoal)">
    <p:bg>
      <p:bgPr>
        <a:solidFill>
          <a:srgbClr val="413D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3"/>
          <p:cNvSpPr>
            <a:spLocks noGrp="1"/>
          </p:cNvSpPr>
          <p:nvPr>
            <p:ph sz="quarter" idx="36" hasCustomPrompt="1"/>
          </p:nvPr>
        </p:nvSpPr>
        <p:spPr>
          <a:xfrm>
            <a:off x="7927887" y="1398934"/>
            <a:ext cx="3480855" cy="2512245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26" name="Content Placeholder 3"/>
          <p:cNvSpPr>
            <a:spLocks noGrp="1"/>
          </p:cNvSpPr>
          <p:nvPr>
            <p:ph sz="quarter" idx="35" hasCustomPrompt="1"/>
          </p:nvPr>
        </p:nvSpPr>
        <p:spPr>
          <a:xfrm>
            <a:off x="4342303" y="1398934"/>
            <a:ext cx="3489676" cy="2512245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34" hasCustomPrompt="1"/>
          </p:nvPr>
        </p:nvSpPr>
        <p:spPr>
          <a:xfrm>
            <a:off x="772462" y="1398934"/>
            <a:ext cx="3476324" cy="2512245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72463" y="4145050"/>
            <a:ext cx="3476324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F4F2EF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72464" y="4735814"/>
            <a:ext cx="3476323" cy="1077608"/>
          </a:xfrm>
        </p:spPr>
        <p:txBody>
          <a:bodyPr/>
          <a:lstStyle>
            <a:lvl1pPr>
              <a:defRPr sz="1600"/>
            </a:lvl1pPr>
            <a:lvl2pPr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4342303" y="4145050"/>
            <a:ext cx="3489677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F4F2EF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4342303" y="4735814"/>
            <a:ext cx="3489676" cy="1077608"/>
          </a:xfrm>
        </p:spPr>
        <p:txBody>
          <a:bodyPr/>
          <a:lstStyle>
            <a:lvl1pPr>
              <a:defRPr sz="1600"/>
            </a:lvl1pPr>
            <a:lvl2pPr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7925202" y="4145050"/>
            <a:ext cx="348354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F4F2EF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7925202" y="4735814"/>
            <a:ext cx="3483540" cy="1077608"/>
          </a:xfrm>
        </p:spPr>
        <p:txBody>
          <a:bodyPr/>
          <a:lstStyle>
            <a:lvl1pPr>
              <a:defRPr sz="1600"/>
            </a:lvl1pPr>
            <a:lvl2pPr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82394"/>
            <a:ext cx="10735735" cy="8101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7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8" name="Footer Placeholder 24">
            <a:extLst>
              <a:ext uri="{FF2B5EF4-FFF2-40B4-BE49-F238E27FC236}">
                <a16:creationId xmlns:a16="http://schemas.microsoft.com/office/drawing/2014/main" id="{B2666546-556D-ED4E-8B31-EB5A39E3E9D4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3106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oints and image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7"/>
          <p:cNvSpPr>
            <a:spLocks noGrp="1"/>
          </p:cNvSpPr>
          <p:nvPr>
            <p:ph type="pic" sz="quarter" idx="15" hasCustomPrompt="1"/>
          </p:nvPr>
        </p:nvSpPr>
        <p:spPr>
          <a:xfrm>
            <a:off x="9175899" y="1"/>
            <a:ext cx="3006576" cy="685800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999" i="1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20726" y="2177038"/>
            <a:ext cx="2534708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20727" y="2784683"/>
            <a:ext cx="2535765" cy="30293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3477685" y="2177038"/>
            <a:ext cx="2506147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3477685" y="2784683"/>
            <a:ext cx="2507192" cy="30293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6214533" y="2177038"/>
            <a:ext cx="2509320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6214533" y="2784683"/>
            <a:ext cx="2510367" cy="30293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19668" y="375816"/>
            <a:ext cx="8004185" cy="1647232"/>
          </a:xfrm>
        </p:spPr>
        <p:txBody>
          <a:bodyPr anchor="b" anchorCtr="0">
            <a:noAutofit/>
          </a:bodyPr>
          <a:lstStyle>
            <a:lvl1pPr algn="l">
              <a:defRPr sz="5333" baseline="0"/>
            </a:lvl1pPr>
          </a:lstStyle>
          <a:p>
            <a:r>
              <a:rPr lang="en-US"/>
              <a:t>Add a short </a:t>
            </a:r>
            <a:br>
              <a:rPr lang="en-US"/>
            </a:br>
            <a:r>
              <a:rPr lang="en-US"/>
              <a:t>headline here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6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80057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7" name="Footer Placeholder 24">
            <a:extLst>
              <a:ext uri="{FF2B5EF4-FFF2-40B4-BE49-F238E27FC236}">
                <a16:creationId xmlns:a16="http://schemas.microsoft.com/office/drawing/2014/main" id="{042C9C07-D486-D94E-B64B-56A9ACF282D0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sp>
        <p:nvSpPr>
          <p:cNvPr id="2" name="Holder 6">
            <a:extLst>
              <a:ext uri="{FF2B5EF4-FFF2-40B4-BE49-F238E27FC236}">
                <a16:creationId xmlns:a16="http://schemas.microsoft.com/office/drawing/2014/main" id="{582458F7-211C-9EB6-715E-19BFA6E06FE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618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atured int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0683" y="4315949"/>
            <a:ext cx="2191319" cy="203082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19140" y="2247900"/>
            <a:ext cx="2535237" cy="3169915"/>
          </a:xfrm>
        </p:spPr>
        <p:txBody>
          <a:bodyPr tIns="0" rIns="0" bIns="0" anchor="t" anchorCtr="0">
            <a:noAutofit/>
          </a:bodyPr>
          <a:lstStyle>
            <a:lvl1pPr algn="l">
              <a:defRPr sz="3733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Add your headline here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3479873" y="2247899"/>
            <a:ext cx="5242840" cy="453656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3479875" y="2920529"/>
            <a:ext cx="5245027" cy="2497285"/>
          </a:xfrm>
        </p:spPr>
        <p:txBody>
          <a:bodyPr/>
          <a:lstStyle>
            <a:lvl1pPr>
              <a:defRPr sz="1600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In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, convallis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elementum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, cursus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ipsum dolor sit </a:t>
            </a:r>
            <a:r>
              <a:rPr lang="en-US" err="1"/>
              <a:t>amet</a:t>
            </a:r>
            <a:r>
              <a:rPr lang="en-US"/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80057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1" name="Footer Placeholder 24">
            <a:extLst>
              <a:ext uri="{FF2B5EF4-FFF2-40B4-BE49-F238E27FC236}">
                <a16:creationId xmlns:a16="http://schemas.microsoft.com/office/drawing/2014/main" id="{68A072F1-103D-F447-B801-50D54C7E27A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101851" y="6377940"/>
            <a:ext cx="3884083" cy="123054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Member of Walgreens Boots Alliance ©2021 Walgreen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203563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oints and image (neutral)">
    <p:bg>
      <p:bgPr>
        <a:solidFill>
          <a:srgbClr val="F4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7"/>
          <p:cNvSpPr>
            <a:spLocks noGrp="1"/>
          </p:cNvSpPr>
          <p:nvPr>
            <p:ph type="pic" sz="quarter" idx="15" hasCustomPrompt="1"/>
          </p:nvPr>
        </p:nvSpPr>
        <p:spPr>
          <a:xfrm>
            <a:off x="9175899" y="1"/>
            <a:ext cx="3006576" cy="685800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999" i="1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20726" y="2177038"/>
            <a:ext cx="2534708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20727" y="2784683"/>
            <a:ext cx="2535765" cy="30293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3477685" y="2177038"/>
            <a:ext cx="2506147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3477685" y="2784683"/>
            <a:ext cx="2507192" cy="30293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6214533" y="2177038"/>
            <a:ext cx="2509320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6214533" y="2784683"/>
            <a:ext cx="2510367" cy="30293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19668" y="375816"/>
            <a:ext cx="8004185" cy="1647232"/>
          </a:xfrm>
        </p:spPr>
        <p:txBody>
          <a:bodyPr anchor="b" anchorCtr="0">
            <a:noAutofit/>
          </a:bodyPr>
          <a:lstStyle>
            <a:lvl1pPr algn="l">
              <a:defRPr sz="5333" baseline="0"/>
            </a:lvl1pPr>
          </a:lstStyle>
          <a:p>
            <a:r>
              <a:rPr lang="en-US"/>
              <a:t>Add a short </a:t>
            </a:r>
            <a:br>
              <a:rPr lang="en-US"/>
            </a:br>
            <a:r>
              <a:rPr lang="en-US"/>
              <a:t>headline here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6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80057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7" name="Footer Placeholder 24">
            <a:extLst>
              <a:ext uri="{FF2B5EF4-FFF2-40B4-BE49-F238E27FC236}">
                <a16:creationId xmlns:a16="http://schemas.microsoft.com/office/drawing/2014/main" id="{042C9C07-D486-D94E-B64B-56A9ACF282D0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sp>
        <p:nvSpPr>
          <p:cNvPr id="2" name="Holder 6">
            <a:extLst>
              <a:ext uri="{FF2B5EF4-FFF2-40B4-BE49-F238E27FC236}">
                <a16:creationId xmlns:a16="http://schemas.microsoft.com/office/drawing/2014/main" id="{582458F7-211C-9EB6-715E-19BFA6E06FE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53389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oints and image (clay)">
    <p:bg>
      <p:bgPr>
        <a:solidFill>
          <a:srgbClr val="DED5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7"/>
          <p:cNvSpPr>
            <a:spLocks noGrp="1"/>
          </p:cNvSpPr>
          <p:nvPr>
            <p:ph type="pic" sz="quarter" idx="15" hasCustomPrompt="1"/>
          </p:nvPr>
        </p:nvSpPr>
        <p:spPr>
          <a:xfrm>
            <a:off x="9175899" y="1"/>
            <a:ext cx="3006576" cy="685800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999" i="1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20726" y="2177038"/>
            <a:ext cx="2534708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20727" y="2784683"/>
            <a:ext cx="2535765" cy="30293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3477685" y="2177038"/>
            <a:ext cx="2506147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3477685" y="2784683"/>
            <a:ext cx="2507192" cy="30293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6214533" y="2177038"/>
            <a:ext cx="2509320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6214533" y="2784683"/>
            <a:ext cx="2510367" cy="30293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19668" y="375816"/>
            <a:ext cx="8004185" cy="1647232"/>
          </a:xfrm>
        </p:spPr>
        <p:txBody>
          <a:bodyPr anchor="b" anchorCtr="0">
            <a:noAutofit/>
          </a:bodyPr>
          <a:lstStyle>
            <a:lvl1pPr algn="l">
              <a:defRPr sz="5333" baseline="0"/>
            </a:lvl1pPr>
          </a:lstStyle>
          <a:p>
            <a:r>
              <a:rPr lang="en-US"/>
              <a:t>Add a short </a:t>
            </a:r>
            <a:br>
              <a:rPr lang="en-US"/>
            </a:br>
            <a:r>
              <a:rPr lang="en-US"/>
              <a:t>headline here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6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80057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7" name="Footer Placeholder 24">
            <a:extLst>
              <a:ext uri="{FF2B5EF4-FFF2-40B4-BE49-F238E27FC236}">
                <a16:creationId xmlns:a16="http://schemas.microsoft.com/office/drawing/2014/main" id="{042C9C07-D486-D94E-B64B-56A9ACF282D0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sp>
        <p:nvSpPr>
          <p:cNvPr id="2" name="Holder 6">
            <a:extLst>
              <a:ext uri="{FF2B5EF4-FFF2-40B4-BE49-F238E27FC236}">
                <a16:creationId xmlns:a16="http://schemas.microsoft.com/office/drawing/2014/main" id="{582458F7-211C-9EB6-715E-19BFA6E06FE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4740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oints and image (charcoal)">
    <p:bg>
      <p:bgPr>
        <a:solidFill>
          <a:srgbClr val="413D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7"/>
          <p:cNvSpPr>
            <a:spLocks noGrp="1"/>
          </p:cNvSpPr>
          <p:nvPr>
            <p:ph type="pic" sz="quarter" idx="15" hasCustomPrompt="1"/>
          </p:nvPr>
        </p:nvSpPr>
        <p:spPr>
          <a:xfrm>
            <a:off x="9175899" y="1"/>
            <a:ext cx="3006576" cy="685800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999" i="1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20726" y="2177038"/>
            <a:ext cx="2534708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F4F2EF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20727" y="2784683"/>
            <a:ext cx="2535765" cy="3029377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3477685" y="2177038"/>
            <a:ext cx="2506147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F4F2EF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3477685" y="2784683"/>
            <a:ext cx="2507192" cy="3029377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6214533" y="2177038"/>
            <a:ext cx="2509320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F4F2EF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6214533" y="2784683"/>
            <a:ext cx="2510367" cy="3029377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19668" y="375816"/>
            <a:ext cx="8004185" cy="1647232"/>
          </a:xfrm>
        </p:spPr>
        <p:txBody>
          <a:bodyPr anchor="b" anchorCtr="0">
            <a:noAutofit/>
          </a:bodyPr>
          <a:lstStyle>
            <a:lvl1pPr algn="l">
              <a:defRPr sz="5333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Add a short </a:t>
            </a:r>
            <a:br>
              <a:rPr lang="en-US"/>
            </a:br>
            <a:r>
              <a:rPr lang="en-US"/>
              <a:t>headline here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6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80057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7" name="Footer Placeholder 24">
            <a:extLst>
              <a:ext uri="{FF2B5EF4-FFF2-40B4-BE49-F238E27FC236}">
                <a16:creationId xmlns:a16="http://schemas.microsoft.com/office/drawing/2014/main" id="{042C9C07-D486-D94E-B64B-56A9ACF282D0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sp>
        <p:nvSpPr>
          <p:cNvPr id="2" name="Holder 6">
            <a:extLst>
              <a:ext uri="{FF2B5EF4-FFF2-40B4-BE49-F238E27FC236}">
                <a16:creationId xmlns:a16="http://schemas.microsoft.com/office/drawing/2014/main" id="{582458F7-211C-9EB6-715E-19BFA6E06FE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7586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ith 3 points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309E5C-F349-F1ED-78DE-6291A2662958}"/>
              </a:ext>
            </a:extLst>
          </p:cNvPr>
          <p:cNvSpPr/>
          <p:nvPr/>
        </p:nvSpPr>
        <p:spPr>
          <a:xfrm>
            <a:off x="0" y="1"/>
            <a:ext cx="12192000" cy="420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2"/>
              </a:solidFill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sz="quarter" idx="34" hasCustomPrompt="1"/>
          </p:nvPr>
        </p:nvSpPr>
        <p:spPr>
          <a:xfrm>
            <a:off x="-8180" y="1"/>
            <a:ext cx="12190640" cy="420495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72463" y="4342059"/>
            <a:ext cx="3476324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72464" y="4932823"/>
            <a:ext cx="3476323" cy="8806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4342303" y="4342059"/>
            <a:ext cx="3489677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4342303" y="4932823"/>
            <a:ext cx="3489676" cy="8806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7925202" y="4342059"/>
            <a:ext cx="348354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7925202" y="4932823"/>
            <a:ext cx="3483540" cy="8806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6" name="Footer Placeholder 24">
            <a:extLst>
              <a:ext uri="{FF2B5EF4-FFF2-40B4-BE49-F238E27FC236}">
                <a16:creationId xmlns:a16="http://schemas.microsoft.com/office/drawing/2014/main" id="{9B0BD8EE-E95C-0749-A30D-E99F017A69A5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4568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ith 3 points (neutral)">
    <p:bg>
      <p:bgPr>
        <a:solidFill>
          <a:srgbClr val="F4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309E5C-F349-F1ED-78DE-6291A2662958}"/>
              </a:ext>
            </a:extLst>
          </p:cNvPr>
          <p:cNvSpPr/>
          <p:nvPr/>
        </p:nvSpPr>
        <p:spPr>
          <a:xfrm>
            <a:off x="0" y="1"/>
            <a:ext cx="12192000" cy="420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2"/>
              </a:solidFill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sz="quarter" idx="34" hasCustomPrompt="1"/>
          </p:nvPr>
        </p:nvSpPr>
        <p:spPr>
          <a:xfrm>
            <a:off x="-8180" y="1"/>
            <a:ext cx="12190640" cy="420495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72463" y="4342059"/>
            <a:ext cx="3476324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72464" y="4932823"/>
            <a:ext cx="3476323" cy="8806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4342303" y="4342059"/>
            <a:ext cx="3489677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4342303" y="4932823"/>
            <a:ext cx="3489676" cy="8806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7925202" y="4342059"/>
            <a:ext cx="348354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7925202" y="4932823"/>
            <a:ext cx="3483540" cy="8806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6" name="Footer Placeholder 24">
            <a:extLst>
              <a:ext uri="{FF2B5EF4-FFF2-40B4-BE49-F238E27FC236}">
                <a16:creationId xmlns:a16="http://schemas.microsoft.com/office/drawing/2014/main" id="{9B0BD8EE-E95C-0749-A30D-E99F017A69A5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79410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ith 3 points (clay)">
    <p:bg>
      <p:bgPr>
        <a:solidFill>
          <a:srgbClr val="DED5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309E5C-F349-F1ED-78DE-6291A2662958}"/>
              </a:ext>
            </a:extLst>
          </p:cNvPr>
          <p:cNvSpPr/>
          <p:nvPr/>
        </p:nvSpPr>
        <p:spPr>
          <a:xfrm>
            <a:off x="0" y="1"/>
            <a:ext cx="12192000" cy="420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2"/>
              </a:solidFill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sz="quarter" idx="34" hasCustomPrompt="1"/>
          </p:nvPr>
        </p:nvSpPr>
        <p:spPr>
          <a:xfrm>
            <a:off x="-8180" y="1"/>
            <a:ext cx="12190640" cy="420495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72463" y="4342059"/>
            <a:ext cx="3476324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72464" y="4932823"/>
            <a:ext cx="3476323" cy="8806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4342303" y="4342059"/>
            <a:ext cx="3489677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4342303" y="4932823"/>
            <a:ext cx="3489676" cy="8806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7925202" y="4342059"/>
            <a:ext cx="348354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7925202" y="4932823"/>
            <a:ext cx="3483540" cy="8806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6" name="Footer Placeholder 24">
            <a:extLst>
              <a:ext uri="{FF2B5EF4-FFF2-40B4-BE49-F238E27FC236}">
                <a16:creationId xmlns:a16="http://schemas.microsoft.com/office/drawing/2014/main" id="{9B0BD8EE-E95C-0749-A30D-E99F017A69A5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1832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ith 3 points (charcoal)">
    <p:bg>
      <p:bgPr>
        <a:solidFill>
          <a:srgbClr val="413D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309E5C-F349-F1ED-78DE-6291A2662958}"/>
              </a:ext>
            </a:extLst>
          </p:cNvPr>
          <p:cNvSpPr/>
          <p:nvPr/>
        </p:nvSpPr>
        <p:spPr>
          <a:xfrm>
            <a:off x="0" y="1"/>
            <a:ext cx="12192000" cy="420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2"/>
              </a:solidFill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sz="quarter" idx="34" hasCustomPrompt="1"/>
          </p:nvPr>
        </p:nvSpPr>
        <p:spPr>
          <a:xfrm>
            <a:off x="-8180" y="1"/>
            <a:ext cx="12190640" cy="420495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72463" y="4342059"/>
            <a:ext cx="3476324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F4F2EF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72464" y="4932823"/>
            <a:ext cx="3476323" cy="880601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4342303" y="4342059"/>
            <a:ext cx="3489677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F4F2EF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4342303" y="4932823"/>
            <a:ext cx="3489676" cy="880601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7925202" y="4342059"/>
            <a:ext cx="348354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F4F2EF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7925202" y="4932823"/>
            <a:ext cx="3483540" cy="880601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6" name="Footer Placeholder 24">
            <a:extLst>
              <a:ext uri="{FF2B5EF4-FFF2-40B4-BE49-F238E27FC236}">
                <a16:creationId xmlns:a16="http://schemas.microsoft.com/office/drawing/2014/main" id="{9B0BD8EE-E95C-0749-A30D-E99F017A69A5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74528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ith 3 points and headline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"/>
          <p:cNvSpPr>
            <a:spLocks noGrp="1"/>
          </p:cNvSpPr>
          <p:nvPr>
            <p:ph sz="quarter" idx="34" hasCustomPrompt="1"/>
          </p:nvPr>
        </p:nvSpPr>
        <p:spPr>
          <a:xfrm>
            <a:off x="1360" y="1396178"/>
            <a:ext cx="12190640" cy="2794825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72463" y="4342059"/>
            <a:ext cx="3476324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72464" y="4932823"/>
            <a:ext cx="3476323" cy="8806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4342303" y="4342059"/>
            <a:ext cx="3489677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4342303" y="4932823"/>
            <a:ext cx="3489676" cy="8806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7925202" y="4342059"/>
            <a:ext cx="348354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7925202" y="4932823"/>
            <a:ext cx="3483540" cy="8806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85171"/>
            <a:ext cx="10735735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6" name="Footer Placeholder 24">
            <a:extLst>
              <a:ext uri="{FF2B5EF4-FFF2-40B4-BE49-F238E27FC236}">
                <a16:creationId xmlns:a16="http://schemas.microsoft.com/office/drawing/2014/main" id="{9B0BD8EE-E95C-0749-A30D-E99F017A69A5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2429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ith 3 points and headline (neutral)">
    <p:bg>
      <p:bgPr>
        <a:solidFill>
          <a:srgbClr val="F4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"/>
          <p:cNvSpPr>
            <a:spLocks noGrp="1"/>
          </p:cNvSpPr>
          <p:nvPr>
            <p:ph sz="quarter" idx="34" hasCustomPrompt="1"/>
          </p:nvPr>
        </p:nvSpPr>
        <p:spPr>
          <a:xfrm>
            <a:off x="1360" y="1396178"/>
            <a:ext cx="12190640" cy="2794825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72463" y="4342059"/>
            <a:ext cx="3476324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72464" y="4932823"/>
            <a:ext cx="3476323" cy="8806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4342303" y="4342059"/>
            <a:ext cx="3489677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4342303" y="4932823"/>
            <a:ext cx="3489676" cy="8806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7925202" y="4342059"/>
            <a:ext cx="348354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7925202" y="4932823"/>
            <a:ext cx="3483540" cy="8806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85171"/>
            <a:ext cx="10735735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6" name="Footer Placeholder 24">
            <a:extLst>
              <a:ext uri="{FF2B5EF4-FFF2-40B4-BE49-F238E27FC236}">
                <a16:creationId xmlns:a16="http://schemas.microsoft.com/office/drawing/2014/main" id="{9B0BD8EE-E95C-0749-A30D-E99F017A69A5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7948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ith 3 points and headline (clay)">
    <p:bg>
      <p:bgPr>
        <a:solidFill>
          <a:srgbClr val="DED5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"/>
          <p:cNvSpPr>
            <a:spLocks noGrp="1"/>
          </p:cNvSpPr>
          <p:nvPr>
            <p:ph sz="quarter" idx="34" hasCustomPrompt="1"/>
          </p:nvPr>
        </p:nvSpPr>
        <p:spPr>
          <a:xfrm>
            <a:off x="1360" y="1396178"/>
            <a:ext cx="12190640" cy="2794825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72463" y="4342059"/>
            <a:ext cx="3476324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72464" y="4932823"/>
            <a:ext cx="3476323" cy="8806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4342303" y="4342059"/>
            <a:ext cx="3489677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4342303" y="4932823"/>
            <a:ext cx="3489676" cy="8806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7925202" y="4342059"/>
            <a:ext cx="348354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7925202" y="4932823"/>
            <a:ext cx="3483540" cy="8806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85171"/>
            <a:ext cx="10735735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6" name="Footer Placeholder 24">
            <a:extLst>
              <a:ext uri="{FF2B5EF4-FFF2-40B4-BE49-F238E27FC236}">
                <a16:creationId xmlns:a16="http://schemas.microsoft.com/office/drawing/2014/main" id="{9B0BD8EE-E95C-0749-A30D-E99F017A69A5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56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vervie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4661" b="34603"/>
          <a:stretch/>
        </p:blipFill>
        <p:spPr>
          <a:xfrm>
            <a:off x="5001522" y="493736"/>
            <a:ext cx="7196665" cy="6364266"/>
          </a:xfrm>
          <a:prstGeom prst="rect">
            <a:avLst/>
          </a:prstGeom>
        </p:spPr>
      </p:pic>
      <p:sp>
        <p:nvSpPr>
          <p:cNvPr id="17" name="Holder 7"/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719665" y="4308187"/>
            <a:ext cx="5265211" cy="1358084"/>
          </a:xfrm>
        </p:spPr>
        <p:txBody>
          <a:bodyPr tIns="0" rIns="0" bIns="0">
            <a:noAutofit/>
          </a:bodyPr>
          <a:lstStyle>
            <a:lvl1pPr>
              <a:lnSpc>
                <a:spcPts val="2187"/>
              </a:lnSpc>
              <a:defRPr sz="1600">
                <a:solidFill>
                  <a:schemeClr val="accent4"/>
                </a:solidFill>
              </a:defRPr>
            </a:lvl1pPr>
            <a:lvl2pPr>
              <a:defRPr sz="1599">
                <a:solidFill>
                  <a:schemeClr val="accent2"/>
                </a:solidFill>
              </a:defRPr>
            </a:lvl2pPr>
            <a:lvl3pPr>
              <a:defRPr sz="1599">
                <a:solidFill>
                  <a:schemeClr val="accent2"/>
                </a:solidFill>
              </a:defRPr>
            </a:lvl3pPr>
            <a:lvl4pPr>
              <a:defRPr sz="1599">
                <a:solidFill>
                  <a:schemeClr val="accent2"/>
                </a:solidFill>
              </a:defRPr>
            </a:lvl4pPr>
            <a:lvl5pPr>
              <a:defRPr sz="1599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Donec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at, </a:t>
            </a:r>
            <a:r>
              <a:rPr lang="en-US" err="1"/>
              <a:t>facilisis</a:t>
            </a:r>
            <a:r>
              <a:rPr lang="en-US"/>
              <a:t>.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719666" y="3189552"/>
            <a:ext cx="5265209" cy="850287"/>
          </a:xfrm>
        </p:spPr>
        <p:txBody>
          <a:bodyPr lIns="0" tIns="0" rIns="0" bIns="0" anchor="b" anchorCtr="0">
            <a:normAutofit/>
          </a:bodyPr>
          <a:lstStyle>
            <a:lvl1pPr>
              <a:lnSpc>
                <a:spcPct val="100000"/>
              </a:lnSpc>
              <a:defRPr sz="2667" b="1" baseline="0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Add subhead here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80057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4" name="Footer Placeholder 24">
            <a:extLst>
              <a:ext uri="{FF2B5EF4-FFF2-40B4-BE49-F238E27FC236}">
                <a16:creationId xmlns:a16="http://schemas.microsoft.com/office/drawing/2014/main" id="{5ABC8090-817F-B941-ADE3-5CEC0D5AE16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101851" y="6377940"/>
            <a:ext cx="3884083" cy="123054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Member of Walgreens Boots Alliance ©2021 Walgreen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801698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ith 3 points and headline (charcoal)">
    <p:bg>
      <p:bgPr>
        <a:solidFill>
          <a:srgbClr val="413D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"/>
          <p:cNvSpPr>
            <a:spLocks noGrp="1"/>
          </p:cNvSpPr>
          <p:nvPr>
            <p:ph sz="quarter" idx="34" hasCustomPrompt="1"/>
          </p:nvPr>
        </p:nvSpPr>
        <p:spPr>
          <a:xfrm>
            <a:off x="1360" y="1396178"/>
            <a:ext cx="12190640" cy="2794825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72463" y="4342059"/>
            <a:ext cx="3476324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F4F2EF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72464" y="4932823"/>
            <a:ext cx="3476323" cy="880601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4342303" y="4342059"/>
            <a:ext cx="3489677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F4F2EF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4342303" y="4932823"/>
            <a:ext cx="3489676" cy="880601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7925202" y="4342059"/>
            <a:ext cx="348354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F4F2EF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7925202" y="4932823"/>
            <a:ext cx="3483540" cy="880601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85171"/>
            <a:ext cx="10735735" cy="8101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6" name="Footer Placeholder 24">
            <a:extLst>
              <a:ext uri="{FF2B5EF4-FFF2-40B4-BE49-F238E27FC236}">
                <a16:creationId xmlns:a16="http://schemas.microsoft.com/office/drawing/2014/main" id="{9B0BD8EE-E95C-0749-A30D-E99F017A69A5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24336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Color Blo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D40BEB-5AAE-F189-8147-EEE7E26F1CE8}"/>
              </a:ext>
            </a:extLst>
          </p:cNvPr>
          <p:cNvSpPr/>
          <p:nvPr/>
        </p:nvSpPr>
        <p:spPr>
          <a:xfrm>
            <a:off x="1904" y="-254"/>
            <a:ext cx="4145280" cy="6858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46F002-B275-5C6F-2D92-991C8653DAF6}"/>
              </a:ext>
            </a:extLst>
          </p:cNvPr>
          <p:cNvSpPr/>
          <p:nvPr/>
        </p:nvSpPr>
        <p:spPr>
          <a:xfrm>
            <a:off x="8046720" y="0"/>
            <a:ext cx="4145280" cy="6858000"/>
          </a:xfrm>
          <a:prstGeom prst="rect">
            <a:avLst/>
          </a:prstGeom>
          <a:solidFill>
            <a:srgbClr val="DED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82BABD-00E1-4F86-9FED-0544F3FABFBB}"/>
              </a:ext>
            </a:extLst>
          </p:cNvPr>
          <p:cNvSpPr/>
          <p:nvPr/>
        </p:nvSpPr>
        <p:spPr>
          <a:xfrm>
            <a:off x="4145280" y="0"/>
            <a:ext cx="3901440" cy="6858000"/>
          </a:xfrm>
          <a:prstGeom prst="rect">
            <a:avLst/>
          </a:prstGeom>
          <a:solidFill>
            <a:srgbClr val="F4F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2"/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3386390" y="2594345"/>
          <a:ext cx="216747" cy="365760"/>
        </p:xfrm>
        <a:graphic>
          <a:graphicData uri="http://schemas.openxmlformats.org/drawingml/2006/table">
            <a:tbl>
              <a:tblPr/>
              <a:tblGrid>
                <a:gridCol w="216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05286" y="1790506"/>
            <a:ext cx="253471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804756" y="2347351"/>
            <a:ext cx="2535768" cy="3570735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10735735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25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31" name="Footer Placeholder 24">
            <a:extLst>
              <a:ext uri="{FF2B5EF4-FFF2-40B4-BE49-F238E27FC236}">
                <a16:creationId xmlns:a16="http://schemas.microsoft.com/office/drawing/2014/main" id="{071D5C19-DFD1-F04E-A137-2F8846A19718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>
          <a:xfrm>
            <a:off x="2101851" y="6377941"/>
            <a:ext cx="3883023" cy="246107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DEC2B00-645E-F850-0097-C8B06D3535B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828646" y="1833704"/>
            <a:ext cx="253471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8D36335-8AAE-B6DF-4E73-AA533BDE4A8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828116" y="2390548"/>
            <a:ext cx="2535768" cy="3570735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BE52812-06DB-89EB-6AE3-8FDA56562B3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852006" y="1790506"/>
            <a:ext cx="253471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4F8AD61-6442-48F7-9041-82346D00FEF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851476" y="2347351"/>
            <a:ext cx="2535768" cy="3570735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5574056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Color Block with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D40BEB-5AAE-F189-8147-EEE7E26F1CE8}"/>
              </a:ext>
            </a:extLst>
          </p:cNvPr>
          <p:cNvSpPr/>
          <p:nvPr/>
        </p:nvSpPr>
        <p:spPr>
          <a:xfrm>
            <a:off x="1904" y="-254"/>
            <a:ext cx="4145280" cy="6858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46F002-B275-5C6F-2D92-991C8653DAF6}"/>
              </a:ext>
            </a:extLst>
          </p:cNvPr>
          <p:cNvSpPr/>
          <p:nvPr/>
        </p:nvSpPr>
        <p:spPr>
          <a:xfrm>
            <a:off x="8046720" y="0"/>
            <a:ext cx="4145280" cy="6858000"/>
          </a:xfrm>
          <a:prstGeom prst="rect">
            <a:avLst/>
          </a:prstGeom>
          <a:solidFill>
            <a:srgbClr val="DED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82BABD-00E1-4F86-9FED-0544F3FABFBB}"/>
              </a:ext>
            </a:extLst>
          </p:cNvPr>
          <p:cNvSpPr/>
          <p:nvPr/>
        </p:nvSpPr>
        <p:spPr>
          <a:xfrm>
            <a:off x="4145280" y="0"/>
            <a:ext cx="3901440" cy="6858000"/>
          </a:xfrm>
          <a:prstGeom prst="rect">
            <a:avLst/>
          </a:prstGeom>
          <a:solidFill>
            <a:srgbClr val="F4F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2"/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3386390" y="2594345"/>
          <a:ext cx="216747" cy="365760"/>
        </p:xfrm>
        <a:graphic>
          <a:graphicData uri="http://schemas.openxmlformats.org/drawingml/2006/table">
            <a:tbl>
              <a:tblPr/>
              <a:tblGrid>
                <a:gridCol w="216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05286" y="3123918"/>
            <a:ext cx="253471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804756" y="3784153"/>
            <a:ext cx="2535768" cy="2133933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10735735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25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31" name="Footer Placeholder 24">
            <a:extLst>
              <a:ext uri="{FF2B5EF4-FFF2-40B4-BE49-F238E27FC236}">
                <a16:creationId xmlns:a16="http://schemas.microsoft.com/office/drawing/2014/main" id="{071D5C19-DFD1-F04E-A137-2F8846A19718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>
          <a:xfrm>
            <a:off x="2101851" y="6377941"/>
            <a:ext cx="3883023" cy="246107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DEC2B00-645E-F850-0097-C8B06D3535B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828646" y="3167116"/>
            <a:ext cx="253471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8D36335-8AAE-B6DF-4E73-AA533BDE4A8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828116" y="3827350"/>
            <a:ext cx="2535768" cy="2133933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BE52812-06DB-89EB-6AE3-8FDA56562B3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852006" y="3123918"/>
            <a:ext cx="253471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4F8AD61-6442-48F7-9041-82346D00FEF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851476" y="3784153"/>
            <a:ext cx="2535768" cy="2133933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011E724-1E68-5044-5AF2-DB89180CE51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1209040" y="1286400"/>
            <a:ext cx="1727200" cy="1728801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4C0592E7-0A6F-E02F-B54B-09E4FA976BF5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232400" y="1286400"/>
            <a:ext cx="1727200" cy="1728801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5D9668E-2235-31D8-141C-D62B232ABD77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9255760" y="1286400"/>
            <a:ext cx="1727200" cy="1728801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3386376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 Color Block (Neutral/Cla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martArt Placeholder 4"/>
          <p:cNvSpPr>
            <a:spLocks noGrp="1"/>
          </p:cNvSpPr>
          <p:nvPr>
            <p:ph type="dgm" sz="quarter" idx="43"/>
          </p:nvPr>
        </p:nvSpPr>
        <p:spPr>
          <a:xfrm>
            <a:off x="8844777" y="1396771"/>
            <a:ext cx="2762340" cy="4470036"/>
          </a:xfrm>
          <a:solidFill>
            <a:srgbClr val="DED5D0"/>
          </a:solidFill>
        </p:spPr>
        <p:txBody>
          <a:bodyPr anchor="ctr">
            <a:normAutofit/>
          </a:bodyPr>
          <a:lstStyle>
            <a:lvl1pPr algn="ctr">
              <a:defRPr lang="en-US" sz="1067" dirty="0"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29" name="SmartArt Placeholder 4"/>
          <p:cNvSpPr>
            <a:spLocks noGrp="1"/>
          </p:cNvSpPr>
          <p:nvPr>
            <p:ph type="dgm" sz="quarter" idx="42"/>
          </p:nvPr>
        </p:nvSpPr>
        <p:spPr>
          <a:xfrm>
            <a:off x="6096002" y="1396771"/>
            <a:ext cx="2740041" cy="4470036"/>
          </a:xfrm>
          <a:solidFill>
            <a:srgbClr val="F4F2EF"/>
          </a:solidFill>
        </p:spPr>
        <p:txBody>
          <a:bodyPr anchor="ctr">
            <a:normAutofit/>
          </a:bodyPr>
          <a:lstStyle>
            <a:lvl1pPr algn="ctr">
              <a:defRPr lang="en-US" sz="1067" dirty="0"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28" name="SmartArt Placeholder 4"/>
          <p:cNvSpPr>
            <a:spLocks noGrp="1"/>
          </p:cNvSpPr>
          <p:nvPr>
            <p:ph type="dgm" sz="quarter" idx="41"/>
          </p:nvPr>
        </p:nvSpPr>
        <p:spPr>
          <a:xfrm>
            <a:off x="3345035" y="1396771"/>
            <a:ext cx="2750967" cy="4470036"/>
          </a:xfrm>
          <a:solidFill>
            <a:srgbClr val="DED5D0"/>
          </a:solidFill>
        </p:spPr>
        <p:txBody>
          <a:bodyPr anchor="ctr">
            <a:normAutofit/>
          </a:bodyPr>
          <a:lstStyle>
            <a:lvl1pPr algn="ctr">
              <a:defRPr lang="en-US" sz="1067" dirty="0"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5" name="SmartArt Placeholder 4"/>
          <p:cNvSpPr>
            <a:spLocks noGrp="1"/>
          </p:cNvSpPr>
          <p:nvPr>
            <p:ph type="dgm" sz="quarter" idx="40"/>
          </p:nvPr>
        </p:nvSpPr>
        <p:spPr>
          <a:xfrm>
            <a:off x="584887" y="1396771"/>
            <a:ext cx="2760148" cy="4470036"/>
          </a:xfrm>
          <a:solidFill>
            <a:srgbClr val="F4F2EF"/>
          </a:solidFill>
        </p:spPr>
        <p:txBody>
          <a:bodyPr anchor="ctr">
            <a:normAutofit/>
          </a:bodyPr>
          <a:lstStyle>
            <a:lvl1pPr algn="ctr">
              <a:defRPr lang="en-US" sz="1067" dirty="0"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3386390" y="2594345"/>
          <a:ext cx="216747" cy="365760"/>
        </p:xfrm>
        <a:graphic>
          <a:graphicData uri="http://schemas.openxmlformats.org/drawingml/2006/table">
            <a:tbl>
              <a:tblPr/>
              <a:tblGrid>
                <a:gridCol w="216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1540243"/>
            <a:ext cx="253471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719667" y="2095536"/>
            <a:ext cx="2535768" cy="3570735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3477685" y="1540243"/>
            <a:ext cx="2506147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3477685" y="2095536"/>
            <a:ext cx="2507192" cy="3570735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34" hasCustomPrompt="1"/>
          </p:nvPr>
        </p:nvSpPr>
        <p:spPr>
          <a:xfrm>
            <a:off x="6214533" y="1540243"/>
            <a:ext cx="2506147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35"/>
          </p:nvPr>
        </p:nvSpPr>
        <p:spPr>
          <a:xfrm>
            <a:off x="6214533" y="2095536"/>
            <a:ext cx="2507192" cy="3570735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6" hasCustomPrompt="1"/>
          </p:nvPr>
        </p:nvSpPr>
        <p:spPr>
          <a:xfrm>
            <a:off x="8957734" y="1540243"/>
            <a:ext cx="2496625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7"/>
          </p:nvPr>
        </p:nvSpPr>
        <p:spPr>
          <a:xfrm>
            <a:off x="8957733" y="2095536"/>
            <a:ext cx="2497667" cy="3570735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10735735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25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31" name="Footer Placeholder 24">
            <a:extLst>
              <a:ext uri="{FF2B5EF4-FFF2-40B4-BE49-F238E27FC236}">
                <a16:creationId xmlns:a16="http://schemas.microsoft.com/office/drawing/2014/main" id="{071D5C19-DFD1-F04E-A137-2F8846A19718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0012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 Color Blo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martArt Placeholder 4"/>
          <p:cNvSpPr>
            <a:spLocks noGrp="1"/>
          </p:cNvSpPr>
          <p:nvPr>
            <p:ph type="dgm" sz="quarter" idx="43"/>
          </p:nvPr>
        </p:nvSpPr>
        <p:spPr>
          <a:xfrm>
            <a:off x="8844777" y="1396771"/>
            <a:ext cx="2762340" cy="4470036"/>
          </a:xfrm>
          <a:solidFill>
            <a:srgbClr val="DED5D0"/>
          </a:solidFill>
        </p:spPr>
        <p:txBody>
          <a:bodyPr anchor="ctr">
            <a:normAutofit/>
          </a:bodyPr>
          <a:lstStyle>
            <a:lvl1pPr algn="ctr">
              <a:defRPr lang="en-US" sz="1067" dirty="0"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29" name="SmartArt Placeholder 4"/>
          <p:cNvSpPr>
            <a:spLocks noGrp="1"/>
          </p:cNvSpPr>
          <p:nvPr>
            <p:ph type="dgm" sz="quarter" idx="42"/>
          </p:nvPr>
        </p:nvSpPr>
        <p:spPr>
          <a:xfrm>
            <a:off x="6096002" y="1396771"/>
            <a:ext cx="2740041" cy="4470036"/>
          </a:xfrm>
          <a:solidFill>
            <a:srgbClr val="413D3C"/>
          </a:solidFill>
        </p:spPr>
        <p:txBody>
          <a:bodyPr anchor="ctr">
            <a:normAutofit/>
          </a:bodyPr>
          <a:lstStyle>
            <a:lvl1pPr algn="ctr">
              <a:defRPr lang="en-US" sz="1067" dirty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28" name="SmartArt Placeholder 4"/>
          <p:cNvSpPr>
            <a:spLocks noGrp="1"/>
          </p:cNvSpPr>
          <p:nvPr>
            <p:ph type="dgm" sz="quarter" idx="41"/>
          </p:nvPr>
        </p:nvSpPr>
        <p:spPr>
          <a:xfrm>
            <a:off x="3345035" y="1396771"/>
            <a:ext cx="2750967" cy="4470036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lang="en-US" sz="1067" dirty="0"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5" name="SmartArt Placeholder 4"/>
          <p:cNvSpPr>
            <a:spLocks noGrp="1"/>
          </p:cNvSpPr>
          <p:nvPr>
            <p:ph type="dgm" sz="quarter" idx="40"/>
          </p:nvPr>
        </p:nvSpPr>
        <p:spPr>
          <a:xfrm>
            <a:off x="584887" y="1396771"/>
            <a:ext cx="2760148" cy="4470036"/>
          </a:xfrm>
          <a:solidFill>
            <a:srgbClr val="F4F2EF"/>
          </a:solidFill>
        </p:spPr>
        <p:txBody>
          <a:bodyPr anchor="ctr">
            <a:normAutofit/>
          </a:bodyPr>
          <a:lstStyle>
            <a:lvl1pPr algn="ctr">
              <a:defRPr lang="en-US" sz="1067" dirty="0"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3386390" y="2594345"/>
          <a:ext cx="216747" cy="365760"/>
        </p:xfrm>
        <a:graphic>
          <a:graphicData uri="http://schemas.openxmlformats.org/drawingml/2006/table">
            <a:tbl>
              <a:tblPr/>
              <a:tblGrid>
                <a:gridCol w="216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1540243"/>
            <a:ext cx="253471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719667" y="2095536"/>
            <a:ext cx="2535768" cy="3570735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3477685" y="1540243"/>
            <a:ext cx="2506147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3477685" y="2095536"/>
            <a:ext cx="2507192" cy="3570735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34" hasCustomPrompt="1"/>
          </p:nvPr>
        </p:nvSpPr>
        <p:spPr>
          <a:xfrm>
            <a:off x="6214533" y="1540243"/>
            <a:ext cx="2506147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35"/>
          </p:nvPr>
        </p:nvSpPr>
        <p:spPr>
          <a:xfrm>
            <a:off x="6214533" y="2095536"/>
            <a:ext cx="2507192" cy="357073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6" hasCustomPrompt="1"/>
          </p:nvPr>
        </p:nvSpPr>
        <p:spPr>
          <a:xfrm>
            <a:off x="8957734" y="1540243"/>
            <a:ext cx="2496625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7"/>
          </p:nvPr>
        </p:nvSpPr>
        <p:spPr>
          <a:xfrm>
            <a:off x="8957733" y="2095536"/>
            <a:ext cx="2497667" cy="357073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10735735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25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31" name="Footer Placeholder 24">
            <a:extLst>
              <a:ext uri="{FF2B5EF4-FFF2-40B4-BE49-F238E27FC236}">
                <a16:creationId xmlns:a16="http://schemas.microsoft.com/office/drawing/2014/main" id="{071D5C19-DFD1-F04E-A137-2F8846A19718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8014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Columns with Subheads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1395140"/>
            <a:ext cx="253471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C00000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3476625" y="1395140"/>
            <a:ext cx="250825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C00000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6208913" y="1395140"/>
            <a:ext cx="2515987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C00000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8964796" y="1395140"/>
            <a:ext cx="2490605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C00000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19667" y="2005283"/>
            <a:ext cx="2535768" cy="38087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3477685" y="2005283"/>
            <a:ext cx="2508249" cy="38087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6208183" y="2005283"/>
            <a:ext cx="2516719" cy="38087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8957734" y="2005283"/>
            <a:ext cx="2497668" cy="38087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10735735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7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9" name="Footer Placeholder 24">
            <a:extLst>
              <a:ext uri="{FF2B5EF4-FFF2-40B4-BE49-F238E27FC236}">
                <a16:creationId xmlns:a16="http://schemas.microsoft.com/office/drawing/2014/main" id="{2728A949-F759-9F4C-BC07-0D679A7959AA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8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Columns with Subheads (Neutral)">
    <p:bg>
      <p:bgPr>
        <a:solidFill>
          <a:srgbClr val="F4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1395140"/>
            <a:ext cx="253471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C00000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3476625" y="1395140"/>
            <a:ext cx="250825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C00000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6208913" y="1395140"/>
            <a:ext cx="2515987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C00000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8964796" y="1395140"/>
            <a:ext cx="2490605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C00000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19667" y="2005283"/>
            <a:ext cx="2535768" cy="38087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3477685" y="2005283"/>
            <a:ext cx="2508249" cy="38087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6208183" y="2005283"/>
            <a:ext cx="2516719" cy="38087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8957734" y="2005283"/>
            <a:ext cx="2497668" cy="38087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10735735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7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9" name="Footer Placeholder 24">
            <a:extLst>
              <a:ext uri="{FF2B5EF4-FFF2-40B4-BE49-F238E27FC236}">
                <a16:creationId xmlns:a16="http://schemas.microsoft.com/office/drawing/2014/main" id="{2728A949-F759-9F4C-BC07-0D679A7959AA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1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Columns with Subheads (Clay)">
    <p:bg>
      <p:bgPr>
        <a:solidFill>
          <a:srgbClr val="DED5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1395140"/>
            <a:ext cx="253471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C00000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3476625" y="1395140"/>
            <a:ext cx="250825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C00000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6208913" y="1395140"/>
            <a:ext cx="2515987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C00000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8964796" y="1395140"/>
            <a:ext cx="2490605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C00000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19667" y="2005283"/>
            <a:ext cx="2535768" cy="38087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3477685" y="2005283"/>
            <a:ext cx="2508249" cy="38087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6208183" y="2005283"/>
            <a:ext cx="2516719" cy="38087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8957734" y="2005283"/>
            <a:ext cx="2497668" cy="38087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10735735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7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9" name="Footer Placeholder 24">
            <a:extLst>
              <a:ext uri="{FF2B5EF4-FFF2-40B4-BE49-F238E27FC236}">
                <a16:creationId xmlns:a16="http://schemas.microsoft.com/office/drawing/2014/main" id="{2728A949-F759-9F4C-BC07-0D679A7959AA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53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Columns with Subheads (Charcoal)">
    <p:bg>
      <p:bgPr>
        <a:solidFill>
          <a:srgbClr val="413D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1395140"/>
            <a:ext cx="253471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F4F2EF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3476625" y="1395140"/>
            <a:ext cx="250825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F4F2EF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6208913" y="1395140"/>
            <a:ext cx="2515987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F4F2EF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8964796" y="1395140"/>
            <a:ext cx="2490605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F4F2EF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19667" y="2005283"/>
            <a:ext cx="2535768" cy="3808777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3477685" y="2005283"/>
            <a:ext cx="2508249" cy="3808777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6208183" y="2005283"/>
            <a:ext cx="2516719" cy="3808777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8957734" y="2005283"/>
            <a:ext cx="2497668" cy="3808777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10735735" cy="8101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7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9" name="Footer Placeholder 24">
            <a:extLst>
              <a:ext uri="{FF2B5EF4-FFF2-40B4-BE49-F238E27FC236}">
                <a16:creationId xmlns:a16="http://schemas.microsoft.com/office/drawing/2014/main" id="{2728A949-F759-9F4C-BC07-0D679A7959AA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6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oints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56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101850" y="1559882"/>
            <a:ext cx="3884087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2102912" y="2097174"/>
            <a:ext cx="3883021" cy="648575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8" name="Text Placeholder 8"/>
          <p:cNvSpPr>
            <a:spLocks noGrp="1"/>
          </p:cNvSpPr>
          <p:nvPr>
            <p:ph type="body" sz="quarter" idx="56" hasCustomPrompt="1"/>
          </p:nvPr>
        </p:nvSpPr>
        <p:spPr>
          <a:xfrm>
            <a:off x="2101850" y="2911405"/>
            <a:ext cx="3884087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57"/>
          </p:nvPr>
        </p:nvSpPr>
        <p:spPr>
          <a:xfrm>
            <a:off x="2102912" y="3448698"/>
            <a:ext cx="3883021" cy="648575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0" name="Text Placeholder 8"/>
          <p:cNvSpPr>
            <a:spLocks noGrp="1"/>
          </p:cNvSpPr>
          <p:nvPr>
            <p:ph type="body" sz="quarter" idx="58" hasCustomPrompt="1"/>
          </p:nvPr>
        </p:nvSpPr>
        <p:spPr>
          <a:xfrm>
            <a:off x="2101850" y="4262929"/>
            <a:ext cx="3884087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1" name="Text Placeholder 3"/>
          <p:cNvSpPr>
            <a:spLocks noGrp="1"/>
          </p:cNvSpPr>
          <p:nvPr>
            <p:ph type="body" sz="quarter" idx="59"/>
          </p:nvPr>
        </p:nvSpPr>
        <p:spPr>
          <a:xfrm>
            <a:off x="2102912" y="4800221"/>
            <a:ext cx="3883021" cy="648575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2" name="Text Placeholder 8"/>
          <p:cNvSpPr>
            <a:spLocks noGrp="1"/>
          </p:cNvSpPr>
          <p:nvPr>
            <p:ph type="body" sz="quarter" idx="60" hasCustomPrompt="1"/>
          </p:nvPr>
        </p:nvSpPr>
        <p:spPr>
          <a:xfrm>
            <a:off x="7588251" y="1559882"/>
            <a:ext cx="3867148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3" name="Text Placeholder 3"/>
          <p:cNvSpPr>
            <a:spLocks noGrp="1"/>
          </p:cNvSpPr>
          <p:nvPr>
            <p:ph type="body" sz="quarter" idx="61"/>
          </p:nvPr>
        </p:nvSpPr>
        <p:spPr>
          <a:xfrm>
            <a:off x="7589314" y="2097174"/>
            <a:ext cx="3866087" cy="648575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4" name="Text Placeholder 8"/>
          <p:cNvSpPr>
            <a:spLocks noGrp="1"/>
          </p:cNvSpPr>
          <p:nvPr>
            <p:ph type="body" sz="quarter" idx="62" hasCustomPrompt="1"/>
          </p:nvPr>
        </p:nvSpPr>
        <p:spPr>
          <a:xfrm>
            <a:off x="7588251" y="2911405"/>
            <a:ext cx="3867148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5" name="Text Placeholder 3"/>
          <p:cNvSpPr>
            <a:spLocks noGrp="1"/>
          </p:cNvSpPr>
          <p:nvPr>
            <p:ph type="body" sz="quarter" idx="63"/>
          </p:nvPr>
        </p:nvSpPr>
        <p:spPr>
          <a:xfrm>
            <a:off x="7589314" y="3448698"/>
            <a:ext cx="3866087" cy="648575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64" hasCustomPrompt="1"/>
          </p:nvPr>
        </p:nvSpPr>
        <p:spPr>
          <a:xfrm>
            <a:off x="7588251" y="4262929"/>
            <a:ext cx="3867148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7" name="Text Placeholder 3"/>
          <p:cNvSpPr>
            <a:spLocks noGrp="1"/>
          </p:cNvSpPr>
          <p:nvPr>
            <p:ph type="body" sz="quarter" idx="65"/>
          </p:nvPr>
        </p:nvSpPr>
        <p:spPr>
          <a:xfrm>
            <a:off x="7589314" y="4800221"/>
            <a:ext cx="3866087" cy="648575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8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10735735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sp>
        <p:nvSpPr>
          <p:cNvPr id="27" name="Footer Placeholder 24"/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26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97030F4-E201-115D-5424-E24361165173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896939" y="1610085"/>
            <a:ext cx="973276" cy="974178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54BFB2-6DB3-75E0-28AC-7E8E1838DFEA}"/>
              </a:ext>
            </a:extLst>
          </p:cNvPr>
          <p:cNvSpPr>
            <a:spLocks noGrp="1"/>
          </p:cNvSpPr>
          <p:nvPr>
            <p:ph type="pic" sz="quarter" idx="67"/>
          </p:nvPr>
        </p:nvSpPr>
        <p:spPr>
          <a:xfrm>
            <a:off x="896939" y="2950029"/>
            <a:ext cx="973276" cy="974178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FD82A77-498F-2714-8311-CB2150F72077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896939" y="4313131"/>
            <a:ext cx="973276" cy="974178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3F4CA3F-3AF1-5051-84CE-67596868F7AA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6386375" y="2938892"/>
            <a:ext cx="973276" cy="974178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C2A1D14-0E3F-C36F-67E8-765BCEFBD4C9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6386374" y="1610085"/>
            <a:ext cx="973276" cy="974178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968A63F-8CAA-8F39-9A40-42708F5FF9E9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6386375" y="4306735"/>
            <a:ext cx="973276" cy="974178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266568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vervie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58" r="58843" b="34603"/>
          <a:stretch/>
        </p:blipFill>
        <p:spPr>
          <a:xfrm>
            <a:off x="0" y="493734"/>
            <a:ext cx="12198187" cy="6364266"/>
          </a:xfrm>
          <a:prstGeom prst="rect">
            <a:avLst/>
          </a:prstGeom>
        </p:spPr>
      </p:pic>
      <p:sp>
        <p:nvSpPr>
          <p:cNvPr id="9" name="Holder 7"/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719665" y="4308187"/>
            <a:ext cx="5265211" cy="1358084"/>
          </a:xfrm>
        </p:spPr>
        <p:txBody>
          <a:bodyPr tIns="0" rIns="0" bIns="0">
            <a:noAutofit/>
          </a:bodyPr>
          <a:lstStyle>
            <a:lvl1pPr>
              <a:lnSpc>
                <a:spcPts val="2187"/>
              </a:lnSpc>
              <a:defRPr sz="1600">
                <a:solidFill>
                  <a:schemeClr val="accent4"/>
                </a:solidFill>
              </a:defRPr>
            </a:lvl1pPr>
            <a:lvl2pPr>
              <a:defRPr sz="1599">
                <a:solidFill>
                  <a:schemeClr val="accent2"/>
                </a:solidFill>
              </a:defRPr>
            </a:lvl2pPr>
            <a:lvl3pPr>
              <a:defRPr sz="1599">
                <a:solidFill>
                  <a:schemeClr val="accent2"/>
                </a:solidFill>
              </a:defRPr>
            </a:lvl3pPr>
            <a:lvl4pPr>
              <a:defRPr sz="1599">
                <a:solidFill>
                  <a:schemeClr val="accent2"/>
                </a:solidFill>
              </a:defRPr>
            </a:lvl4pPr>
            <a:lvl5pPr>
              <a:defRPr sz="1599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Donec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at, </a:t>
            </a:r>
            <a:r>
              <a:rPr lang="en-US" err="1"/>
              <a:t>facilisis</a:t>
            </a:r>
            <a:r>
              <a:rPr lang="en-US"/>
              <a:t>.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719666" y="3189552"/>
            <a:ext cx="5265209" cy="850287"/>
          </a:xfrm>
        </p:spPr>
        <p:txBody>
          <a:bodyPr lIns="0" tIns="0" rIns="0" bIns="0" anchor="b" anchorCtr="0">
            <a:normAutofit/>
          </a:bodyPr>
          <a:lstStyle>
            <a:lvl1pPr>
              <a:lnSpc>
                <a:spcPct val="100000"/>
              </a:lnSpc>
              <a:defRPr sz="2667" b="1" baseline="0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Add subhead here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80057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1" name="Footer Placeholder 24">
            <a:extLst>
              <a:ext uri="{FF2B5EF4-FFF2-40B4-BE49-F238E27FC236}">
                <a16:creationId xmlns:a16="http://schemas.microsoft.com/office/drawing/2014/main" id="{C99A4241-7732-EE40-9512-50EF0B3BE7C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101851" y="6377940"/>
            <a:ext cx="3884083" cy="123054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Member of Walgreens Boots Alliance ©2021 Walgreen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11676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oints (neutral)">
    <p:bg>
      <p:bgPr>
        <a:solidFill>
          <a:srgbClr val="F4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56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101850" y="1559882"/>
            <a:ext cx="3884087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2102912" y="2097174"/>
            <a:ext cx="3883021" cy="648575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8" name="Text Placeholder 8"/>
          <p:cNvSpPr>
            <a:spLocks noGrp="1"/>
          </p:cNvSpPr>
          <p:nvPr>
            <p:ph type="body" sz="quarter" idx="56" hasCustomPrompt="1"/>
          </p:nvPr>
        </p:nvSpPr>
        <p:spPr>
          <a:xfrm>
            <a:off x="2101850" y="2911405"/>
            <a:ext cx="3884087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57"/>
          </p:nvPr>
        </p:nvSpPr>
        <p:spPr>
          <a:xfrm>
            <a:off x="2102912" y="3448698"/>
            <a:ext cx="3883021" cy="648575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0" name="Text Placeholder 8"/>
          <p:cNvSpPr>
            <a:spLocks noGrp="1"/>
          </p:cNvSpPr>
          <p:nvPr>
            <p:ph type="body" sz="quarter" idx="58" hasCustomPrompt="1"/>
          </p:nvPr>
        </p:nvSpPr>
        <p:spPr>
          <a:xfrm>
            <a:off x="2101850" y="4262929"/>
            <a:ext cx="3884087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1" name="Text Placeholder 3"/>
          <p:cNvSpPr>
            <a:spLocks noGrp="1"/>
          </p:cNvSpPr>
          <p:nvPr>
            <p:ph type="body" sz="quarter" idx="59"/>
          </p:nvPr>
        </p:nvSpPr>
        <p:spPr>
          <a:xfrm>
            <a:off x="2102912" y="4800221"/>
            <a:ext cx="3883021" cy="648575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2" name="Text Placeholder 8"/>
          <p:cNvSpPr>
            <a:spLocks noGrp="1"/>
          </p:cNvSpPr>
          <p:nvPr>
            <p:ph type="body" sz="quarter" idx="60" hasCustomPrompt="1"/>
          </p:nvPr>
        </p:nvSpPr>
        <p:spPr>
          <a:xfrm>
            <a:off x="7588251" y="1559882"/>
            <a:ext cx="3867148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3" name="Text Placeholder 3"/>
          <p:cNvSpPr>
            <a:spLocks noGrp="1"/>
          </p:cNvSpPr>
          <p:nvPr>
            <p:ph type="body" sz="quarter" idx="61"/>
          </p:nvPr>
        </p:nvSpPr>
        <p:spPr>
          <a:xfrm>
            <a:off x="7589314" y="2097174"/>
            <a:ext cx="3866087" cy="648575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4" name="Text Placeholder 8"/>
          <p:cNvSpPr>
            <a:spLocks noGrp="1"/>
          </p:cNvSpPr>
          <p:nvPr>
            <p:ph type="body" sz="quarter" idx="62" hasCustomPrompt="1"/>
          </p:nvPr>
        </p:nvSpPr>
        <p:spPr>
          <a:xfrm>
            <a:off x="7588251" y="2911405"/>
            <a:ext cx="3867148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5" name="Text Placeholder 3"/>
          <p:cNvSpPr>
            <a:spLocks noGrp="1"/>
          </p:cNvSpPr>
          <p:nvPr>
            <p:ph type="body" sz="quarter" idx="63"/>
          </p:nvPr>
        </p:nvSpPr>
        <p:spPr>
          <a:xfrm>
            <a:off x="7589314" y="3448698"/>
            <a:ext cx="3866087" cy="648575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64" hasCustomPrompt="1"/>
          </p:nvPr>
        </p:nvSpPr>
        <p:spPr>
          <a:xfrm>
            <a:off x="7588251" y="4262929"/>
            <a:ext cx="3867148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7" name="Text Placeholder 3"/>
          <p:cNvSpPr>
            <a:spLocks noGrp="1"/>
          </p:cNvSpPr>
          <p:nvPr>
            <p:ph type="body" sz="quarter" idx="65"/>
          </p:nvPr>
        </p:nvSpPr>
        <p:spPr>
          <a:xfrm>
            <a:off x="7589314" y="4800221"/>
            <a:ext cx="3866087" cy="648575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8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10735735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sp>
        <p:nvSpPr>
          <p:cNvPr id="27" name="Footer Placeholder 24"/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26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97030F4-E201-115D-5424-E24361165173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896939" y="1610085"/>
            <a:ext cx="973276" cy="974178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54BFB2-6DB3-75E0-28AC-7E8E1838DFEA}"/>
              </a:ext>
            </a:extLst>
          </p:cNvPr>
          <p:cNvSpPr>
            <a:spLocks noGrp="1"/>
          </p:cNvSpPr>
          <p:nvPr>
            <p:ph type="pic" sz="quarter" idx="67"/>
          </p:nvPr>
        </p:nvSpPr>
        <p:spPr>
          <a:xfrm>
            <a:off x="896939" y="2950029"/>
            <a:ext cx="973276" cy="974178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FD82A77-498F-2714-8311-CB2150F72077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896939" y="4313131"/>
            <a:ext cx="973276" cy="974178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3F4CA3F-3AF1-5051-84CE-67596868F7AA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6386375" y="2938892"/>
            <a:ext cx="973276" cy="974178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C2A1D14-0E3F-C36F-67E8-765BCEFBD4C9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6386374" y="1610085"/>
            <a:ext cx="973276" cy="974178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968A63F-8CAA-8F39-9A40-42708F5FF9E9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6386375" y="4306735"/>
            <a:ext cx="973276" cy="974178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4180246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oints (clay)">
    <p:bg>
      <p:bgPr>
        <a:solidFill>
          <a:srgbClr val="DED5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56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101850" y="1559882"/>
            <a:ext cx="3884087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2102912" y="2097174"/>
            <a:ext cx="3883021" cy="648575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8" name="Text Placeholder 8"/>
          <p:cNvSpPr>
            <a:spLocks noGrp="1"/>
          </p:cNvSpPr>
          <p:nvPr>
            <p:ph type="body" sz="quarter" idx="56" hasCustomPrompt="1"/>
          </p:nvPr>
        </p:nvSpPr>
        <p:spPr>
          <a:xfrm>
            <a:off x="2101850" y="2911405"/>
            <a:ext cx="3884087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57"/>
          </p:nvPr>
        </p:nvSpPr>
        <p:spPr>
          <a:xfrm>
            <a:off x="2102912" y="3448698"/>
            <a:ext cx="3883021" cy="648575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0" name="Text Placeholder 8"/>
          <p:cNvSpPr>
            <a:spLocks noGrp="1"/>
          </p:cNvSpPr>
          <p:nvPr>
            <p:ph type="body" sz="quarter" idx="58" hasCustomPrompt="1"/>
          </p:nvPr>
        </p:nvSpPr>
        <p:spPr>
          <a:xfrm>
            <a:off x="2101850" y="4262929"/>
            <a:ext cx="3884087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1" name="Text Placeholder 3"/>
          <p:cNvSpPr>
            <a:spLocks noGrp="1"/>
          </p:cNvSpPr>
          <p:nvPr>
            <p:ph type="body" sz="quarter" idx="59"/>
          </p:nvPr>
        </p:nvSpPr>
        <p:spPr>
          <a:xfrm>
            <a:off x="2102912" y="4800221"/>
            <a:ext cx="3883021" cy="648575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2" name="Text Placeholder 8"/>
          <p:cNvSpPr>
            <a:spLocks noGrp="1"/>
          </p:cNvSpPr>
          <p:nvPr>
            <p:ph type="body" sz="quarter" idx="60" hasCustomPrompt="1"/>
          </p:nvPr>
        </p:nvSpPr>
        <p:spPr>
          <a:xfrm>
            <a:off x="7588251" y="1559882"/>
            <a:ext cx="3867148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3" name="Text Placeholder 3"/>
          <p:cNvSpPr>
            <a:spLocks noGrp="1"/>
          </p:cNvSpPr>
          <p:nvPr>
            <p:ph type="body" sz="quarter" idx="61"/>
          </p:nvPr>
        </p:nvSpPr>
        <p:spPr>
          <a:xfrm>
            <a:off x="7589314" y="2097174"/>
            <a:ext cx="3866087" cy="648575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4" name="Text Placeholder 8"/>
          <p:cNvSpPr>
            <a:spLocks noGrp="1"/>
          </p:cNvSpPr>
          <p:nvPr>
            <p:ph type="body" sz="quarter" idx="62" hasCustomPrompt="1"/>
          </p:nvPr>
        </p:nvSpPr>
        <p:spPr>
          <a:xfrm>
            <a:off x="7588251" y="2911405"/>
            <a:ext cx="3867148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5" name="Text Placeholder 3"/>
          <p:cNvSpPr>
            <a:spLocks noGrp="1"/>
          </p:cNvSpPr>
          <p:nvPr>
            <p:ph type="body" sz="quarter" idx="63"/>
          </p:nvPr>
        </p:nvSpPr>
        <p:spPr>
          <a:xfrm>
            <a:off x="7589314" y="3448698"/>
            <a:ext cx="3866087" cy="648575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64" hasCustomPrompt="1"/>
          </p:nvPr>
        </p:nvSpPr>
        <p:spPr>
          <a:xfrm>
            <a:off x="7588251" y="4262929"/>
            <a:ext cx="3867148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7" name="Text Placeholder 3"/>
          <p:cNvSpPr>
            <a:spLocks noGrp="1"/>
          </p:cNvSpPr>
          <p:nvPr>
            <p:ph type="body" sz="quarter" idx="65"/>
          </p:nvPr>
        </p:nvSpPr>
        <p:spPr>
          <a:xfrm>
            <a:off x="7589314" y="4800221"/>
            <a:ext cx="3866087" cy="648575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rgbClr val="413D3C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8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10735735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sp>
        <p:nvSpPr>
          <p:cNvPr id="27" name="Footer Placeholder 24"/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26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97030F4-E201-115D-5424-E24361165173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896939" y="1610085"/>
            <a:ext cx="973276" cy="974178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54BFB2-6DB3-75E0-28AC-7E8E1838DFEA}"/>
              </a:ext>
            </a:extLst>
          </p:cNvPr>
          <p:cNvSpPr>
            <a:spLocks noGrp="1"/>
          </p:cNvSpPr>
          <p:nvPr>
            <p:ph type="pic" sz="quarter" idx="67"/>
          </p:nvPr>
        </p:nvSpPr>
        <p:spPr>
          <a:xfrm>
            <a:off x="896939" y="2950029"/>
            <a:ext cx="973276" cy="974178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FD82A77-498F-2714-8311-CB2150F72077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896939" y="4313131"/>
            <a:ext cx="973276" cy="974178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3F4CA3F-3AF1-5051-84CE-67596868F7AA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6386375" y="2938892"/>
            <a:ext cx="973276" cy="974178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C2A1D14-0E3F-C36F-67E8-765BCEFBD4C9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6386374" y="1610085"/>
            <a:ext cx="973276" cy="974178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968A63F-8CAA-8F39-9A40-42708F5FF9E9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6386375" y="4306735"/>
            <a:ext cx="973276" cy="974178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413D3C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5525912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oints (charcoal)">
    <p:bg>
      <p:bgPr>
        <a:solidFill>
          <a:srgbClr val="413D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56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101850" y="1559882"/>
            <a:ext cx="3884087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2102912" y="2097174"/>
            <a:ext cx="3883021" cy="64857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8" name="Text Placeholder 8"/>
          <p:cNvSpPr>
            <a:spLocks noGrp="1"/>
          </p:cNvSpPr>
          <p:nvPr>
            <p:ph type="body" sz="quarter" idx="56" hasCustomPrompt="1"/>
          </p:nvPr>
        </p:nvSpPr>
        <p:spPr>
          <a:xfrm>
            <a:off x="2101850" y="2911405"/>
            <a:ext cx="3884087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57"/>
          </p:nvPr>
        </p:nvSpPr>
        <p:spPr>
          <a:xfrm>
            <a:off x="2102912" y="3448698"/>
            <a:ext cx="3883021" cy="64857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0" name="Text Placeholder 8"/>
          <p:cNvSpPr>
            <a:spLocks noGrp="1"/>
          </p:cNvSpPr>
          <p:nvPr>
            <p:ph type="body" sz="quarter" idx="58" hasCustomPrompt="1"/>
          </p:nvPr>
        </p:nvSpPr>
        <p:spPr>
          <a:xfrm>
            <a:off x="2101850" y="4262929"/>
            <a:ext cx="3884087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1" name="Text Placeholder 3"/>
          <p:cNvSpPr>
            <a:spLocks noGrp="1"/>
          </p:cNvSpPr>
          <p:nvPr>
            <p:ph type="body" sz="quarter" idx="59"/>
          </p:nvPr>
        </p:nvSpPr>
        <p:spPr>
          <a:xfrm>
            <a:off x="2102912" y="4800221"/>
            <a:ext cx="3883021" cy="64857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2" name="Text Placeholder 8"/>
          <p:cNvSpPr>
            <a:spLocks noGrp="1"/>
          </p:cNvSpPr>
          <p:nvPr>
            <p:ph type="body" sz="quarter" idx="60" hasCustomPrompt="1"/>
          </p:nvPr>
        </p:nvSpPr>
        <p:spPr>
          <a:xfrm>
            <a:off x="7588251" y="1559882"/>
            <a:ext cx="3867148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3" name="Text Placeholder 3"/>
          <p:cNvSpPr>
            <a:spLocks noGrp="1"/>
          </p:cNvSpPr>
          <p:nvPr>
            <p:ph type="body" sz="quarter" idx="61"/>
          </p:nvPr>
        </p:nvSpPr>
        <p:spPr>
          <a:xfrm>
            <a:off x="7589314" y="2097174"/>
            <a:ext cx="3866087" cy="64857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4" name="Text Placeholder 8"/>
          <p:cNvSpPr>
            <a:spLocks noGrp="1"/>
          </p:cNvSpPr>
          <p:nvPr>
            <p:ph type="body" sz="quarter" idx="62" hasCustomPrompt="1"/>
          </p:nvPr>
        </p:nvSpPr>
        <p:spPr>
          <a:xfrm>
            <a:off x="7588251" y="2911405"/>
            <a:ext cx="3867148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5" name="Text Placeholder 3"/>
          <p:cNvSpPr>
            <a:spLocks noGrp="1"/>
          </p:cNvSpPr>
          <p:nvPr>
            <p:ph type="body" sz="quarter" idx="63"/>
          </p:nvPr>
        </p:nvSpPr>
        <p:spPr>
          <a:xfrm>
            <a:off x="7589314" y="3448698"/>
            <a:ext cx="3866087" cy="64857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64" hasCustomPrompt="1"/>
          </p:nvPr>
        </p:nvSpPr>
        <p:spPr>
          <a:xfrm>
            <a:off x="7588251" y="4262929"/>
            <a:ext cx="3867148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7" name="Text Placeholder 3"/>
          <p:cNvSpPr>
            <a:spLocks noGrp="1"/>
          </p:cNvSpPr>
          <p:nvPr>
            <p:ph type="body" sz="quarter" idx="65"/>
          </p:nvPr>
        </p:nvSpPr>
        <p:spPr>
          <a:xfrm>
            <a:off x="7589314" y="4800221"/>
            <a:ext cx="3866087" cy="64857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8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10735735" cy="8101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27" name="Footer Placeholder 24"/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26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97030F4-E201-115D-5424-E24361165173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896939" y="1610085"/>
            <a:ext cx="973276" cy="974178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54BFB2-6DB3-75E0-28AC-7E8E1838DFEA}"/>
              </a:ext>
            </a:extLst>
          </p:cNvPr>
          <p:cNvSpPr>
            <a:spLocks noGrp="1"/>
          </p:cNvSpPr>
          <p:nvPr>
            <p:ph type="pic" sz="quarter" idx="67"/>
          </p:nvPr>
        </p:nvSpPr>
        <p:spPr>
          <a:xfrm>
            <a:off x="896939" y="2950029"/>
            <a:ext cx="973276" cy="974178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FD82A77-498F-2714-8311-CB2150F72077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896939" y="4313131"/>
            <a:ext cx="973276" cy="974178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3F4CA3F-3AF1-5051-84CE-67596868F7AA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6386375" y="2938892"/>
            <a:ext cx="973276" cy="974178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C2A1D14-0E3F-C36F-67E8-765BCEFBD4C9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6386374" y="1610085"/>
            <a:ext cx="973276" cy="974178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968A63F-8CAA-8F39-9A40-42708F5FF9E9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6386375" y="4306735"/>
            <a:ext cx="973276" cy="974178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3726374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Descripto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7"/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1" name="Footer Placeholder 24">
            <a:extLst>
              <a:ext uri="{FF2B5EF4-FFF2-40B4-BE49-F238E27FC236}">
                <a16:creationId xmlns:a16="http://schemas.microsoft.com/office/drawing/2014/main" id="{4EC7B681-CBA9-4D4F-A99B-46DD3FC3F24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B473975-E5C1-8F1F-E71A-5F57AC1DA70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9666" y="545573"/>
            <a:ext cx="1773767" cy="239380"/>
          </a:xfrm>
        </p:spPr>
        <p:txBody>
          <a:bodyPr>
            <a:noAutofit/>
          </a:bodyPr>
          <a:lstStyle>
            <a:lvl1pPr>
              <a:defRPr sz="16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Short headline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DE47ECB-EA39-EC17-4D4B-E3F30DC991E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495866" y="410349"/>
            <a:ext cx="7883335" cy="883075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pPr lvl="0"/>
            <a:r>
              <a:rPr lang="en-US"/>
              <a:t>Use this space to describe the content displayed below. Feel free to use multiple lines of text. This slide can be useful for describing complex graphics or data.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EB4936-3157-F64E-B539-ADE62666A271}"/>
              </a:ext>
            </a:extLst>
          </p:cNvPr>
          <p:cNvSpPr/>
          <p:nvPr/>
        </p:nvSpPr>
        <p:spPr>
          <a:xfrm>
            <a:off x="0" y="4344248"/>
            <a:ext cx="12192000" cy="2513753"/>
          </a:xfrm>
          <a:prstGeom prst="rect">
            <a:avLst/>
          </a:prstGeom>
          <a:solidFill>
            <a:srgbClr val="F4F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2"/>
              </a:solidFill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C56CF60-394F-E454-9495-0C4769E80E1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334001" y="4923947"/>
            <a:ext cx="1523999" cy="883075"/>
          </a:xfrm>
        </p:spPr>
        <p:txBody>
          <a:bodyPr>
            <a:normAutofit/>
          </a:bodyPr>
          <a:lstStyle>
            <a:lvl1pPr algn="ctr">
              <a:defRPr sz="1333"/>
            </a:lvl1pPr>
          </a:lstStyle>
          <a:p>
            <a:pPr lvl="0"/>
            <a:r>
              <a:rPr lang="en-US"/>
              <a:t>Describe the above content</a:t>
            </a:r>
          </a:p>
        </p:txBody>
      </p:sp>
      <p:sp>
        <p:nvSpPr>
          <p:cNvPr id="18" name="SmartArt Placeholder 17">
            <a:extLst>
              <a:ext uri="{FF2B5EF4-FFF2-40B4-BE49-F238E27FC236}">
                <a16:creationId xmlns:a16="http://schemas.microsoft.com/office/drawing/2014/main" id="{82227CAD-6401-9A3C-A311-25D8E1E80B1A}"/>
              </a:ext>
            </a:extLst>
          </p:cNvPr>
          <p:cNvSpPr>
            <a:spLocks noGrp="1"/>
          </p:cNvSpPr>
          <p:nvPr>
            <p:ph type="dgm" sz="quarter" idx="41"/>
          </p:nvPr>
        </p:nvSpPr>
        <p:spPr>
          <a:xfrm>
            <a:off x="1371600" y="2012474"/>
            <a:ext cx="9448800" cy="203388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4C11412-9252-EA13-00C5-7D89CD4F79D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71601" y="4923947"/>
            <a:ext cx="1523999" cy="883075"/>
          </a:xfrm>
        </p:spPr>
        <p:txBody>
          <a:bodyPr>
            <a:normAutofit/>
          </a:bodyPr>
          <a:lstStyle>
            <a:lvl1pPr algn="ctr">
              <a:defRPr sz="1333"/>
            </a:lvl1pPr>
          </a:lstStyle>
          <a:p>
            <a:pPr lvl="0"/>
            <a:r>
              <a:rPr lang="en-US"/>
              <a:t>Describe the above content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31B52CE-5DFF-189E-3DDA-098895EBC3D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296401" y="4923947"/>
            <a:ext cx="1523999" cy="883075"/>
          </a:xfrm>
        </p:spPr>
        <p:txBody>
          <a:bodyPr>
            <a:normAutofit/>
          </a:bodyPr>
          <a:lstStyle>
            <a:lvl1pPr algn="ctr">
              <a:defRPr sz="1333"/>
            </a:lvl1pPr>
          </a:lstStyle>
          <a:p>
            <a:pPr lvl="0"/>
            <a:r>
              <a:rPr lang="en-US"/>
              <a:t>Describe the above content</a:t>
            </a:r>
          </a:p>
        </p:txBody>
      </p:sp>
    </p:spTree>
    <p:extLst>
      <p:ext uri="{BB962C8B-B14F-4D97-AF65-F5344CB8AC3E}">
        <p14:creationId xmlns:p14="http://schemas.microsoft.com/office/powerpoint/2010/main" val="421704833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descriptor">
    <p:bg>
      <p:bgPr>
        <a:solidFill>
          <a:srgbClr val="F4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7"/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1" name="Footer Placeholder 24">
            <a:extLst>
              <a:ext uri="{FF2B5EF4-FFF2-40B4-BE49-F238E27FC236}">
                <a16:creationId xmlns:a16="http://schemas.microsoft.com/office/drawing/2014/main" id="{4EC7B681-CBA9-4D4F-A99B-46DD3FC3F24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B473975-E5C1-8F1F-E71A-5F57AC1DA70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9666" y="545573"/>
            <a:ext cx="1773767" cy="239380"/>
          </a:xfrm>
        </p:spPr>
        <p:txBody>
          <a:bodyPr>
            <a:noAutofit/>
          </a:bodyPr>
          <a:lstStyle>
            <a:lvl1pPr>
              <a:defRPr sz="16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Short headline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DE47ECB-EA39-EC17-4D4B-E3F30DC991E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9137" y="2036556"/>
            <a:ext cx="5884864" cy="1900915"/>
          </a:xfrm>
        </p:spPr>
        <p:txBody>
          <a:bodyPr>
            <a:noAutofit/>
          </a:bodyPr>
          <a:lstStyle>
            <a:lvl1pPr>
              <a:defRPr sz="4000" b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Use this space for an important quote or fact to make an impact.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31B52CE-5DFF-189E-3DDA-098895EBC3D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924801" y="2545477"/>
            <a:ext cx="3454399" cy="883075"/>
          </a:xfrm>
        </p:spPr>
        <p:txBody>
          <a:bodyPr>
            <a:normAutofit/>
          </a:bodyPr>
          <a:lstStyle>
            <a:lvl1pPr algn="l">
              <a:defRPr sz="1333"/>
            </a:lvl1pPr>
          </a:lstStyle>
          <a:p>
            <a:pPr lvl="0"/>
            <a:r>
              <a:rPr lang="en-US"/>
              <a:t>Use this space to add context to the statement on the left. This box should contain at least 3–4 lines of text.</a:t>
            </a:r>
          </a:p>
          <a:p>
            <a:pPr lvl="0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D8CFDAF-C8CD-97A8-3582-12EEC64ADECC}"/>
              </a:ext>
            </a:extLst>
          </p:cNvPr>
          <p:cNvCxnSpPr/>
          <p:nvPr/>
        </p:nvCxnSpPr>
        <p:spPr>
          <a:xfrm>
            <a:off x="7518400" y="1700199"/>
            <a:ext cx="0" cy="3050825"/>
          </a:xfrm>
          <a:prstGeom prst="line">
            <a:avLst/>
          </a:prstGeom>
          <a:ln>
            <a:solidFill>
              <a:srgbClr val="413D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80226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">
    <p:bg>
      <p:bgPr>
        <a:solidFill>
          <a:srgbClr val="F4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79B7EB6-10B0-E5BA-92F1-00B09D3CA89E}"/>
              </a:ext>
            </a:extLst>
          </p:cNvPr>
          <p:cNvSpPr/>
          <p:nvPr/>
        </p:nvSpPr>
        <p:spPr>
          <a:xfrm>
            <a:off x="6096000" y="2442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2"/>
              </a:solidFill>
            </a:endParaRPr>
          </a:p>
        </p:txBody>
      </p:sp>
      <p:sp>
        <p:nvSpPr>
          <p:cNvPr id="9" name="Holder 7"/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1" name="Footer Placeholder 24">
            <a:extLst>
              <a:ext uri="{FF2B5EF4-FFF2-40B4-BE49-F238E27FC236}">
                <a16:creationId xmlns:a16="http://schemas.microsoft.com/office/drawing/2014/main" id="{4EC7B681-CBA9-4D4F-A99B-46DD3FC3F24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B473975-E5C1-8F1F-E71A-5F57AC1DA70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9666" y="479871"/>
            <a:ext cx="2429935" cy="305082"/>
          </a:xfrm>
        </p:spPr>
        <p:txBody>
          <a:bodyPr>
            <a:noAutofit/>
          </a:bodyPr>
          <a:lstStyle>
            <a:lvl1pPr>
              <a:defRPr sz="16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Contrast or transition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DE47ECB-EA39-EC17-4D4B-E3F30DC991E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00025" y="2211936"/>
            <a:ext cx="1312860" cy="508921"/>
          </a:xfrm>
        </p:spPr>
        <p:txBody>
          <a:bodyPr>
            <a:noAutofit/>
          </a:bodyPr>
          <a:lstStyle>
            <a:lvl1pPr>
              <a:defRPr sz="4000" b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From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31B52CE-5DFF-189E-3DDA-098895EBC3D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08579" y="2927233"/>
            <a:ext cx="3454399" cy="883075"/>
          </a:xfrm>
        </p:spPr>
        <p:txBody>
          <a:bodyPr>
            <a:normAutofit/>
          </a:bodyPr>
          <a:lstStyle>
            <a:lvl1pPr algn="l">
              <a:defRPr sz="1333"/>
            </a:lvl1pPr>
          </a:lstStyle>
          <a:p>
            <a:pPr lvl="0"/>
            <a:r>
              <a:rPr lang="en-US"/>
              <a:t>This slide can be used to articulate a change challenge, to show transformation, or to demonstrate other contrasting ideas.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1349D37-A29F-69DC-9BAD-82185D288B1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428111" y="2211936"/>
            <a:ext cx="1312860" cy="508921"/>
          </a:xfrm>
        </p:spPr>
        <p:txBody>
          <a:bodyPr>
            <a:noAutofit/>
          </a:bodyPr>
          <a:lstStyle>
            <a:lvl1pPr>
              <a:defRPr sz="4000" b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From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DAF7C9E-A838-2D51-BA3B-D1EFBA751F4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436666" y="2927233"/>
            <a:ext cx="3454399" cy="883075"/>
          </a:xfrm>
        </p:spPr>
        <p:txBody>
          <a:bodyPr>
            <a:normAutofit/>
          </a:bodyPr>
          <a:lstStyle>
            <a:lvl1pPr algn="l">
              <a:defRPr sz="1333"/>
            </a:lvl1pPr>
          </a:lstStyle>
          <a:p>
            <a:pPr lvl="0"/>
            <a:r>
              <a:rPr lang="en-US"/>
              <a:t>This slide can be used to articulate a change challenge, to show transformation, or to demonstrate other contrasting ideas.</a:t>
            </a:r>
          </a:p>
        </p:txBody>
      </p:sp>
    </p:spTree>
    <p:extLst>
      <p:ext uri="{BB962C8B-B14F-4D97-AF65-F5344CB8AC3E}">
        <p14:creationId xmlns:p14="http://schemas.microsoft.com/office/powerpoint/2010/main" val="180157081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act quote">
    <p:bg>
      <p:bgPr>
        <a:solidFill>
          <a:srgbClr val="F4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7"/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1" name="Footer Placeholder 24">
            <a:extLst>
              <a:ext uri="{FF2B5EF4-FFF2-40B4-BE49-F238E27FC236}">
                <a16:creationId xmlns:a16="http://schemas.microsoft.com/office/drawing/2014/main" id="{4EC7B681-CBA9-4D4F-A99B-46DD3FC3F24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B473975-E5C1-8F1F-E71A-5F57AC1DA70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9666" y="479871"/>
            <a:ext cx="2429935" cy="305082"/>
          </a:xfrm>
        </p:spPr>
        <p:txBody>
          <a:bodyPr>
            <a:noAutofit/>
          </a:bodyPr>
          <a:lstStyle>
            <a:lvl1pPr>
              <a:defRPr sz="16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Key takeaway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DAF7C9E-A838-2D51-BA3B-D1EFBA751F4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359651" y="3786392"/>
            <a:ext cx="2215335" cy="883075"/>
          </a:xfrm>
        </p:spPr>
        <p:txBody>
          <a:bodyPr>
            <a:normAutofit/>
          </a:bodyPr>
          <a:lstStyle>
            <a:lvl1pPr algn="l">
              <a:defRPr sz="1333"/>
            </a:lvl1pPr>
          </a:lstStyle>
          <a:p>
            <a:pPr lvl="0"/>
            <a:r>
              <a:rPr lang="en-US"/>
              <a:t>Use this space to add context to the statement on the left. This box should contain at least 3–4 lines of text.</a:t>
            </a:r>
          </a:p>
          <a:p>
            <a:pPr lvl="0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792DF3-D233-025E-E94B-3EDA3AA843F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30877" y="1418219"/>
            <a:ext cx="7216323" cy="1900915"/>
          </a:xfrm>
        </p:spPr>
        <p:txBody>
          <a:bodyPr>
            <a:noAutofit/>
          </a:bodyPr>
          <a:lstStyle>
            <a:lvl1pPr>
              <a:defRPr sz="6667" b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A brief phrase</a:t>
            </a:r>
          </a:p>
          <a:p>
            <a:pPr lvl="0"/>
            <a:r>
              <a:rPr lang="en-US"/>
              <a:t>you want them</a:t>
            </a:r>
          </a:p>
          <a:p>
            <a:pPr lvl="0"/>
            <a:r>
              <a:rPr lang="en-US"/>
              <a:t>to remember</a:t>
            </a:r>
          </a:p>
        </p:txBody>
      </p:sp>
    </p:spTree>
    <p:extLst>
      <p:ext uri="{BB962C8B-B14F-4D97-AF65-F5344CB8AC3E}">
        <p14:creationId xmlns:p14="http://schemas.microsoft.com/office/powerpoint/2010/main" val="418619711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">
    <p:bg>
      <p:bgPr>
        <a:solidFill>
          <a:srgbClr val="F4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7"/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1" name="Footer Placeholder 24">
            <a:extLst>
              <a:ext uri="{FF2B5EF4-FFF2-40B4-BE49-F238E27FC236}">
                <a16:creationId xmlns:a16="http://schemas.microsoft.com/office/drawing/2014/main" id="{4EC7B681-CBA9-4D4F-A99B-46DD3FC3F24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B473975-E5C1-8F1F-E71A-5F57AC1DA70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9666" y="479871"/>
            <a:ext cx="2429935" cy="305082"/>
          </a:xfrm>
        </p:spPr>
        <p:txBody>
          <a:bodyPr>
            <a:noAutofit/>
          </a:bodyPr>
          <a:lstStyle>
            <a:lvl1pPr>
              <a:defRPr sz="16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Key takeaway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792DF3-D233-025E-E94B-3EDA3AA843F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30877" y="2873769"/>
            <a:ext cx="7216323" cy="1110464"/>
          </a:xfrm>
        </p:spPr>
        <p:txBody>
          <a:bodyPr>
            <a:noAutofit/>
          </a:bodyPr>
          <a:lstStyle>
            <a:lvl1pPr>
              <a:defRPr sz="2667" b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Include a longer quote here to summarize or introduce a concept or insight. (2–3 lines)</a:t>
            </a:r>
          </a:p>
        </p:txBody>
      </p:sp>
    </p:spTree>
    <p:extLst>
      <p:ext uri="{BB962C8B-B14F-4D97-AF65-F5344CB8AC3E}">
        <p14:creationId xmlns:p14="http://schemas.microsoft.com/office/powerpoint/2010/main" val="77242332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long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3"/>
          <p:cNvSpPr>
            <a:spLocks noGrp="1"/>
          </p:cNvSpPr>
          <p:nvPr>
            <p:ph sz="quarter" idx="31" hasCustomPrompt="1"/>
          </p:nvPr>
        </p:nvSpPr>
        <p:spPr>
          <a:xfrm>
            <a:off x="6411401" y="0"/>
            <a:ext cx="5780599" cy="6858000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1" y="0"/>
            <a:ext cx="6437348" cy="6858000"/>
          </a:xfrm>
          <a:prstGeom prst="rect">
            <a:avLst/>
          </a:prstGeom>
          <a:solidFill>
            <a:srgbClr val="F4F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719666" y="1396176"/>
            <a:ext cx="5265207" cy="4417884"/>
          </a:xfrm>
        </p:spPr>
        <p:txBody>
          <a:bodyPr/>
          <a:lstStyle>
            <a:lvl1pPr>
              <a:defRPr sz="1600">
                <a:solidFill>
                  <a:srgbClr val="413D3C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Long-form text here. This slide can be used to describe a cultural insight, provide in-depth context, etc.</a:t>
            </a:r>
          </a:p>
          <a:p>
            <a:pPr lvl="0"/>
            <a:endParaRPr lang="en-US"/>
          </a:p>
          <a:p>
            <a:pPr lvl="0"/>
            <a:r>
              <a:rPr lang="en-US"/>
              <a:t>Use this entire text box to describe the image or graphic on the left.</a:t>
            </a:r>
          </a:p>
          <a:p>
            <a:pPr lvl="0"/>
            <a:endParaRPr lang="en-US"/>
          </a:p>
          <a:p>
            <a:pPr lvl="0"/>
            <a:r>
              <a:rPr lang="en-US"/>
              <a:t>Do not drastically increase text size to fill the space.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5265737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6" name="Footer Placeholder 24">
            <a:extLst>
              <a:ext uri="{FF2B5EF4-FFF2-40B4-BE49-F238E27FC236}">
                <a16:creationId xmlns:a16="http://schemas.microsoft.com/office/drawing/2014/main" id="{2A5B524E-AA2B-5E4D-B254-0E66FA79AD6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101851" y="6377940"/>
            <a:ext cx="3884083" cy="12305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6E4A77A-F18D-44E7-50C2-024D7003112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9666" y="479871"/>
            <a:ext cx="2429935" cy="305082"/>
          </a:xfrm>
        </p:spPr>
        <p:txBody>
          <a:bodyPr>
            <a:noAutofit/>
          </a:bodyPr>
          <a:lstStyle>
            <a:lvl1pPr>
              <a:defRPr sz="16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Key takeaway</a:t>
            </a:r>
          </a:p>
        </p:txBody>
      </p:sp>
    </p:spTree>
    <p:extLst>
      <p:ext uri="{BB962C8B-B14F-4D97-AF65-F5344CB8AC3E}">
        <p14:creationId xmlns:p14="http://schemas.microsoft.com/office/powerpoint/2010/main" val="270450994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ideo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0" hasCustomPrompt="1"/>
          </p:nvPr>
        </p:nvSpPr>
        <p:spPr>
          <a:xfrm>
            <a:off x="719138" y="1396176"/>
            <a:ext cx="7761964" cy="4366104"/>
          </a:xfrm>
          <a:solidFill>
            <a:schemeClr val="tx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999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Add video</a:t>
            </a:r>
          </a:p>
        </p:txBody>
      </p:sp>
      <p:sp>
        <p:nvSpPr>
          <p:cNvPr id="7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10735735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9" hasCustomPrompt="1"/>
          </p:nvPr>
        </p:nvSpPr>
        <p:spPr>
          <a:xfrm>
            <a:off x="8957734" y="1396177"/>
            <a:ext cx="2497665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C00000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8957736" y="1986941"/>
            <a:ext cx="2497664" cy="186657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24"/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7" y="6019800"/>
            <a:ext cx="80057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</p:spTree>
    <p:extLst>
      <p:ext uri="{BB962C8B-B14F-4D97-AF65-F5344CB8AC3E}">
        <p14:creationId xmlns:p14="http://schemas.microsoft.com/office/powerpoint/2010/main" val="2071632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0963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70138"/>
            <a:ext cx="10515600" cy="39862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1253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4661" b="34603"/>
          <a:stretch/>
        </p:blipFill>
        <p:spPr>
          <a:xfrm>
            <a:off x="5001522" y="493736"/>
            <a:ext cx="7196665" cy="6364266"/>
          </a:xfrm>
          <a:prstGeom prst="rect">
            <a:avLst/>
          </a:prstGeom>
        </p:spPr>
      </p:pic>
      <p:sp>
        <p:nvSpPr>
          <p:cNvPr id="17" name="Holder 7"/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719666" y="3189552"/>
            <a:ext cx="5265209" cy="850287"/>
          </a:xfrm>
        </p:spPr>
        <p:txBody>
          <a:bodyPr lIns="0" tIns="0" rIns="0" bIns="0" anchor="b" anchorCtr="0">
            <a:normAutofit/>
          </a:bodyPr>
          <a:lstStyle>
            <a:lvl1pPr>
              <a:lnSpc>
                <a:spcPct val="100000"/>
              </a:lnSpc>
              <a:defRPr sz="2667" b="1" baseline="0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Add subhead here</a:t>
            </a: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719665" y="4308187"/>
            <a:ext cx="5265211" cy="1358084"/>
          </a:xfrm>
        </p:spPr>
        <p:txBody>
          <a:bodyPr tIns="0" rIns="0" bIns="0">
            <a:noAutofit/>
          </a:bodyPr>
          <a:lstStyle>
            <a:lvl1pPr>
              <a:lnSpc>
                <a:spcPts val="2187"/>
              </a:lnSpc>
              <a:defRPr sz="1600">
                <a:solidFill>
                  <a:schemeClr val="accent1"/>
                </a:solidFill>
              </a:defRPr>
            </a:lvl1pPr>
            <a:lvl2pPr>
              <a:defRPr sz="1599">
                <a:solidFill>
                  <a:schemeClr val="accent2"/>
                </a:solidFill>
              </a:defRPr>
            </a:lvl2pPr>
            <a:lvl3pPr>
              <a:defRPr sz="1599">
                <a:solidFill>
                  <a:schemeClr val="accent2"/>
                </a:solidFill>
              </a:defRPr>
            </a:lvl3pPr>
            <a:lvl4pPr>
              <a:defRPr sz="1599">
                <a:solidFill>
                  <a:schemeClr val="accent2"/>
                </a:solidFill>
              </a:defRPr>
            </a:lvl4pPr>
            <a:lvl5pPr>
              <a:defRPr sz="1599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Donec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at, </a:t>
            </a:r>
            <a:r>
              <a:rPr lang="en-US" err="1"/>
              <a:t>facilisis</a:t>
            </a:r>
            <a:r>
              <a:rPr lang="en-US"/>
              <a:t>.</a:t>
            </a:r>
          </a:p>
        </p:txBody>
      </p:sp>
      <p:sp>
        <p:nvSpPr>
          <p:cNvPr id="12" name="Footer Placeholder 24"/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r>
              <a:rPr lang="en-US"/>
              <a:t>Member of Walgreens Boots Alliance ©2021 Walgreen Co. All rights reserved.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</p:spTree>
    <p:extLst>
      <p:ext uri="{BB962C8B-B14F-4D97-AF65-F5344CB8AC3E}">
        <p14:creationId xmlns:p14="http://schemas.microsoft.com/office/powerpoint/2010/main" val="5503069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ideo (neutral)">
    <p:bg>
      <p:bgPr>
        <a:solidFill>
          <a:srgbClr val="F4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0" hasCustomPrompt="1"/>
          </p:nvPr>
        </p:nvSpPr>
        <p:spPr>
          <a:xfrm>
            <a:off x="719138" y="1396176"/>
            <a:ext cx="7761964" cy="4366104"/>
          </a:xfrm>
          <a:solidFill>
            <a:schemeClr val="tx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999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Add video</a:t>
            </a:r>
          </a:p>
        </p:txBody>
      </p:sp>
      <p:sp>
        <p:nvSpPr>
          <p:cNvPr id="7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10735735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9" hasCustomPrompt="1"/>
          </p:nvPr>
        </p:nvSpPr>
        <p:spPr>
          <a:xfrm>
            <a:off x="8957734" y="1396177"/>
            <a:ext cx="2497665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C00000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8957736" y="1986941"/>
            <a:ext cx="2497664" cy="186657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24"/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7" y="6019800"/>
            <a:ext cx="80057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</p:spTree>
    <p:extLst>
      <p:ext uri="{BB962C8B-B14F-4D97-AF65-F5344CB8AC3E}">
        <p14:creationId xmlns:p14="http://schemas.microsoft.com/office/powerpoint/2010/main" val="419482492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ideo (clay)">
    <p:bg>
      <p:bgPr>
        <a:solidFill>
          <a:srgbClr val="DED5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0" hasCustomPrompt="1"/>
          </p:nvPr>
        </p:nvSpPr>
        <p:spPr>
          <a:xfrm>
            <a:off x="719138" y="1396176"/>
            <a:ext cx="7761964" cy="4366104"/>
          </a:xfrm>
          <a:solidFill>
            <a:schemeClr val="tx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999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Add video</a:t>
            </a:r>
          </a:p>
        </p:txBody>
      </p:sp>
      <p:sp>
        <p:nvSpPr>
          <p:cNvPr id="7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10735735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9" hasCustomPrompt="1"/>
          </p:nvPr>
        </p:nvSpPr>
        <p:spPr>
          <a:xfrm>
            <a:off x="8957734" y="1396177"/>
            <a:ext cx="2497665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C00000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8957736" y="1986941"/>
            <a:ext cx="2497664" cy="186657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24"/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7" y="6019800"/>
            <a:ext cx="80057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</p:spTree>
    <p:extLst>
      <p:ext uri="{BB962C8B-B14F-4D97-AF65-F5344CB8AC3E}">
        <p14:creationId xmlns:p14="http://schemas.microsoft.com/office/powerpoint/2010/main" val="86352108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ideo (charcoal)">
    <p:bg>
      <p:bgPr>
        <a:solidFill>
          <a:srgbClr val="413D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0" hasCustomPrompt="1"/>
          </p:nvPr>
        </p:nvSpPr>
        <p:spPr>
          <a:xfrm>
            <a:off x="719138" y="1396176"/>
            <a:ext cx="7761964" cy="4366104"/>
          </a:xfrm>
          <a:solidFill>
            <a:schemeClr val="tx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999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Add video</a:t>
            </a:r>
          </a:p>
        </p:txBody>
      </p:sp>
      <p:sp>
        <p:nvSpPr>
          <p:cNvPr id="7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10735735" cy="8101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9" hasCustomPrompt="1"/>
          </p:nvPr>
        </p:nvSpPr>
        <p:spPr>
          <a:xfrm>
            <a:off x="8957734" y="1396177"/>
            <a:ext cx="2497665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DED5D0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8957736" y="1986941"/>
            <a:ext cx="2497664" cy="1866571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24"/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7" y="6019800"/>
            <a:ext cx="80057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</p:spTree>
    <p:extLst>
      <p:ext uri="{BB962C8B-B14F-4D97-AF65-F5344CB8AC3E}">
        <p14:creationId xmlns:p14="http://schemas.microsoft.com/office/powerpoint/2010/main" val="312005679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Image +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2377B46-CD03-9C1B-A2E5-3304F736322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53116" y="5108293"/>
            <a:ext cx="3718883" cy="184666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Date and/or name of presenter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C184BAF-311C-1BE8-6F21-E359527369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020" r="-40" b="23783"/>
          <a:stretch/>
        </p:blipFill>
        <p:spPr>
          <a:xfrm rot="10800000">
            <a:off x="9417422" y="0"/>
            <a:ext cx="2774577" cy="21336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950FB10-D86B-7285-7003-2E1E8471C6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5929" y="609597"/>
            <a:ext cx="3124200" cy="1151021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D14A39C-5BB8-BA08-D9F5-B66440CD94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69094" y="524435"/>
            <a:ext cx="6572025" cy="5809130"/>
          </a:xfrm>
          <a:solidFill>
            <a:schemeClr val="bg2"/>
          </a:solidFill>
        </p:spPr>
        <p:txBody>
          <a:bodyPr bIns="128016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Right click icon </a:t>
            </a:r>
            <a:br>
              <a:rPr lang="en-US" dirty="0"/>
            </a:br>
            <a:r>
              <a:rPr lang="en-US" dirty="0"/>
              <a:t>to replace image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C6C25FE-E6F7-F826-20E9-8AA3F3E233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7213" y="6534570"/>
            <a:ext cx="411441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C179CF9-3BD0-038B-9E59-A10595272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534570"/>
            <a:ext cx="33465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086A38A9-E7F2-A44D-B607-278F70E121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7100D9A-7BCC-B4E0-9715-8802CAD7F4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53116" y="3913690"/>
            <a:ext cx="3718883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Master subtitle style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6487ACD-A787-B933-BDBF-9580DB777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116" y="1920239"/>
            <a:ext cx="3718883" cy="1764445"/>
          </a:xfrm>
        </p:spPr>
        <p:txBody>
          <a:bodyPr anchor="b"/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04EB99B-24F7-DE3A-2DA1-B8EBECA480D1}"/>
              </a:ext>
            </a:extLst>
          </p:cNvPr>
          <p:cNvCxnSpPr>
            <a:cxnSpLocks/>
          </p:cNvCxnSpPr>
          <p:nvPr userDrawn="1"/>
        </p:nvCxnSpPr>
        <p:spPr>
          <a:xfrm>
            <a:off x="833377" y="4664880"/>
            <a:ext cx="3748783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6951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Image + Ligh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9C184BAF-311C-1BE8-6F21-E359527369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020" r="-40" b="23783"/>
          <a:stretch/>
        </p:blipFill>
        <p:spPr>
          <a:xfrm rot="10800000">
            <a:off x="9417422" y="0"/>
            <a:ext cx="2774577" cy="2133600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D14A39C-5BB8-BA08-D9F5-B66440CD94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69094" y="524435"/>
            <a:ext cx="6572025" cy="5809130"/>
          </a:xfrm>
          <a:solidFill>
            <a:schemeClr val="bg1"/>
          </a:solidFill>
        </p:spPr>
        <p:txBody>
          <a:bodyPr bIns="128016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Right click icon </a:t>
            </a:r>
            <a:br>
              <a:rPr lang="en-US" dirty="0"/>
            </a:br>
            <a:r>
              <a:rPr lang="en-US" dirty="0"/>
              <a:t>to replace image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BBA3426-1B21-CBB9-CE8C-5A64C8844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116" y="1930400"/>
            <a:ext cx="3718883" cy="1754284"/>
          </a:xfrm>
        </p:spPr>
        <p:txBody>
          <a:bodyPr anchor="b"/>
          <a:lstStyle>
            <a:lvl1pPr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023D18E-98FB-B4F5-3425-E1734F0DD1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53116" y="3913690"/>
            <a:ext cx="3718883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Master subtitle style</a:t>
            </a:r>
          </a:p>
        </p:txBody>
      </p:sp>
      <p:pic>
        <p:nvPicPr>
          <p:cNvPr id="9" name="Graphic 9">
            <a:extLst>
              <a:ext uri="{FF2B5EF4-FFF2-40B4-BE49-F238E27FC236}">
                <a16:creationId xmlns:a16="http://schemas.microsoft.com/office/drawing/2014/main" id="{4ACE937B-7FF8-84B3-E37F-842BBB2004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660" y="609597"/>
            <a:ext cx="3106738" cy="1151021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7C6FC8D-27A3-2C82-C5A4-66540732F4D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53116" y="5108293"/>
            <a:ext cx="3718883" cy="184666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Date and/or name of presenter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12F4A8D-A1E5-F595-BD1C-143DABD3F2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7213" y="6534570"/>
            <a:ext cx="411441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5D695DB-E180-EFA2-0D6C-566491C57B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534570"/>
            <a:ext cx="33465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086A38A9-E7F2-A44D-B607-278F70E121F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E83A471-E845-6CC2-E4C6-027F473E3800}"/>
              </a:ext>
            </a:extLst>
          </p:cNvPr>
          <p:cNvCxnSpPr>
            <a:cxnSpLocks/>
          </p:cNvCxnSpPr>
          <p:nvPr userDrawn="1"/>
        </p:nvCxnSpPr>
        <p:spPr>
          <a:xfrm>
            <a:off x="833377" y="4664880"/>
            <a:ext cx="3748783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156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Graphic +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black background with blue circles and dots&#10;&#10;AI-generated content may be incorrect.">
            <a:extLst>
              <a:ext uri="{FF2B5EF4-FFF2-40B4-BE49-F238E27FC236}">
                <a16:creationId xmlns:a16="http://schemas.microsoft.com/office/drawing/2014/main" id="{37001173-4758-C6A8-89DF-E6C018EB47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2134"/>
            <a:ext cx="12213649" cy="684586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950FB10-D86B-7285-7003-2E1E8471C6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5929" y="609597"/>
            <a:ext cx="3124200" cy="1151021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E7D2FA4-1C59-B530-3A61-DDC24445C2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7213" y="6534570"/>
            <a:ext cx="411441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BFD45DE-7789-DA47-3E34-EEC81FC70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534570"/>
            <a:ext cx="33465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086A38A9-E7F2-A44D-B607-278F70E121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B618D5B-FA6A-855F-1284-85E56C3BDE1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53116" y="5108293"/>
            <a:ext cx="3718883" cy="184666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Date and/or name of presenter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088C131-6E25-C8E6-537F-3E7F440771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53116" y="3913690"/>
            <a:ext cx="3718883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Master subtitle style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C8B76AE-2D51-41FA-C74C-3B336F5CD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116" y="1838961"/>
            <a:ext cx="3718883" cy="1845724"/>
          </a:xfrm>
        </p:spPr>
        <p:txBody>
          <a:bodyPr anchor="b"/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665CFC-FD0E-737F-EB17-93965F5F89D2}"/>
              </a:ext>
            </a:extLst>
          </p:cNvPr>
          <p:cNvCxnSpPr>
            <a:cxnSpLocks/>
          </p:cNvCxnSpPr>
          <p:nvPr userDrawn="1"/>
        </p:nvCxnSpPr>
        <p:spPr>
          <a:xfrm>
            <a:off x="833377" y="4664880"/>
            <a:ext cx="3748783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43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Graphic + Ligh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black background with blue circles and dots&#10;&#10;AI-generated content may be incorrect.">
            <a:extLst>
              <a:ext uri="{FF2B5EF4-FFF2-40B4-BE49-F238E27FC236}">
                <a16:creationId xmlns:a16="http://schemas.microsoft.com/office/drawing/2014/main" id="{37001173-4758-C6A8-89DF-E6C018EB47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2134"/>
            <a:ext cx="12213649" cy="684586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950FB10-D86B-7285-7003-2E1E8471C6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660" y="609597"/>
            <a:ext cx="3106738" cy="115102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0AB1EF3-A4AE-D655-4983-8BC08B462DBA}"/>
              </a:ext>
            </a:extLst>
          </p:cNvPr>
          <p:cNvCxnSpPr>
            <a:cxnSpLocks/>
          </p:cNvCxnSpPr>
          <p:nvPr userDrawn="1"/>
        </p:nvCxnSpPr>
        <p:spPr>
          <a:xfrm>
            <a:off x="833377" y="4664880"/>
            <a:ext cx="3748783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AA6D348-E562-C328-DA34-BF986AAAFD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7213" y="6534570"/>
            <a:ext cx="411441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5D74A30-1A95-8DBD-1BD8-B22BEAE73D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534570"/>
            <a:ext cx="33465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086A38A9-E7F2-A44D-B607-278F70E121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EE6D115-C424-8A30-7870-9E790BAC0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116" y="1930400"/>
            <a:ext cx="3718883" cy="1754284"/>
          </a:xfrm>
        </p:spPr>
        <p:txBody>
          <a:bodyPr anchor="b"/>
          <a:lstStyle>
            <a:lvl1pPr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846B79F-755A-84EB-B4D2-7242ABC7E7B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53116" y="3913690"/>
            <a:ext cx="3718883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Master subtitle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0DA0571-30DE-0384-C11C-DB74F2408CB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53116" y="5108293"/>
            <a:ext cx="3718883" cy="184666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Date and/or 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3800426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Partner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4ADA0D-E42B-7A4E-D32B-05EF72B06EC6}"/>
              </a:ext>
            </a:extLst>
          </p:cNvPr>
          <p:cNvSpPr/>
          <p:nvPr userDrawn="1"/>
        </p:nvSpPr>
        <p:spPr>
          <a:xfrm>
            <a:off x="0" y="1706880"/>
            <a:ext cx="12192000" cy="4216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D14A39C-5BB8-BA08-D9F5-B66440CD94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1521" y="477520"/>
            <a:ext cx="5923280" cy="5923280"/>
          </a:xfrm>
          <a:solidFill>
            <a:schemeClr val="bg2"/>
          </a:solidFill>
        </p:spPr>
        <p:txBody>
          <a:bodyPr bIns="128016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Right click icon </a:t>
            </a:r>
            <a:br>
              <a:rPr lang="en-US" dirty="0"/>
            </a:br>
            <a:r>
              <a:rPr lang="en-US" dirty="0"/>
              <a:t>to replace image</a:t>
            </a:r>
          </a:p>
        </p:txBody>
      </p:sp>
      <p:pic>
        <p:nvPicPr>
          <p:cNvPr id="8" name="Graphic 9">
            <a:extLst>
              <a:ext uri="{FF2B5EF4-FFF2-40B4-BE49-F238E27FC236}">
                <a16:creationId xmlns:a16="http://schemas.microsoft.com/office/drawing/2014/main" id="{6DB21929-260A-B69E-C57C-D734C910E7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13" y="536774"/>
            <a:ext cx="1870216" cy="6929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1D6B9C-AB3B-6753-3A82-6E8BE567CBB5}"/>
              </a:ext>
            </a:extLst>
          </p:cNvPr>
          <p:cNvCxnSpPr>
            <a:cxnSpLocks/>
          </p:cNvCxnSpPr>
          <p:nvPr userDrawn="1"/>
        </p:nvCxnSpPr>
        <p:spPr>
          <a:xfrm>
            <a:off x="2702028" y="654624"/>
            <a:ext cx="0" cy="45720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8FFC7723-9BC5-4758-C19A-D834ADCC494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942969" y="528997"/>
            <a:ext cx="1843214" cy="708454"/>
          </a:xfrm>
          <a:solidFill>
            <a:schemeClr val="bg2"/>
          </a:solidFill>
        </p:spPr>
        <p:txBody>
          <a:bodyPr lIns="0" tIns="0" rIns="0" bIns="365760" anchor="ctr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Right click icon to replace Logo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AB67EAA-5D42-D3FB-5691-C8BC594407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7213" y="6534570"/>
            <a:ext cx="411441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BA5265F-0456-133D-F2C2-80BC9BFF01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534570"/>
            <a:ext cx="33465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086A38A9-E7F2-A44D-B607-278F70E121F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CF6CDCB-0463-D5BD-D3F8-CD9D93A0727B}"/>
              </a:ext>
            </a:extLst>
          </p:cNvPr>
          <p:cNvCxnSpPr>
            <a:cxnSpLocks/>
          </p:cNvCxnSpPr>
          <p:nvPr userDrawn="1"/>
        </p:nvCxnSpPr>
        <p:spPr>
          <a:xfrm>
            <a:off x="833377" y="4664880"/>
            <a:ext cx="3748783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48B9CB83-F75D-7646-32A2-C8C92EFF6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116" y="1930400"/>
            <a:ext cx="3718883" cy="1754284"/>
          </a:xfrm>
        </p:spPr>
        <p:txBody>
          <a:bodyPr anchor="b"/>
          <a:lstStyle>
            <a:lvl1pPr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8BB1C32-0754-E24B-43DD-B609D6CB84D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53116" y="3913690"/>
            <a:ext cx="3718883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Master subtitle style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99BC14E-8A7B-BF8C-414D-8AAA971ECCE5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53116" y="5108293"/>
            <a:ext cx="3718883" cy="184666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Date and/or 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3774592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696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93CAED-D6AF-8B18-EF4D-0DA504E5927B}"/>
              </a:ext>
            </a:extLst>
          </p:cNvPr>
          <p:cNvSpPr/>
          <p:nvPr userDrawn="1"/>
        </p:nvSpPr>
        <p:spPr>
          <a:xfrm>
            <a:off x="0" y="-1"/>
            <a:ext cx="6091518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6531C-1011-46E8-3C7B-C59027ADF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518" y="2344877"/>
            <a:ext cx="5065059" cy="3843274"/>
          </a:xfrm>
        </p:spPr>
        <p:txBody>
          <a:bodyPr>
            <a:normAutofit/>
          </a:bodyPr>
          <a:lstStyle>
            <a:lvl1pPr marL="342900" indent="-342900">
              <a:lnSpc>
                <a:spcPct val="110000"/>
              </a:lnSpc>
              <a:buFont typeface="+mj-lt"/>
              <a:buAutoNum type="arabicPeriod"/>
              <a:defRPr sz="1600"/>
            </a:lvl1pPr>
            <a:lvl2pPr marL="800100" indent="-342900">
              <a:lnSpc>
                <a:spcPct val="110000"/>
              </a:lnSpc>
              <a:buFont typeface="Arial" panose="020B0604020202020204" pitchFamily="34" charset="0"/>
              <a:buChar char="•"/>
              <a:defRPr sz="1400"/>
            </a:lvl2pPr>
            <a:lvl3pPr marL="914400" indent="0">
              <a:lnSpc>
                <a:spcPct val="110000"/>
              </a:lnSpc>
              <a:buFont typeface="Arial" panose="020B0604020202020204" pitchFamily="34" charset="0"/>
              <a:buNone/>
              <a:defRPr sz="1200"/>
            </a:lvl3pPr>
            <a:lvl4pPr>
              <a:lnSpc>
                <a:spcPct val="110000"/>
              </a:lnSpc>
              <a:buFont typeface="Arial" panose="020B0604020202020204" pitchFamily="34" charset="0"/>
              <a:buChar char="•"/>
              <a:defRPr sz="1100"/>
            </a:lvl4pPr>
            <a:lvl5pPr marL="1828800" indent="0">
              <a:lnSpc>
                <a:spcPct val="110000"/>
              </a:lnSpc>
              <a:buFont typeface="Arial" panose="020B0604020202020204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CF21E0-AB35-3DAB-975E-E78AE8AD1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0612" y="2227917"/>
            <a:ext cx="3334870" cy="1477328"/>
          </a:xfrm>
        </p:spPr>
        <p:txBody>
          <a:bodyPr/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2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Poppins SemiBold"/>
                <a:ea typeface="+mj-ea"/>
                <a:cs typeface="Poppins SemiBold"/>
                <a:sym typeface="Helvetica Light"/>
              </a:defRPr>
            </a:lvl1pPr>
          </a:lstStyle>
          <a:p>
            <a:r>
              <a:rPr lang="en-US" dirty="0"/>
              <a:t>Click to edit TOC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260BCE-ECD2-1E6C-E4A1-047CA9B78A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62" t="1360" r="1162" b="1867"/>
          <a:stretch/>
        </p:blipFill>
        <p:spPr>
          <a:xfrm>
            <a:off x="0" y="0"/>
            <a:ext cx="6104965" cy="6858000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AC4C816-7A12-C204-3687-48A749B6B5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7213" y="6534570"/>
            <a:ext cx="411441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763AA86-9468-D8C2-210F-6AE8E0B988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534570"/>
            <a:ext cx="33465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086A38A9-E7F2-A44D-B607-278F70E121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656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2">
          <p15:clr>
            <a:srgbClr val="FBAE40"/>
          </p15:clr>
        </p15:guide>
        <p15:guide id="3" pos="3840">
          <p15:clr>
            <a:srgbClr val="FBAE40"/>
          </p15:clr>
        </p15:guide>
        <p15:guide id="4" pos="528">
          <p15:clr>
            <a:srgbClr val="FBAE40"/>
          </p15:clr>
        </p15:guide>
      </p15:sldGuideLst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93CAED-D6AF-8B18-EF4D-0DA504E5927B}"/>
              </a:ext>
            </a:extLst>
          </p:cNvPr>
          <p:cNvSpPr/>
          <p:nvPr userDrawn="1"/>
        </p:nvSpPr>
        <p:spPr>
          <a:xfrm>
            <a:off x="0" y="-1"/>
            <a:ext cx="6091518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6531C-1011-46E8-3C7B-C59027ADF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518" y="2344877"/>
            <a:ext cx="5065059" cy="3843274"/>
          </a:xfrm>
        </p:spPr>
        <p:txBody>
          <a:bodyPr>
            <a:normAutofit/>
          </a:bodyPr>
          <a:lstStyle>
            <a:lvl1pPr marL="342900" indent="-342900">
              <a:lnSpc>
                <a:spcPct val="110000"/>
              </a:lnSpc>
              <a:buFont typeface="+mj-lt"/>
              <a:buAutoNum type="arabicPeriod"/>
              <a:defRPr sz="1600"/>
            </a:lvl1pPr>
            <a:lvl2pPr marL="800100" indent="-342900">
              <a:lnSpc>
                <a:spcPct val="110000"/>
              </a:lnSpc>
              <a:buFont typeface="Arial" panose="020B0604020202020204" pitchFamily="34" charset="0"/>
              <a:buChar char="•"/>
              <a:defRPr sz="1400"/>
            </a:lvl2pPr>
            <a:lvl3pPr marL="914400" indent="0">
              <a:lnSpc>
                <a:spcPct val="110000"/>
              </a:lnSpc>
              <a:buFont typeface="Arial" panose="020B0604020202020204" pitchFamily="34" charset="0"/>
              <a:buNone/>
              <a:defRPr sz="1200"/>
            </a:lvl3pPr>
            <a:lvl4pPr>
              <a:lnSpc>
                <a:spcPct val="110000"/>
              </a:lnSpc>
              <a:buFont typeface="Arial" panose="020B0604020202020204" pitchFamily="34" charset="0"/>
              <a:buChar char="•"/>
              <a:defRPr sz="1100"/>
            </a:lvl4pPr>
            <a:lvl5pPr marL="1828800" indent="0">
              <a:lnSpc>
                <a:spcPct val="110000"/>
              </a:lnSpc>
              <a:buFont typeface="Arial" panose="020B0604020202020204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CF21E0-AB35-3DAB-975E-E78AE8AD1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0612" y="2227917"/>
            <a:ext cx="3334870" cy="1477328"/>
          </a:xfrm>
        </p:spPr>
        <p:txBody>
          <a:bodyPr/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2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Poppins SemiBold"/>
                <a:ea typeface="+mj-ea"/>
                <a:cs typeface="Poppins SemiBold"/>
                <a:sym typeface="Helvetica Light"/>
              </a:defRPr>
            </a:lvl1pPr>
          </a:lstStyle>
          <a:p>
            <a:r>
              <a:rPr lang="en-US" dirty="0"/>
              <a:t>Click to edit TOC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260BCE-ECD2-1E6C-E4A1-047CA9B78A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62" t="1360" r="1162" b="1867"/>
          <a:stretch/>
        </p:blipFill>
        <p:spPr>
          <a:xfrm>
            <a:off x="0" y="0"/>
            <a:ext cx="6104965" cy="6858000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DDFBC33-C8BD-E38D-E54E-D32E8E84A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7213" y="6534570"/>
            <a:ext cx="411441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059F540-59F1-9548-9800-82EDAC279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534570"/>
            <a:ext cx="33465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086A38A9-E7F2-A44D-B607-278F70E121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618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2">
          <p15:clr>
            <a:srgbClr val="FBAE40"/>
          </p15:clr>
        </p15:guide>
        <p15:guide id="3" pos="3840">
          <p15:clr>
            <a:srgbClr val="FBAE40"/>
          </p15:clr>
        </p15:guide>
        <p15:guide id="4" pos="52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58" r="58843" b="34603"/>
          <a:stretch/>
        </p:blipFill>
        <p:spPr>
          <a:xfrm>
            <a:off x="0" y="493734"/>
            <a:ext cx="12198187" cy="6364266"/>
          </a:xfrm>
          <a:prstGeom prst="rect">
            <a:avLst/>
          </a:prstGeom>
        </p:spPr>
      </p:pic>
      <p:sp>
        <p:nvSpPr>
          <p:cNvPr id="9" name="Holder 7"/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719666" y="3189552"/>
            <a:ext cx="5265209" cy="850287"/>
          </a:xfrm>
        </p:spPr>
        <p:txBody>
          <a:bodyPr lIns="0" tIns="0" rIns="0" bIns="0" anchor="b" anchorCtr="0">
            <a:normAutofit/>
          </a:bodyPr>
          <a:lstStyle>
            <a:lvl1pPr>
              <a:lnSpc>
                <a:spcPct val="100000"/>
              </a:lnSpc>
              <a:defRPr sz="2667" b="1" baseline="0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Add subhead here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719665" y="4308187"/>
            <a:ext cx="5265211" cy="1358084"/>
          </a:xfrm>
        </p:spPr>
        <p:txBody>
          <a:bodyPr tIns="0" rIns="0" bIns="0">
            <a:noAutofit/>
          </a:bodyPr>
          <a:lstStyle>
            <a:lvl1pPr>
              <a:lnSpc>
                <a:spcPts val="2187"/>
              </a:lnSpc>
              <a:defRPr sz="1600">
                <a:solidFill>
                  <a:schemeClr val="accent1"/>
                </a:solidFill>
              </a:defRPr>
            </a:lvl1pPr>
            <a:lvl2pPr>
              <a:defRPr sz="1599">
                <a:solidFill>
                  <a:schemeClr val="accent2"/>
                </a:solidFill>
              </a:defRPr>
            </a:lvl2pPr>
            <a:lvl3pPr>
              <a:defRPr sz="1599">
                <a:solidFill>
                  <a:schemeClr val="accent2"/>
                </a:solidFill>
              </a:defRPr>
            </a:lvl3pPr>
            <a:lvl4pPr>
              <a:defRPr sz="1599">
                <a:solidFill>
                  <a:schemeClr val="accent2"/>
                </a:solidFill>
              </a:defRPr>
            </a:lvl4pPr>
            <a:lvl5pPr>
              <a:defRPr sz="1599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Donec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at, </a:t>
            </a:r>
            <a:r>
              <a:rPr lang="en-US" err="1"/>
              <a:t>facilisis</a:t>
            </a:r>
            <a:r>
              <a:rPr lang="en-US"/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1" name="Footer Placeholder 24">
            <a:extLst>
              <a:ext uri="{FF2B5EF4-FFF2-40B4-BE49-F238E27FC236}">
                <a16:creationId xmlns:a16="http://schemas.microsoft.com/office/drawing/2014/main" id="{4EC7B681-CBA9-4D4F-A99B-46DD3FC3F24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r>
              <a:rPr lang="en-US"/>
              <a:t>Member of Walgreens Boots Alliance ©2021 Walgreen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3737252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lab coat and gloves looking through a microscope&#10;&#10;AI-generated content may be incorrect.">
            <a:extLst>
              <a:ext uri="{FF2B5EF4-FFF2-40B4-BE49-F238E27FC236}">
                <a16:creationId xmlns:a16="http://schemas.microsoft.com/office/drawing/2014/main" id="{41D5DB10-8C77-0419-0EF2-E7A3FBDFAE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71"/>
            <a:ext cx="12212129" cy="68672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52F008-1EF1-74D7-F362-262E160C161B}"/>
              </a:ext>
            </a:extLst>
          </p:cNvPr>
          <p:cNvSpPr/>
          <p:nvPr userDrawn="1"/>
        </p:nvSpPr>
        <p:spPr>
          <a:xfrm>
            <a:off x="470647" y="1311088"/>
            <a:ext cx="6575612" cy="4235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2FB651B-5CF2-0701-A2E1-7D986030B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115" y="3182779"/>
            <a:ext cx="5789731" cy="492443"/>
          </a:xfrm>
        </p:spPr>
        <p:txBody>
          <a:bodyPr anchor="ctr" anchorCtr="0"/>
          <a:lstStyle>
            <a:lvl1pPr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Divider 1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9AD1925-72C4-C406-EB77-C34616E1CE9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53117" y="3886200"/>
            <a:ext cx="3340932" cy="307777"/>
          </a:xfrm>
        </p:spPr>
        <p:txBody>
          <a:bodyPr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Master subtitle style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1FEA68E-FB15-8EA6-277B-BAB44C33F6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601199" y="6386004"/>
            <a:ext cx="2313369" cy="352034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7B9BE18-3A25-D12B-48CF-8391C9633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7213" y="6534570"/>
            <a:ext cx="411441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F2D5F74-FB9C-A05B-A5C0-063EE98E46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534570"/>
            <a:ext cx="33465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086A38A9-E7F2-A44D-B607-278F70E121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498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8">
          <p15:clr>
            <a:srgbClr val="FBAE40"/>
          </p15:clr>
        </p15:guide>
        <p15:guide id="3" pos="3840">
          <p15:clr>
            <a:srgbClr val="FBAE40"/>
          </p15:clr>
        </p15:guide>
        <p15:guide id="4" pos="528">
          <p15:clr>
            <a:srgbClr val="FBAE40"/>
          </p15:clr>
        </p15:guide>
        <p15:guide id="5" orient="horz" pos="2448">
          <p15:clr>
            <a:srgbClr val="FBAE40"/>
          </p15:clr>
        </p15:guide>
      </p15:sldGuideLst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D5DB10-8C77-0419-0EF2-E7A3FBDFAE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71"/>
            <a:ext cx="12212129" cy="68672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429DCC-A191-BC75-B887-75113B11D957}"/>
              </a:ext>
            </a:extLst>
          </p:cNvPr>
          <p:cNvSpPr/>
          <p:nvPr userDrawn="1"/>
        </p:nvSpPr>
        <p:spPr>
          <a:xfrm>
            <a:off x="0" y="0"/>
            <a:ext cx="8014447" cy="687144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  <a:alpha val="61846"/>
                </a:schemeClr>
              </a:gs>
              <a:gs pos="45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52F008-1EF1-74D7-F362-262E160C161B}"/>
              </a:ext>
            </a:extLst>
          </p:cNvPr>
          <p:cNvSpPr/>
          <p:nvPr userDrawn="1"/>
        </p:nvSpPr>
        <p:spPr>
          <a:xfrm>
            <a:off x="470647" y="1311088"/>
            <a:ext cx="6575612" cy="4235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9A052F-85DC-D9DA-85BA-C19782D956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115" y="3182779"/>
            <a:ext cx="5789731" cy="492443"/>
          </a:xfrm>
        </p:spPr>
        <p:txBody>
          <a:bodyPr anchor="ctr" anchorCtr="0"/>
          <a:lstStyle>
            <a:lvl1pPr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Divider 2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85505DE-E58A-DD09-F12C-225EC6E8D16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53117" y="3886200"/>
            <a:ext cx="3340932" cy="307777"/>
          </a:xfrm>
        </p:spPr>
        <p:txBody>
          <a:bodyPr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Master subtitle style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F0F5CD5-22A2-43C5-02BB-BD9506B2A8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601199" y="6386004"/>
            <a:ext cx="2313369" cy="352034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33297EBA-599E-0C7D-79D7-E503A6DC1E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7213" y="6534570"/>
            <a:ext cx="411441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12A02F7-AF5A-BF9E-860A-7DB827C76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534570"/>
            <a:ext cx="33465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086A38A9-E7F2-A44D-B607-278F70E121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861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8">
          <p15:clr>
            <a:srgbClr val="FBAE40"/>
          </p15:clr>
        </p15:guide>
        <p15:guide id="3" pos="3840">
          <p15:clr>
            <a:srgbClr val="FBAE40"/>
          </p15:clr>
        </p15:guide>
        <p15:guide id="4" pos="528">
          <p15:clr>
            <a:srgbClr val="FBAE40"/>
          </p15:clr>
        </p15:guide>
        <p15:guide id="5" orient="horz" pos="2448">
          <p15:clr>
            <a:srgbClr val="FBAE40"/>
          </p15:clr>
        </p15:guide>
      </p15:sldGuideLst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D5DB10-8C77-0419-0EF2-E7A3FBDFAE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71"/>
            <a:ext cx="12212129" cy="68672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52F008-1EF1-74D7-F362-262E160C161B}"/>
              </a:ext>
            </a:extLst>
          </p:cNvPr>
          <p:cNvSpPr/>
          <p:nvPr userDrawn="1"/>
        </p:nvSpPr>
        <p:spPr>
          <a:xfrm>
            <a:off x="470647" y="1311088"/>
            <a:ext cx="6575612" cy="4235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670D16-40E3-FEE7-B70F-C928B961AA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115" y="3182779"/>
            <a:ext cx="5789731" cy="492443"/>
          </a:xfrm>
        </p:spPr>
        <p:txBody>
          <a:bodyPr anchor="ctr" anchorCtr="0"/>
          <a:lstStyle>
            <a:lvl1pPr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Divider 3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16A57A7-12DB-52C1-22E0-968A09479E1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53117" y="3886200"/>
            <a:ext cx="3340932" cy="307777"/>
          </a:xfrm>
        </p:spPr>
        <p:txBody>
          <a:bodyPr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Master subtitle style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DFF70B2-F725-5766-3FF3-D39222FE63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601199" y="6386004"/>
            <a:ext cx="2313369" cy="352034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018B9BF-D668-22C4-E3B4-4BA25851A7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7213" y="6534570"/>
            <a:ext cx="411441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68D5A75-420D-A0D5-2021-C794F3213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534570"/>
            <a:ext cx="33465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086A38A9-E7F2-A44D-B607-278F70E121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244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8">
          <p15:clr>
            <a:srgbClr val="FBAE40"/>
          </p15:clr>
        </p15:guide>
        <p15:guide id="3" pos="3840">
          <p15:clr>
            <a:srgbClr val="FBAE40"/>
          </p15:clr>
        </p15:guide>
        <p15:guide id="4" pos="528">
          <p15:clr>
            <a:srgbClr val="FBAE40"/>
          </p15:clr>
        </p15:guide>
        <p15:guide id="5" orient="horz" pos="2448">
          <p15:clr>
            <a:srgbClr val="FBAE40"/>
          </p15:clr>
        </p15:guide>
      </p15:sldGuideLst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D5DB10-8C77-0419-0EF2-E7A3FBDFAE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71"/>
            <a:ext cx="12212129" cy="68672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52F008-1EF1-74D7-F362-262E160C161B}"/>
              </a:ext>
            </a:extLst>
          </p:cNvPr>
          <p:cNvSpPr/>
          <p:nvPr userDrawn="1"/>
        </p:nvSpPr>
        <p:spPr>
          <a:xfrm>
            <a:off x="470647" y="1311088"/>
            <a:ext cx="6575612" cy="4235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0BFF647-27E8-6286-A385-FE51664D77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115" y="3182779"/>
            <a:ext cx="5789731" cy="492443"/>
          </a:xfrm>
        </p:spPr>
        <p:txBody>
          <a:bodyPr anchor="ctr" anchorCtr="0"/>
          <a:lstStyle>
            <a:lvl1pPr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Divider 4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983B415-BC55-7A6A-D43A-CDB0BD0BE6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53117" y="3886200"/>
            <a:ext cx="3340932" cy="307777"/>
          </a:xfrm>
        </p:spPr>
        <p:txBody>
          <a:bodyPr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Master subtitle style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C231415-5EF4-E492-3574-FCFE975037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601199" y="6386004"/>
            <a:ext cx="2313369" cy="352034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477D3D6-6A25-EED5-9402-745C89EDAC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7213" y="6534570"/>
            <a:ext cx="411441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069BF59-1159-2B5B-1A05-15AC16E74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534570"/>
            <a:ext cx="33465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086A38A9-E7F2-A44D-B607-278F70E121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498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8">
          <p15:clr>
            <a:srgbClr val="FBAE40"/>
          </p15:clr>
        </p15:guide>
        <p15:guide id="3" pos="3840">
          <p15:clr>
            <a:srgbClr val="FBAE40"/>
          </p15:clr>
        </p15:guide>
        <p15:guide id="4" pos="528">
          <p15:clr>
            <a:srgbClr val="FBAE40"/>
          </p15:clr>
        </p15:guide>
        <p15:guide id="5" orient="horz" pos="2448">
          <p15:clr>
            <a:srgbClr val="FBAE40"/>
          </p15:clr>
        </p15:guide>
      </p15:sldGuideLst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D5DB10-8C77-0419-0EF2-E7A3FBDFAE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71"/>
            <a:ext cx="12212129" cy="68672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52F008-1EF1-74D7-F362-262E160C161B}"/>
              </a:ext>
            </a:extLst>
          </p:cNvPr>
          <p:cNvSpPr/>
          <p:nvPr userDrawn="1"/>
        </p:nvSpPr>
        <p:spPr>
          <a:xfrm>
            <a:off x="470647" y="1311088"/>
            <a:ext cx="6575612" cy="4235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39CE7213-2651-D341-433E-91BA40F14A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601199" y="6386004"/>
            <a:ext cx="2313369" cy="3520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F4DD70-2E1A-A0AC-285C-D4B02D3AA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115" y="3182779"/>
            <a:ext cx="5789731" cy="492443"/>
          </a:xfrm>
        </p:spPr>
        <p:txBody>
          <a:bodyPr anchor="ctr" anchorCtr="0"/>
          <a:lstStyle>
            <a:lvl1pPr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Divider 5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1CAF220-B92A-E125-1B98-1A0ABDEE660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53117" y="3886200"/>
            <a:ext cx="3340932" cy="307777"/>
          </a:xfrm>
        </p:spPr>
        <p:txBody>
          <a:bodyPr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Master subtitle style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6F506DA-1253-AC11-5FCD-E7E8EA3BF5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7213" y="6534570"/>
            <a:ext cx="411441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EC3576B-4036-43C3-F683-60AE72FE51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534570"/>
            <a:ext cx="33465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086A38A9-E7F2-A44D-B607-278F70E121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63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8">
          <p15:clr>
            <a:srgbClr val="FBAE40"/>
          </p15:clr>
        </p15:guide>
        <p15:guide id="3" pos="3840">
          <p15:clr>
            <a:srgbClr val="FBAE40"/>
          </p15:clr>
        </p15:guide>
        <p15:guide id="4" pos="528">
          <p15:clr>
            <a:srgbClr val="FBAE40"/>
          </p15:clr>
        </p15:guide>
        <p15:guide id="5" orient="horz" pos="2448">
          <p15:clr>
            <a:srgbClr val="FBAE40"/>
          </p15:clr>
        </p15:guide>
      </p15:sldGuideLst>
    </p:ext>
  </p:extLs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D5DB10-8C77-0419-0EF2-E7A3FBDFAE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4"/>
          <a:stretch/>
        </p:blipFill>
        <p:spPr>
          <a:xfrm>
            <a:off x="0" y="4671"/>
            <a:ext cx="12212129" cy="68672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52F008-1EF1-74D7-F362-262E160C161B}"/>
              </a:ext>
            </a:extLst>
          </p:cNvPr>
          <p:cNvSpPr/>
          <p:nvPr userDrawn="1"/>
        </p:nvSpPr>
        <p:spPr>
          <a:xfrm>
            <a:off x="470647" y="1311088"/>
            <a:ext cx="6575612" cy="4235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F4DD70-2E1A-A0AC-285C-D4B02D3AA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115" y="3182779"/>
            <a:ext cx="5789731" cy="492443"/>
          </a:xfrm>
        </p:spPr>
        <p:txBody>
          <a:bodyPr anchor="ctr" anchorCtr="0"/>
          <a:lstStyle>
            <a:lvl1pPr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Divider 6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1CAF220-B92A-E125-1B98-1A0ABDEE660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53117" y="3886200"/>
            <a:ext cx="3340932" cy="307777"/>
          </a:xfrm>
        </p:spPr>
        <p:txBody>
          <a:bodyPr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Master subtitle style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2AE96FD-6F6C-F8FA-FADF-BFBFB1AAAA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601199" y="6386004"/>
            <a:ext cx="2313369" cy="352034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B4382C7-1B73-6F4E-6493-FDFAA1EFC8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7213" y="6534570"/>
            <a:ext cx="411441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AFAB0E6-9B62-B704-7592-2507FBE44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534570"/>
            <a:ext cx="33465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086A38A9-E7F2-A44D-B607-278F70E121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161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8">
          <p15:clr>
            <a:srgbClr val="FBAE40"/>
          </p15:clr>
        </p15:guide>
        <p15:guide id="3" pos="3840">
          <p15:clr>
            <a:srgbClr val="FBAE40"/>
          </p15:clr>
        </p15:guide>
        <p15:guide id="4" pos="528">
          <p15:clr>
            <a:srgbClr val="FBAE40"/>
          </p15:clr>
        </p15:guide>
        <p15:guide id="5" orient="horz" pos="2448">
          <p15:clr>
            <a:srgbClr val="FBAE40"/>
          </p15:clr>
        </p15:guide>
      </p15:sldGuideLst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9C2BB3C3-9BCC-8DEA-DD04-DFE37E3153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824" b="904"/>
          <a:stretch/>
        </p:blipFill>
        <p:spPr>
          <a:xfrm>
            <a:off x="6315740" y="3634845"/>
            <a:ext cx="5876259" cy="322315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6ED090A-9428-4F6A-409C-D613E1F2D37E}"/>
              </a:ext>
            </a:extLst>
          </p:cNvPr>
          <p:cNvSpPr/>
          <p:nvPr userDrawn="1"/>
        </p:nvSpPr>
        <p:spPr>
          <a:xfrm>
            <a:off x="9686260" y="6347637"/>
            <a:ext cx="2190307" cy="31897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52F008-1EF1-74D7-F362-262E160C161B}"/>
              </a:ext>
            </a:extLst>
          </p:cNvPr>
          <p:cNvSpPr/>
          <p:nvPr userDrawn="1"/>
        </p:nvSpPr>
        <p:spPr>
          <a:xfrm>
            <a:off x="470647" y="1311088"/>
            <a:ext cx="6575612" cy="4235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F4DD70-2E1A-A0AC-285C-D4B02D3AA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115" y="3182779"/>
            <a:ext cx="5789731" cy="492443"/>
          </a:xfrm>
        </p:spPr>
        <p:txBody>
          <a:bodyPr anchor="ctr" anchorCtr="0"/>
          <a:lstStyle>
            <a:lvl1pPr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Divider 7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1CAF220-B92A-E125-1B98-1A0ABDEE660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53117" y="3886200"/>
            <a:ext cx="3340932" cy="307777"/>
          </a:xfrm>
        </p:spPr>
        <p:txBody>
          <a:bodyPr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Master subtitle style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B4382C7-1B73-6F4E-6493-FDFAA1EFC8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7213" y="6534570"/>
            <a:ext cx="411441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AFAB0E6-9B62-B704-7592-2507FBE44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534570"/>
            <a:ext cx="33465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086A38A9-E7F2-A44D-B607-278F70E121F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4875C99-52E9-E84C-D1AB-3D379B0699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824" t="-1" b="586"/>
          <a:stretch/>
        </p:blipFill>
        <p:spPr>
          <a:xfrm rot="10800000">
            <a:off x="6315738" y="-1"/>
            <a:ext cx="5876259" cy="3233521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2B25837-69F3-02A4-9067-82B45D0BD7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601199" y="6386004"/>
            <a:ext cx="2313369" cy="35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3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8">
          <p15:clr>
            <a:srgbClr val="FBAE40"/>
          </p15:clr>
        </p15:guide>
        <p15:guide id="3" pos="3840">
          <p15:clr>
            <a:srgbClr val="FBAE40"/>
          </p15:clr>
        </p15:guide>
        <p15:guide id="4" pos="528">
          <p15:clr>
            <a:srgbClr val="FBAE40"/>
          </p15:clr>
        </p15:guide>
        <p15:guide id="5" orient="horz" pos="2448">
          <p15:clr>
            <a:srgbClr val="FBAE40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8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9C2BB3C3-9BCC-8DEA-DD04-DFE37E3153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824" b="904"/>
          <a:stretch/>
        </p:blipFill>
        <p:spPr>
          <a:xfrm>
            <a:off x="6315740" y="3634845"/>
            <a:ext cx="5876259" cy="322315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6ED090A-9428-4F6A-409C-D613E1F2D37E}"/>
              </a:ext>
            </a:extLst>
          </p:cNvPr>
          <p:cNvSpPr/>
          <p:nvPr userDrawn="1"/>
        </p:nvSpPr>
        <p:spPr>
          <a:xfrm>
            <a:off x="9686260" y="6347637"/>
            <a:ext cx="2190307" cy="3189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52F008-1EF1-74D7-F362-262E160C161B}"/>
              </a:ext>
            </a:extLst>
          </p:cNvPr>
          <p:cNvSpPr/>
          <p:nvPr userDrawn="1"/>
        </p:nvSpPr>
        <p:spPr>
          <a:xfrm>
            <a:off x="470647" y="1311088"/>
            <a:ext cx="6575612" cy="4235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F4DD70-2E1A-A0AC-285C-D4B02D3AA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115" y="3182779"/>
            <a:ext cx="5789731" cy="492443"/>
          </a:xfrm>
        </p:spPr>
        <p:txBody>
          <a:bodyPr anchor="ctr" anchorCtr="0"/>
          <a:lstStyle>
            <a:lvl1pPr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Divider 8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1CAF220-B92A-E125-1B98-1A0ABDEE660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53117" y="3886200"/>
            <a:ext cx="3340932" cy="307777"/>
          </a:xfrm>
        </p:spPr>
        <p:txBody>
          <a:bodyPr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Master subtitle style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B4382C7-1B73-6F4E-6493-FDFAA1EFC8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7213" y="6534570"/>
            <a:ext cx="411441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AFAB0E6-9B62-B704-7592-2507FBE44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534570"/>
            <a:ext cx="33465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086A38A9-E7F2-A44D-B607-278F70E121F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4875C99-52E9-E84C-D1AB-3D379B0699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824" t="-1" b="586"/>
          <a:stretch/>
        </p:blipFill>
        <p:spPr>
          <a:xfrm rot="10800000">
            <a:off x="6315738" y="-1"/>
            <a:ext cx="5876259" cy="32335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4CB24E-13C6-824E-5A75-0F6FDB25BC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601199" y="6386004"/>
            <a:ext cx="2313369" cy="35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75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8">
          <p15:clr>
            <a:srgbClr val="FBAE40"/>
          </p15:clr>
        </p15:guide>
        <p15:guide id="3" pos="3840">
          <p15:clr>
            <a:srgbClr val="FBAE40"/>
          </p15:clr>
        </p15:guide>
        <p15:guide id="4" pos="528">
          <p15:clr>
            <a:srgbClr val="FBAE40"/>
          </p15:clr>
        </p15:guide>
        <p15:guide id="5" orient="horz" pos="2448">
          <p15:clr>
            <a:srgbClr val="FBAE40"/>
          </p15:clr>
        </p15:guide>
      </p15:sldGuideLst>
    </p:ext>
  </p:extLs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F21E0-AB35-3DAB-975E-E78AE8AD1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1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94FE39-E2D5-9EF8-0D86-F8D97BF3C4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7213" y="6534570"/>
            <a:ext cx="411441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accent6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1425F52-397A-A010-09F3-F34512FD3A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534570"/>
            <a:ext cx="33465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accent6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086A38A9-E7F2-A44D-B607-278F70E121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22540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F21E0-AB35-3DAB-975E-E78AE8AD1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1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6531C-1011-46E8-3C7B-C59027ADF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9845"/>
            <a:ext cx="11277600" cy="4532645"/>
          </a:xfrm>
        </p:spPr>
        <p:txBody>
          <a:bodyPr lIns="0" rIns="0">
            <a:normAutofit/>
          </a:bodyPr>
          <a:lstStyle>
            <a:lvl1pPr marL="239713" indent="-227013">
              <a:lnSpc>
                <a:spcPct val="110000"/>
              </a:lnSpc>
              <a:tabLst/>
              <a:defRPr sz="1600"/>
            </a:lvl1pPr>
            <a:lvl2pPr>
              <a:lnSpc>
                <a:spcPct val="110000"/>
              </a:lnSpc>
              <a:defRPr sz="1400"/>
            </a:lvl2pPr>
            <a:lvl3pPr>
              <a:lnSpc>
                <a:spcPct val="110000"/>
              </a:lnSpc>
              <a:defRPr sz="1200"/>
            </a:lvl3pPr>
            <a:lvl4pPr>
              <a:lnSpc>
                <a:spcPct val="110000"/>
              </a:lnSpc>
              <a:defRPr sz="1100"/>
            </a:lvl4pPr>
            <a:lvl5pPr>
              <a:lnSpc>
                <a:spcPct val="110000"/>
              </a:lnSpc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03199F2-C4A7-B4A0-472D-64C5CFAADB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4636" y="1174123"/>
            <a:ext cx="11291739" cy="297774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lang="en-US" sz="1800" b="0" i="0" kern="1200" spc="0" dirty="0">
                <a:solidFill>
                  <a:schemeClr val="accent3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94FE39-E2D5-9EF8-0D86-F8D97BF3C4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7213" y="6534570"/>
            <a:ext cx="411441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accent6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1425F52-397A-A010-09F3-F34512FD3A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534570"/>
            <a:ext cx="33465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accent6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086A38A9-E7F2-A44D-B607-278F70E121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546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 content with subhea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10735735" cy="8101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1395140"/>
            <a:ext cx="10735735" cy="203366"/>
          </a:xfrm>
        </p:spPr>
        <p:txBody>
          <a:bodyPr lIns="0" rIns="365760" anchor="ctr" anchorCtr="0">
            <a:noAutofit/>
          </a:bodyPr>
          <a:lstStyle>
            <a:lvl1pPr>
              <a:defRPr sz="1600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5"/>
          </p:nvPr>
        </p:nvSpPr>
        <p:spPr>
          <a:xfrm>
            <a:off x="719667" y="1752495"/>
            <a:ext cx="10735733" cy="4061564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67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2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1" name="Footer Placeholder 24">
            <a:extLst>
              <a:ext uri="{FF2B5EF4-FFF2-40B4-BE49-F238E27FC236}">
                <a16:creationId xmlns:a16="http://schemas.microsoft.com/office/drawing/2014/main" id="{245605A7-7F43-9944-8A38-3A1CBE1CA09E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r>
              <a:rPr lang="en-US"/>
              <a:t>Member of Walgreens Boots Alliance ©2021 Walgreen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94879884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_Dark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F21E0-AB35-3DAB-975E-E78AE8AD1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1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6531C-1011-46E8-3C7B-C59027ADF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9845"/>
            <a:ext cx="11277600" cy="4532645"/>
          </a:xfrm>
        </p:spPr>
        <p:txBody>
          <a:bodyPr lIns="0" rIns="0">
            <a:normAutofit/>
          </a:bodyPr>
          <a:lstStyle>
            <a:lvl1pPr>
              <a:lnSpc>
                <a:spcPct val="110000"/>
              </a:lnSpc>
              <a:defRPr sz="16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defRPr sz="1200"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defRPr sz="11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03199F2-C4A7-B4A0-472D-64C5CFAADB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4636" y="1174123"/>
            <a:ext cx="11291739" cy="297774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lang="en-US" sz="1800" b="0" i="0" kern="1200" spc="0" dirty="0">
                <a:solidFill>
                  <a:schemeClr val="accent4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94FE39-E2D5-9EF8-0D86-F8D97BF3C4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7213" y="6534570"/>
            <a:ext cx="411441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1425F52-397A-A010-09F3-F34512FD3A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534570"/>
            <a:ext cx="33465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086A38A9-E7F2-A44D-B607-278F70E121F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027B03B-3D49-F855-DA5F-D5569D319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601199" y="6386004"/>
            <a:ext cx="2313369" cy="35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80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- Dark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F21E0-AB35-3DAB-975E-E78AE8AD1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1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94FE39-E2D5-9EF8-0D86-F8D97BF3C4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7213" y="6534570"/>
            <a:ext cx="411441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1425F52-397A-A010-09F3-F34512FD3A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534570"/>
            <a:ext cx="33465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086A38A9-E7F2-A44D-B607-278F70E121F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027B03B-3D49-F855-DA5F-D5569D319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601199" y="6386004"/>
            <a:ext cx="2313369" cy="35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811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_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E04A6-BF66-DA7A-F5AD-4690F899B7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235" y="2345297"/>
            <a:ext cx="5181600" cy="3571409"/>
          </a:xfrm>
        </p:spPr>
        <p:txBody>
          <a:bodyPr lIns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tabLst/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A3ED890-E2A5-EEBE-C0FA-127738D35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6057"/>
            <a:ext cx="11277600" cy="39703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2A00F8F-6866-8CD2-D927-58E8E0F1A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8235" y="1935842"/>
            <a:ext cx="5187212" cy="26468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lang="en-US" sz="1600" b="1" i="0" kern="1200" spc="0" dirty="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FFF8275-EBE1-279C-F1D2-4AC8A5B07A2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553200" y="2345297"/>
            <a:ext cx="5181600" cy="3571409"/>
          </a:xfrm>
        </p:spPr>
        <p:txBody>
          <a:bodyPr lIns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tabLst/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2B91474-3208-4991-9FEF-20BE3F5129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53200" y="1935842"/>
            <a:ext cx="5187212" cy="26468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lang="en-US" sz="1600" b="1" i="0" kern="1200" spc="0" dirty="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48CF88CA-324D-5EEF-027F-FB282C6A94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4636" y="1174123"/>
            <a:ext cx="11291739" cy="297774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lang="en-US" sz="1800" b="0" i="0" kern="1200" spc="0" dirty="0">
                <a:solidFill>
                  <a:schemeClr val="accent3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284CCE23-3255-4AFA-6F73-47E2A595AB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7213" y="6534570"/>
            <a:ext cx="411441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68E3C7B0-D37A-5825-73A6-D83F44043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534570"/>
            <a:ext cx="33465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086A38A9-E7F2-A44D-B607-278F70E121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24130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Content_Dark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E04A6-BF66-DA7A-F5AD-4690F899B7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235" y="2345297"/>
            <a:ext cx="5181600" cy="3571409"/>
          </a:xfrm>
        </p:spPr>
        <p:txBody>
          <a:bodyPr lIns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050">
                <a:solidFill>
                  <a:schemeClr val="tx1"/>
                </a:solidFill>
              </a:defRPr>
            </a:lvl4pPr>
            <a:lvl5pPr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A3ED890-E2A5-EEBE-C0FA-127738D35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6057"/>
            <a:ext cx="11277600" cy="397032"/>
          </a:xfrm>
        </p:spPr>
        <p:txBody>
          <a:bodyPr/>
          <a:lstStyle>
            <a:lvl1pPr>
              <a:lnSpc>
                <a:spcPct val="11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2A00F8F-6866-8CD2-D927-58E8E0F1A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8235" y="1935842"/>
            <a:ext cx="5187212" cy="26468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lang="en-US" sz="1600" b="1" i="0" kern="1200" spc="0" dirty="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FFF8275-EBE1-279C-F1D2-4AC8A5B07A2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553200" y="2345297"/>
            <a:ext cx="5181600" cy="3571409"/>
          </a:xfrm>
        </p:spPr>
        <p:txBody>
          <a:bodyPr lIns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050">
                <a:solidFill>
                  <a:schemeClr val="tx1"/>
                </a:solidFill>
              </a:defRPr>
            </a:lvl4pPr>
            <a:lvl5pPr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2B91474-3208-4991-9FEF-20BE3F5129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53200" y="1935842"/>
            <a:ext cx="5187212" cy="26468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lang="en-US" sz="1600" b="1" i="0" kern="1200" spc="0" dirty="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48CF88CA-324D-5EEF-027F-FB282C6A94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4636" y="1174123"/>
            <a:ext cx="11291739" cy="297774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lang="en-US" sz="1800" b="0" i="0" kern="1200" spc="0" dirty="0">
                <a:solidFill>
                  <a:schemeClr val="accent4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284CCE23-3255-4AFA-6F73-47E2A595AB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7213" y="6534570"/>
            <a:ext cx="411441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68E3C7B0-D37A-5825-73A6-D83F44043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534570"/>
            <a:ext cx="33465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086A38A9-E7F2-A44D-B607-278F70E121F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E5C1857-7E9E-B9D3-D8BD-7E780BFB85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601199" y="6386004"/>
            <a:ext cx="2313369" cy="35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486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_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E04A6-BF66-DA7A-F5AD-4690F899B7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236" y="2345297"/>
            <a:ext cx="3362326" cy="3571409"/>
          </a:xfrm>
        </p:spPr>
        <p:txBody>
          <a:bodyPr lIns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tabLst/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A3ED890-E2A5-EEBE-C0FA-127738D35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6057"/>
            <a:ext cx="11277600" cy="39703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2A00F8F-6866-8CD2-D927-58E8E0F1A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8236" y="1935842"/>
            <a:ext cx="3365968" cy="26468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lang="en-US" sz="1600" b="1" i="0" kern="1200" spc="0" dirty="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FFF8275-EBE1-279C-F1D2-4AC8A5B07A2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14837" y="2345297"/>
            <a:ext cx="3362326" cy="3571409"/>
          </a:xfrm>
        </p:spPr>
        <p:txBody>
          <a:bodyPr lIns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tabLst/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2B91474-3208-4991-9FEF-20BE3F5129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13016" y="1935842"/>
            <a:ext cx="3365968" cy="26468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lang="en-US" sz="1600" b="1" i="0" kern="1200" spc="0" dirty="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48CF88CA-324D-5EEF-027F-FB282C6A94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4636" y="1174123"/>
            <a:ext cx="11291739" cy="297774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lang="en-US" sz="1800" b="0" i="0" kern="1200" spc="0" dirty="0">
                <a:solidFill>
                  <a:schemeClr val="accent3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284CCE23-3255-4AFA-6F73-47E2A595AB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7213" y="6534570"/>
            <a:ext cx="411441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68E3C7B0-D37A-5825-73A6-D83F44043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534570"/>
            <a:ext cx="33465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086A38A9-E7F2-A44D-B607-278F70E121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3FF6BD8-DC10-C4AE-1F5D-D600E8FD37FC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8353425" y="2345297"/>
            <a:ext cx="3362326" cy="3571409"/>
          </a:xfrm>
        </p:spPr>
        <p:txBody>
          <a:bodyPr lIns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tabLst/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722B93D-01A9-6E5F-B3B9-9BEBEA7040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53425" y="1935842"/>
            <a:ext cx="3365968" cy="26468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lang="en-US" sz="1600" b="1" i="0" kern="1200" spc="0" dirty="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3108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 Content_Dark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E04A6-BF66-DA7A-F5AD-4690F899B7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236" y="2345297"/>
            <a:ext cx="3362326" cy="3571409"/>
          </a:xfrm>
        </p:spPr>
        <p:txBody>
          <a:bodyPr lIns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A3ED890-E2A5-EEBE-C0FA-127738D35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6057"/>
            <a:ext cx="11277600" cy="397032"/>
          </a:xfrm>
        </p:spPr>
        <p:txBody>
          <a:bodyPr/>
          <a:lstStyle>
            <a:lvl1pPr>
              <a:lnSpc>
                <a:spcPct val="11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2A00F8F-6866-8CD2-D927-58E8E0F1A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8236" y="1935842"/>
            <a:ext cx="3365968" cy="26468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lang="en-US" sz="1600" b="1" i="0" kern="1200" spc="0" dirty="0">
                <a:solidFill>
                  <a:schemeClr val="bg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FFF8275-EBE1-279C-F1D2-4AC8A5B07A2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14837" y="2345297"/>
            <a:ext cx="3362326" cy="3571409"/>
          </a:xfrm>
        </p:spPr>
        <p:txBody>
          <a:bodyPr lIns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2B91474-3208-4991-9FEF-20BE3F5129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13016" y="1935842"/>
            <a:ext cx="3365968" cy="26468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lang="en-US" sz="1600" b="1" i="0" kern="1200" spc="0" dirty="0">
                <a:solidFill>
                  <a:schemeClr val="bg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48CF88CA-324D-5EEF-027F-FB282C6A94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4636" y="1174123"/>
            <a:ext cx="11291739" cy="297774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lang="en-US" sz="1800" b="0" i="0" kern="1200" spc="0" dirty="0">
                <a:solidFill>
                  <a:schemeClr val="accent4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284CCE23-3255-4AFA-6F73-47E2A595AB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7213" y="6534570"/>
            <a:ext cx="411441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68E3C7B0-D37A-5825-73A6-D83F44043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534570"/>
            <a:ext cx="33465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086A38A9-E7F2-A44D-B607-278F70E121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3FF6BD8-DC10-C4AE-1F5D-D600E8FD37FC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8353425" y="2345297"/>
            <a:ext cx="3362326" cy="3571409"/>
          </a:xfrm>
        </p:spPr>
        <p:txBody>
          <a:bodyPr lIns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722B93D-01A9-6E5F-B3B9-9BEBEA7040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53425" y="1935842"/>
            <a:ext cx="3365968" cy="26468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lang="en-US" sz="1600" b="1" i="0" kern="1200" spc="0" dirty="0">
                <a:solidFill>
                  <a:schemeClr val="bg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48457E9-4653-1C09-1893-C55E54A8F4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601199" y="6386004"/>
            <a:ext cx="2313369" cy="35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3920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 column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F21E0-AB35-3DAB-975E-E78AE8AD1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6057"/>
            <a:ext cx="6515100" cy="39703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6531C-1011-46E8-3C7B-C59027ADF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9845"/>
            <a:ext cx="6515100" cy="4532645"/>
          </a:xfrm>
        </p:spPr>
        <p:txBody>
          <a:bodyPr lIns="0" rIns="0">
            <a:normAutofit/>
          </a:bodyPr>
          <a:lstStyle>
            <a:lvl1pPr>
              <a:lnSpc>
                <a:spcPct val="110000"/>
              </a:lnSpc>
              <a:defRPr sz="1600"/>
            </a:lvl1pPr>
            <a:lvl2pPr>
              <a:lnSpc>
                <a:spcPct val="110000"/>
              </a:lnSpc>
              <a:defRPr sz="1400"/>
            </a:lvl2pPr>
            <a:lvl3pPr>
              <a:lnSpc>
                <a:spcPct val="110000"/>
              </a:lnSpc>
              <a:defRPr sz="1200"/>
            </a:lvl3pPr>
            <a:lvl4pPr>
              <a:lnSpc>
                <a:spcPct val="110000"/>
              </a:lnSpc>
              <a:defRPr sz="1100"/>
            </a:lvl4pPr>
            <a:lvl5pPr>
              <a:lnSpc>
                <a:spcPct val="110000"/>
              </a:lnSpc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03199F2-C4A7-B4A0-472D-64C5CFAADB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4637" y="1174123"/>
            <a:ext cx="6523268" cy="297774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lang="en-US" sz="1800" b="0" i="0" kern="1200" spc="0" dirty="0">
                <a:solidFill>
                  <a:schemeClr val="accent3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94FE39-E2D5-9EF8-0D86-F8D97BF3C4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7213" y="6534570"/>
            <a:ext cx="411441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accent6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1425F52-397A-A010-09F3-F34512FD3A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534570"/>
            <a:ext cx="33465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accent6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086A38A9-E7F2-A44D-B607-278F70E121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7123C7D-37CD-EBAB-10A6-ED55B8E832A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515225" y="0"/>
            <a:ext cx="4676775" cy="6858000"/>
          </a:xfrm>
          <a:solidFill>
            <a:schemeClr val="bg2"/>
          </a:solidFill>
        </p:spPr>
        <p:txBody>
          <a:bodyPr lIns="365760" tIns="1188720" rIns="0"/>
          <a:lstStyle>
            <a:lvl1pPr marL="0" indent="0">
              <a:buNone/>
              <a:defRPr lang="en-US" sz="1800" b="1" i="0" kern="1200" spc="0" dirty="0" smtClean="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085850" indent="-171450">
              <a:buFont typeface="Arial" panose="020B0604020202020204" pitchFamily="34" charset="0"/>
              <a:buChar char="•"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 marL="2000250" indent="-171450">
              <a:buFont typeface="Arial" panose="020B0604020202020204" pitchFamily="34" charset="0"/>
              <a:buChar char="•"/>
              <a:defRPr/>
            </a:lvl5pPr>
          </a:lstStyle>
          <a:p>
            <a:pPr marL="228600" lvl="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2305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82">
          <p15:clr>
            <a:srgbClr val="FBAE40"/>
          </p15:clr>
        </p15:guide>
      </p15:sldGuideLst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horizontal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F21E0-AB35-3DAB-975E-E78AE8AD1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06057"/>
            <a:ext cx="11277601" cy="39703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03199F2-C4A7-B4A0-472D-64C5CFAADB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4637" y="1174123"/>
            <a:ext cx="6523268" cy="297774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lang="en-US" sz="1800" b="0" i="0" kern="1200" spc="0" dirty="0">
                <a:solidFill>
                  <a:schemeClr val="accent3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94FE39-E2D5-9EF8-0D86-F8D97BF3C4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7213" y="6534570"/>
            <a:ext cx="411441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accent6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1425F52-397A-A010-09F3-F34512FD3A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534570"/>
            <a:ext cx="33465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accent6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086A38A9-E7F2-A44D-B607-278F70E121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DBD09F1-5B6E-0E96-52DD-EEA4EC31D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92589"/>
            <a:ext cx="2196623" cy="914400"/>
          </a:xfrm>
          <a:prstGeom prst="rect">
            <a:avLst/>
          </a:prstGeom>
        </p:spPr>
        <p:txBody>
          <a:bodyPr lIns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lang="en-US" sz="1600" b="1" i="0" kern="1200" spc="0" dirty="0" smtClean="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F550D7AB-D2CF-F1BB-D469-483A2EF4D1E0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3101006" y="1892589"/>
            <a:ext cx="8633793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tabLst/>
              <a:defRPr>
                <a:solidFill>
                  <a:schemeClr val="tx1"/>
                </a:solidFill>
              </a:defRPr>
            </a:lvl1pPr>
            <a:lvl2pPr marL="573088" indent="-23018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2pPr>
            <a:lvl3pPr marL="858838" indent="-228600">
              <a:lnSpc>
                <a:spcPct val="100000"/>
              </a:lnSpc>
              <a:buFont typeface="Cambria" panose="02040503050406030204" pitchFamily="18" charset="0"/>
              <a:buChar char="⎻"/>
              <a:tabLst/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DFD5421-1234-AB6D-C53C-AAC39ECFD404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57200" y="3468405"/>
            <a:ext cx="2196623" cy="914400"/>
          </a:xfrm>
          <a:prstGeom prst="rect">
            <a:avLst/>
          </a:prstGeom>
        </p:spPr>
        <p:txBody>
          <a:bodyPr lIns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lang="en-US" sz="1600" b="1" i="0" kern="1200" spc="0" dirty="0" smtClean="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9AD151D2-15C6-1ED9-B844-5230A3E428CB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3101006" y="3468405"/>
            <a:ext cx="8633793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tabLst/>
              <a:defRPr>
                <a:solidFill>
                  <a:schemeClr val="tx1"/>
                </a:solidFill>
              </a:defRPr>
            </a:lvl1pPr>
            <a:lvl2pPr marL="573088" indent="-23018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2pPr>
            <a:lvl3pPr marL="858838" indent="-228600">
              <a:lnSpc>
                <a:spcPct val="100000"/>
              </a:lnSpc>
              <a:buFont typeface="Cambria" panose="02040503050406030204" pitchFamily="18" charset="0"/>
              <a:buChar char="⎻"/>
              <a:tabLst/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1E8160A-4B93-9684-854E-2C14BE6A50C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457200" y="5068605"/>
            <a:ext cx="2196623" cy="914400"/>
          </a:xfrm>
          <a:prstGeom prst="rect">
            <a:avLst/>
          </a:prstGeom>
        </p:spPr>
        <p:txBody>
          <a:bodyPr lIns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lang="en-US" sz="1600" b="1" i="0" kern="1200" spc="0" dirty="0" smtClean="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9764F298-B66A-8B3E-9750-E6212DE9AE1B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3101006" y="5068605"/>
            <a:ext cx="8633793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tabLst/>
              <a:defRPr>
                <a:solidFill>
                  <a:schemeClr val="tx1"/>
                </a:solidFill>
              </a:defRPr>
            </a:lvl1pPr>
            <a:lvl2pPr marL="573088" indent="-23018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2pPr>
            <a:lvl3pPr marL="858838" indent="-228600">
              <a:lnSpc>
                <a:spcPct val="100000"/>
              </a:lnSpc>
              <a:buFont typeface="Cambria" panose="02040503050406030204" pitchFamily="18" charset="0"/>
              <a:buChar char="⎻"/>
              <a:tabLst/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5193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82">
          <p15:clr>
            <a:srgbClr val="FBAE40"/>
          </p15:clr>
        </p15:guide>
      </p15:sldGuideLst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 horizontal - dark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F21E0-AB35-3DAB-975E-E78AE8AD1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6057"/>
            <a:ext cx="11277600" cy="397032"/>
          </a:xfrm>
        </p:spPr>
        <p:txBody>
          <a:bodyPr/>
          <a:lstStyle>
            <a:lvl1pPr>
              <a:lnSpc>
                <a:spcPct val="11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03199F2-C4A7-B4A0-472D-64C5CFAADB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4636" y="1174123"/>
            <a:ext cx="11291739" cy="297774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lang="en-US" sz="1800" b="0" i="0" kern="1200" spc="0" dirty="0">
                <a:solidFill>
                  <a:schemeClr val="accent4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94FE39-E2D5-9EF8-0D86-F8D97BF3C4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7213" y="6534570"/>
            <a:ext cx="411441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bg2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1425F52-397A-A010-09F3-F34512FD3A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534570"/>
            <a:ext cx="33465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bg2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086A38A9-E7F2-A44D-B607-278F70E121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DBD09F1-5B6E-0E96-52DD-EEA4EC31D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92589"/>
            <a:ext cx="2196623" cy="914400"/>
          </a:xfrm>
          <a:prstGeom prst="rect">
            <a:avLst/>
          </a:prstGeom>
        </p:spPr>
        <p:txBody>
          <a:bodyPr lIns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bg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F550D7AB-D2CF-F1BB-D469-483A2EF4D1E0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3101006" y="1892589"/>
            <a:ext cx="8633793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tabLst/>
              <a:defRPr>
                <a:solidFill>
                  <a:schemeClr val="bg2"/>
                </a:solidFill>
              </a:defRPr>
            </a:lvl1pPr>
            <a:lvl2pPr marL="573088" indent="-23018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>
                <a:solidFill>
                  <a:schemeClr val="bg2"/>
                </a:solidFill>
              </a:defRPr>
            </a:lvl2pPr>
            <a:lvl3pPr marL="858838" indent="-228600">
              <a:lnSpc>
                <a:spcPct val="100000"/>
              </a:lnSpc>
              <a:buFont typeface="Cambria" panose="02040503050406030204" pitchFamily="18" charset="0"/>
              <a:buChar char="⎻"/>
              <a:tabLst/>
              <a:defRPr>
                <a:solidFill>
                  <a:schemeClr val="bg2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DFD5421-1234-AB6D-C53C-AAC39ECFD404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57200" y="3468405"/>
            <a:ext cx="2196623" cy="914400"/>
          </a:xfrm>
          <a:prstGeom prst="rect">
            <a:avLst/>
          </a:prstGeom>
        </p:spPr>
        <p:txBody>
          <a:bodyPr lIns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bg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9AD151D2-15C6-1ED9-B844-5230A3E428CB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3101006" y="3468405"/>
            <a:ext cx="8633793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tabLst/>
              <a:defRPr>
                <a:solidFill>
                  <a:schemeClr val="bg2"/>
                </a:solidFill>
              </a:defRPr>
            </a:lvl1pPr>
            <a:lvl2pPr marL="573088" indent="-23018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>
                <a:solidFill>
                  <a:schemeClr val="bg2"/>
                </a:solidFill>
              </a:defRPr>
            </a:lvl2pPr>
            <a:lvl3pPr marL="858838" indent="-228600">
              <a:lnSpc>
                <a:spcPct val="100000"/>
              </a:lnSpc>
              <a:buFont typeface="Cambria" panose="02040503050406030204" pitchFamily="18" charset="0"/>
              <a:buChar char="⎻"/>
              <a:tabLst/>
              <a:defRPr>
                <a:solidFill>
                  <a:schemeClr val="bg2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1E8160A-4B93-9684-854E-2C14BE6A50C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457200" y="5068605"/>
            <a:ext cx="2196623" cy="914400"/>
          </a:xfrm>
          <a:prstGeom prst="rect">
            <a:avLst/>
          </a:prstGeom>
        </p:spPr>
        <p:txBody>
          <a:bodyPr lIns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bg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9764F298-B66A-8B3E-9750-E6212DE9AE1B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3101006" y="5068605"/>
            <a:ext cx="8633793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tabLst/>
              <a:defRPr>
                <a:solidFill>
                  <a:schemeClr val="bg2"/>
                </a:solidFill>
              </a:defRPr>
            </a:lvl1pPr>
            <a:lvl2pPr marL="573088" indent="-230188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>
                <a:solidFill>
                  <a:schemeClr val="bg2"/>
                </a:solidFill>
              </a:defRPr>
            </a:lvl2pPr>
            <a:lvl3pPr marL="858838" indent="-228600">
              <a:lnSpc>
                <a:spcPct val="100000"/>
              </a:lnSpc>
              <a:buFont typeface="Cambria" panose="02040503050406030204" pitchFamily="18" charset="0"/>
              <a:buChar char="⎻"/>
              <a:tabLst/>
              <a:defRPr>
                <a:solidFill>
                  <a:schemeClr val="bg2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3E7FEA-6281-2BE2-0455-A1100EEC3D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601199" y="6386004"/>
            <a:ext cx="2313369" cy="35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77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82">
          <p15:clr>
            <a:srgbClr val="FBAE40"/>
          </p15:clr>
        </p15:guide>
      </p15:sldGuideLst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762114-CB04-4A5D-04C8-645A89755601}"/>
              </a:ext>
            </a:extLst>
          </p:cNvPr>
          <p:cNvSpPr/>
          <p:nvPr userDrawn="1"/>
        </p:nvSpPr>
        <p:spPr>
          <a:xfrm>
            <a:off x="0" y="1889760"/>
            <a:ext cx="12192000" cy="4175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0A6DF31-9E36-F440-3675-25FBA4962D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891888"/>
            <a:ext cx="4876800" cy="4155322"/>
          </a:xfrm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 here by right clicking on</a:t>
            </a:r>
            <a:br>
              <a:rPr lang="en-US" dirty="0"/>
            </a:br>
            <a:r>
              <a:rPr lang="en-US" dirty="0"/>
              <a:t>image icon in center of placeholder box</a:t>
            </a:r>
          </a:p>
        </p:txBody>
      </p:sp>
      <p:pic>
        <p:nvPicPr>
          <p:cNvPr id="3" name="Graphic 9">
            <a:extLst>
              <a:ext uri="{FF2B5EF4-FFF2-40B4-BE49-F238E27FC236}">
                <a16:creationId xmlns:a16="http://schemas.microsoft.com/office/drawing/2014/main" id="{2BA919E8-312F-1FF9-30F5-0A9F858D3E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660" y="518157"/>
            <a:ext cx="2351580" cy="871241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E7D2FA4-1C59-B530-3A61-DDC24445C2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7213" y="6534570"/>
            <a:ext cx="411441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BFD45DE-7789-DA47-3E34-EEC81FC70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534570"/>
            <a:ext cx="33465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086A38A9-E7F2-A44D-B607-278F70E121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C8B76AE-2D51-41FA-C74C-3B336F5CDF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476" y="4145498"/>
            <a:ext cx="3718883" cy="677108"/>
          </a:xfrm>
        </p:spPr>
        <p:txBody>
          <a:bodyPr anchor="b"/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1EA2DF-AD6A-FC73-A145-351FC4D003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0476" y="2994660"/>
            <a:ext cx="813296" cy="79502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A3C837C-4872-32DD-FE7A-E73100DB113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400476" y="5047333"/>
            <a:ext cx="3718883" cy="184666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Name of presenter and 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27619128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sic content with red subhea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10735735" cy="8101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1395140"/>
            <a:ext cx="10735735" cy="203366"/>
          </a:xfrm>
        </p:spPr>
        <p:txBody>
          <a:bodyPr lIns="0" rIns="365760" anchor="ctr" anchorCtr="0">
            <a:noAutofit/>
          </a:bodyPr>
          <a:lstStyle>
            <a:lvl1pPr>
              <a:defRPr sz="1600" b="1">
                <a:solidFill>
                  <a:schemeClr val="accent2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5"/>
          </p:nvPr>
        </p:nvSpPr>
        <p:spPr>
          <a:xfrm>
            <a:off x="719667" y="1752495"/>
            <a:ext cx="10735733" cy="4061564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67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2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1" name="Footer Placeholder 24">
            <a:extLst>
              <a:ext uri="{FF2B5EF4-FFF2-40B4-BE49-F238E27FC236}">
                <a16:creationId xmlns:a16="http://schemas.microsoft.com/office/drawing/2014/main" id="{32032962-4073-AD4D-9E07-1CD55EDECAFD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r>
              <a:rPr lang="en-US"/>
              <a:t>Member of Walgreens Boots Alliance ©2021 Walgreen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0246507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 Text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 and presenter’s name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B460EE-AEBE-F388-67B3-3213EC3B088D}"/>
              </a:ext>
            </a:extLst>
          </p:cNvPr>
          <p:cNvSpPr txBox="1"/>
          <p:nvPr userDrawn="1"/>
        </p:nvSpPr>
        <p:spPr>
          <a:xfrm>
            <a:off x="1973766" y="6523464"/>
            <a:ext cx="8106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Copyright © 2025 National Association of Boards of Pharmacy</a:t>
            </a:r>
            <a:r>
              <a:rPr lang="en-US" sz="1000" baseline="30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®</a:t>
            </a:r>
            <a: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(NABP</a:t>
            </a:r>
            <a:r>
              <a:rPr lang="en-US" sz="1000" baseline="30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®</a:t>
            </a:r>
            <a: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5865609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Divider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Optional Divider Subtitle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D04E5B-08CF-F646-8057-14AFE340CF36}"/>
              </a:ext>
            </a:extLst>
          </p:cNvPr>
          <p:cNvSpPr txBox="1"/>
          <p:nvPr userDrawn="1"/>
        </p:nvSpPr>
        <p:spPr>
          <a:xfrm>
            <a:off x="1973766" y="6523464"/>
            <a:ext cx="8106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Copyright © 2025 National Association of Boards of Pharmacy</a:t>
            </a:r>
            <a:r>
              <a:rPr lang="en-US" sz="1000" baseline="30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®</a:t>
            </a:r>
            <a: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(NABP</a:t>
            </a:r>
            <a:r>
              <a:rPr lang="en-US" sz="1000" baseline="30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®</a:t>
            </a:r>
            <a: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2258017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7A2800-25A8-8C97-A5FC-585F64CBCD8E}"/>
              </a:ext>
            </a:extLst>
          </p:cNvPr>
          <p:cNvSpPr txBox="1"/>
          <p:nvPr userDrawn="1"/>
        </p:nvSpPr>
        <p:spPr>
          <a:xfrm>
            <a:off x="745601" y="6523464"/>
            <a:ext cx="8106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Copyright © 2025 National Association of Boards of Pharmacy</a:t>
            </a:r>
            <a:r>
              <a:rPr lang="en-US" sz="1000" baseline="30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®</a:t>
            </a:r>
            <a: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(NABP</a:t>
            </a:r>
            <a:r>
              <a:rPr lang="en-US" sz="1000" baseline="30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®</a:t>
            </a:r>
            <a: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1545199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de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738872" cy="75044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34440"/>
            <a:ext cx="7738872" cy="52584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292445-1342-5DF0-0871-A4C963F6333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076944" y="1234440"/>
            <a:ext cx="2883408" cy="5258435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Sidebar Text Here</a:t>
            </a:r>
          </a:p>
          <a:p>
            <a:pPr lvl="0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7B5DAC-983A-22AD-F370-E743350135DF}"/>
              </a:ext>
            </a:extLst>
          </p:cNvPr>
          <p:cNvSpPr txBox="1"/>
          <p:nvPr userDrawn="1"/>
        </p:nvSpPr>
        <p:spPr>
          <a:xfrm>
            <a:off x="745601" y="6523464"/>
            <a:ext cx="8106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Copyright © 2025 National Association of Boards of Pharmacy</a:t>
            </a:r>
            <a:r>
              <a:rPr lang="en-US" sz="1000" baseline="30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®</a:t>
            </a:r>
            <a:r>
              <a:rPr lang="en-US" sz="1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(NABP</a:t>
            </a:r>
            <a:r>
              <a:rPr lang="en-US" sz="1000" baseline="30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®</a:t>
            </a:r>
            <a:r>
              <a:rPr lang="en-US" sz="1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4852622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33165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Basic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5"/>
          </p:nvPr>
        </p:nvSpPr>
        <p:spPr>
          <a:xfrm>
            <a:off x="719667" y="1396177"/>
            <a:ext cx="10735733" cy="4417882"/>
          </a:xfrm>
        </p:spPr>
        <p:txBody>
          <a:bodyPr/>
          <a:lstStyle>
            <a:lvl1pPr>
              <a:spcBef>
                <a:spcPts val="1067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10735735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8" name="Footer Placeholder 24">
            <a:extLst>
              <a:ext uri="{FF2B5EF4-FFF2-40B4-BE49-F238E27FC236}">
                <a16:creationId xmlns:a16="http://schemas.microsoft.com/office/drawing/2014/main" id="{63047F31-9FFE-8B43-BCC6-97C81C8CA789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r>
              <a:rPr lang="en-US"/>
              <a:t>Member of Walgreens Boots Alliance ©2021 Walgreen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0319063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 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8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10735735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8" name="Footer Placeholder 24">
            <a:extLst>
              <a:ext uri="{FF2B5EF4-FFF2-40B4-BE49-F238E27FC236}">
                <a16:creationId xmlns:a16="http://schemas.microsoft.com/office/drawing/2014/main" id="{B2CF54C0-7D7A-6946-AAA1-D0BE24A52370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r>
              <a:rPr lang="en-US"/>
              <a:t>Member of Walgreens Boots Alliance ©2021 Walgreen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057429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 with subhead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1396177"/>
            <a:ext cx="5266268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19667" y="2005283"/>
            <a:ext cx="5266267" cy="38087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6214541" y="1396177"/>
            <a:ext cx="5240860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6214534" y="2005283"/>
            <a:ext cx="5240868" cy="38087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10735735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6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1" name="Footer Placeholder 24">
            <a:extLst>
              <a:ext uri="{FF2B5EF4-FFF2-40B4-BE49-F238E27FC236}">
                <a16:creationId xmlns:a16="http://schemas.microsoft.com/office/drawing/2014/main" id="{2844F11B-22A1-F84F-B33E-D1D4B6196DBD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r>
              <a:rPr lang="en-US"/>
              <a:t>Member of Walgreens Boots Alliance ©2021 Walgreen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85154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 with red subhead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1396177"/>
            <a:ext cx="5266268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2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19667" y="2005283"/>
            <a:ext cx="5266267" cy="38087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6214541" y="1396177"/>
            <a:ext cx="5240860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2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6214534" y="2005283"/>
            <a:ext cx="5240868" cy="38087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10735735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6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1" name="Footer Placeholder 24">
            <a:extLst>
              <a:ext uri="{FF2B5EF4-FFF2-40B4-BE49-F238E27FC236}">
                <a16:creationId xmlns:a16="http://schemas.microsoft.com/office/drawing/2014/main" id="{D8136E6B-DE4E-8141-8174-429CF08E725F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r>
              <a:rPr lang="en-US"/>
              <a:t>Member of Walgreens Boots Alliance ©2021 Walgreen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6825070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point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1395140"/>
            <a:ext cx="253471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3476625" y="1395140"/>
            <a:ext cx="250825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6208913" y="1395140"/>
            <a:ext cx="2515987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8964796" y="1395140"/>
            <a:ext cx="2490605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19667" y="2005283"/>
            <a:ext cx="2535768" cy="38087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3477685" y="2005283"/>
            <a:ext cx="2508249" cy="38087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6208183" y="2005283"/>
            <a:ext cx="2516719" cy="38087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8957734" y="2005283"/>
            <a:ext cx="2497668" cy="38087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10735735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7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9" name="Footer Placeholder 24">
            <a:extLst>
              <a:ext uri="{FF2B5EF4-FFF2-40B4-BE49-F238E27FC236}">
                <a16:creationId xmlns:a16="http://schemas.microsoft.com/office/drawing/2014/main" id="{2728A949-F759-9F4C-BC07-0D679A7959AA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r>
              <a:rPr lang="en-US"/>
              <a:t>Member of Walgreens Boots Alliance ©2021 Walgreen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76319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1 media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quarter" idx="31" hasCustomPrompt="1"/>
          </p:nvPr>
        </p:nvSpPr>
        <p:spPr>
          <a:xfrm>
            <a:off x="6411401" y="0"/>
            <a:ext cx="5780599" cy="6858000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1395140"/>
            <a:ext cx="253471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3476625" y="1395140"/>
            <a:ext cx="250825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2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5266268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19667" y="2005283"/>
            <a:ext cx="2535768" cy="38087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3477685" y="2005283"/>
            <a:ext cx="2508249" cy="38087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7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5265737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4" name="Footer Placeholder 24">
            <a:extLst>
              <a:ext uri="{FF2B5EF4-FFF2-40B4-BE49-F238E27FC236}">
                <a16:creationId xmlns:a16="http://schemas.microsoft.com/office/drawing/2014/main" id="{A9738E54-2BA9-C346-B88C-E60E592D60D4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r>
              <a:rPr lang="en-US"/>
              <a:t>Member of Walgreens Boots Alliance ©2021 Walgreen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93022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08231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1 media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3"/>
          <p:cNvSpPr>
            <a:spLocks noGrp="1"/>
          </p:cNvSpPr>
          <p:nvPr>
            <p:ph sz="quarter" idx="31" hasCustomPrompt="1"/>
          </p:nvPr>
        </p:nvSpPr>
        <p:spPr>
          <a:xfrm>
            <a:off x="6411401" y="0"/>
            <a:ext cx="5780599" cy="6858000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" y="0"/>
            <a:ext cx="64373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1396177"/>
            <a:ext cx="253471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3476625" y="1396177"/>
            <a:ext cx="250825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19667" y="2005283"/>
            <a:ext cx="2535768" cy="3808777"/>
          </a:xfrm>
        </p:spPr>
        <p:txBody>
          <a:bodyPr/>
          <a:lstStyle>
            <a:lvl1pPr>
              <a:defRPr sz="1600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3477685" y="2005283"/>
            <a:ext cx="2508249" cy="3808777"/>
          </a:xfrm>
        </p:spPr>
        <p:txBody>
          <a:bodyPr/>
          <a:lstStyle>
            <a:lvl1pPr>
              <a:defRPr sz="1600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itle 9"/>
          <p:cNvSpPr>
            <a:spLocks noGrp="1"/>
          </p:cNvSpPr>
          <p:nvPr>
            <p:ph type="title" hasCustomPrompt="1"/>
          </p:nvPr>
        </p:nvSpPr>
        <p:spPr>
          <a:xfrm>
            <a:off x="719667" y="379235"/>
            <a:ext cx="5265211" cy="810163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5265737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6" name="Footer Placeholder 24">
            <a:extLst>
              <a:ext uri="{FF2B5EF4-FFF2-40B4-BE49-F238E27FC236}">
                <a16:creationId xmlns:a16="http://schemas.microsoft.com/office/drawing/2014/main" id="{2A5B524E-AA2B-5E4D-B254-0E66FA79AD6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101851" y="6377940"/>
            <a:ext cx="3884083" cy="123054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Member of Walgreens Boots Alliance ©2021 Walgreen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0104453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and 1 media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3"/>
          <p:cNvSpPr>
            <a:spLocks noGrp="1"/>
          </p:cNvSpPr>
          <p:nvPr>
            <p:ph sz="quarter" idx="31" hasCustomPrompt="1"/>
          </p:nvPr>
        </p:nvSpPr>
        <p:spPr>
          <a:xfrm>
            <a:off x="6411401" y="0"/>
            <a:ext cx="5780599" cy="6858000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" y="0"/>
            <a:ext cx="643734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1399558"/>
            <a:ext cx="253471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3476625" y="1399558"/>
            <a:ext cx="250825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3" name="Title 9"/>
          <p:cNvSpPr>
            <a:spLocks noGrp="1"/>
          </p:cNvSpPr>
          <p:nvPr>
            <p:ph type="title" hasCustomPrompt="1"/>
          </p:nvPr>
        </p:nvSpPr>
        <p:spPr>
          <a:xfrm>
            <a:off x="719667" y="379235"/>
            <a:ext cx="5265211" cy="810163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19667" y="2006568"/>
            <a:ext cx="2535768" cy="3807492"/>
          </a:xfrm>
        </p:spPr>
        <p:txBody>
          <a:bodyPr/>
          <a:lstStyle>
            <a:lvl1pPr>
              <a:defRPr sz="1600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3477685" y="2006568"/>
            <a:ext cx="2508249" cy="3807492"/>
          </a:xfrm>
        </p:spPr>
        <p:txBody>
          <a:bodyPr/>
          <a:lstStyle>
            <a:lvl1pPr>
              <a:defRPr sz="1600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7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5265737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8" name="Footer Placeholder 24">
            <a:extLst>
              <a:ext uri="{FF2B5EF4-FFF2-40B4-BE49-F238E27FC236}">
                <a16:creationId xmlns:a16="http://schemas.microsoft.com/office/drawing/2014/main" id="{E2BC3BFE-9EB8-7042-81DE-A3AAEF07997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101851" y="6377940"/>
            <a:ext cx="3884083" cy="123054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Member of Walgreens Boots Alliance ©2021 Walgreen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0162051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oi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541374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719139" y="1090036"/>
            <a:ext cx="3897312" cy="1352465"/>
          </a:xfrm>
        </p:spPr>
        <p:txBody>
          <a:bodyPr anchor="b" anchorCtr="0"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5" name="Picture Placeholder 17"/>
          <p:cNvSpPr>
            <a:spLocks noGrp="1"/>
          </p:cNvSpPr>
          <p:nvPr>
            <p:ph type="pic" sz="quarter" idx="19" hasCustomPrompt="1"/>
          </p:nvPr>
        </p:nvSpPr>
        <p:spPr>
          <a:xfrm>
            <a:off x="5984878" y="924790"/>
            <a:ext cx="1374775" cy="1369541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999" i="1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16" name="Picture Placeholder 17"/>
          <p:cNvSpPr>
            <a:spLocks noGrp="1"/>
          </p:cNvSpPr>
          <p:nvPr>
            <p:ph type="pic" sz="quarter" idx="22" hasCustomPrompt="1"/>
          </p:nvPr>
        </p:nvSpPr>
        <p:spPr>
          <a:xfrm>
            <a:off x="5984878" y="2677390"/>
            <a:ext cx="1374775" cy="1369541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999" i="1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17" name="Picture Placeholder 17"/>
          <p:cNvSpPr>
            <a:spLocks noGrp="1"/>
          </p:cNvSpPr>
          <p:nvPr>
            <p:ph type="pic" sz="quarter" idx="23" hasCustomPrompt="1"/>
          </p:nvPr>
        </p:nvSpPr>
        <p:spPr>
          <a:xfrm>
            <a:off x="5984878" y="4429990"/>
            <a:ext cx="1374775" cy="1369541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999" i="1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588252" y="927299"/>
            <a:ext cx="3867149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7588252" y="2677390"/>
            <a:ext cx="3867149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7588252" y="4429990"/>
            <a:ext cx="3867149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719667" y="2620975"/>
            <a:ext cx="3896783" cy="2092250"/>
          </a:xfrm>
        </p:spPr>
        <p:txBody>
          <a:bodyPr/>
          <a:lstStyle>
            <a:lvl1pPr>
              <a:defRPr sz="1600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7589313" y="1464591"/>
            <a:ext cx="3866088" cy="913375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7588251" y="3199155"/>
            <a:ext cx="3866088" cy="913375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/>
          </p:nvPr>
        </p:nvSpPr>
        <p:spPr>
          <a:xfrm>
            <a:off x="7588251" y="4956285"/>
            <a:ext cx="3866088" cy="913375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25" name="Footer Placeholder 24"/>
          <p:cNvSpPr>
            <a:spLocks noGrp="1"/>
          </p:cNvSpPr>
          <p:nvPr>
            <p:ph type="ftr" sz="quarter" idx="14"/>
          </p:nvPr>
        </p:nvSpPr>
        <p:spPr>
          <a:xfrm>
            <a:off x="2101851" y="6325554"/>
            <a:ext cx="2514600" cy="246107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Member of Walgreens Boots Alliance </a:t>
            </a:r>
            <a:br>
              <a:rPr lang="en-US"/>
            </a:br>
            <a:r>
              <a:rPr lang="en-US"/>
              <a:t>©2021 Walgreen Co. All rights reserved.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3897315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</p:spTree>
    <p:extLst>
      <p:ext uri="{BB962C8B-B14F-4D97-AF65-F5344CB8AC3E}">
        <p14:creationId xmlns:p14="http://schemas.microsoft.com/office/powerpoint/2010/main" val="18200481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oi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3544" y="0"/>
            <a:ext cx="541374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8" name="Title 9"/>
          <p:cNvSpPr>
            <a:spLocks noGrp="1"/>
          </p:cNvSpPr>
          <p:nvPr>
            <p:ph type="title" hasCustomPrompt="1"/>
          </p:nvPr>
        </p:nvSpPr>
        <p:spPr>
          <a:xfrm>
            <a:off x="719139" y="1090036"/>
            <a:ext cx="3897312" cy="1352465"/>
          </a:xfrm>
        </p:spPr>
        <p:txBody>
          <a:bodyPr anchor="b" anchorCtr="0"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719667" y="2620975"/>
            <a:ext cx="3896783" cy="2092250"/>
          </a:xfrm>
        </p:spPr>
        <p:txBody>
          <a:bodyPr/>
          <a:lstStyle>
            <a:lvl1pPr>
              <a:defRPr sz="1600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Picture Placeholder 17"/>
          <p:cNvSpPr>
            <a:spLocks noGrp="1"/>
          </p:cNvSpPr>
          <p:nvPr>
            <p:ph type="pic" sz="quarter" idx="19" hasCustomPrompt="1"/>
          </p:nvPr>
        </p:nvSpPr>
        <p:spPr>
          <a:xfrm>
            <a:off x="5984878" y="924790"/>
            <a:ext cx="1374775" cy="1369541"/>
          </a:xfrm>
          <a:prstGeom prst="ellipse">
            <a:avLst/>
          </a:prstGeom>
          <a:noFill/>
          <a:ln w="6350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algn="ctr">
              <a:defRPr sz="999" i="1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26" name="Picture Placeholder 17"/>
          <p:cNvSpPr>
            <a:spLocks noGrp="1"/>
          </p:cNvSpPr>
          <p:nvPr>
            <p:ph type="pic" sz="quarter" idx="22" hasCustomPrompt="1"/>
          </p:nvPr>
        </p:nvSpPr>
        <p:spPr>
          <a:xfrm>
            <a:off x="5984878" y="2677390"/>
            <a:ext cx="1374775" cy="1369541"/>
          </a:xfrm>
          <a:prstGeom prst="ellipse">
            <a:avLst/>
          </a:prstGeom>
          <a:noFill/>
          <a:ln w="6350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algn="ctr">
              <a:defRPr sz="999" i="1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28" name="Picture Placeholder 17"/>
          <p:cNvSpPr>
            <a:spLocks noGrp="1"/>
          </p:cNvSpPr>
          <p:nvPr>
            <p:ph type="pic" sz="quarter" idx="23" hasCustomPrompt="1"/>
          </p:nvPr>
        </p:nvSpPr>
        <p:spPr>
          <a:xfrm>
            <a:off x="5984878" y="4429990"/>
            <a:ext cx="1374775" cy="1369541"/>
          </a:xfrm>
          <a:prstGeom prst="ellipse">
            <a:avLst/>
          </a:prstGeom>
          <a:noFill/>
          <a:ln w="6350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algn="ctr">
              <a:defRPr sz="999" i="1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588252" y="927299"/>
            <a:ext cx="3867149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7588252" y="2677390"/>
            <a:ext cx="3867149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7588252" y="4429990"/>
            <a:ext cx="3867149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7589313" y="1464591"/>
            <a:ext cx="3866088" cy="913375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7588251" y="3199155"/>
            <a:ext cx="3866088" cy="913375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4"/>
          </p:nvPr>
        </p:nvSpPr>
        <p:spPr>
          <a:xfrm>
            <a:off x="7588251" y="4956285"/>
            <a:ext cx="3866088" cy="913375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23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3897315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20" name="Footer Placeholder 24">
            <a:extLst>
              <a:ext uri="{FF2B5EF4-FFF2-40B4-BE49-F238E27FC236}">
                <a16:creationId xmlns:a16="http://schemas.microsoft.com/office/drawing/2014/main" id="{43300416-27B4-0746-B4BF-6BF3D2D8A7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101851" y="6325554"/>
            <a:ext cx="2514600" cy="246107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Member of Walgreens Boots Alliance </a:t>
            </a:r>
            <a:br>
              <a:rPr lang="en-US"/>
            </a:br>
            <a:r>
              <a:rPr lang="en-US"/>
              <a:t>©2021 Walgreen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685730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oi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5" name="Picture Placeholder 17"/>
          <p:cNvSpPr>
            <a:spLocks noGrp="1"/>
          </p:cNvSpPr>
          <p:nvPr>
            <p:ph type="pic" sz="quarter" idx="19" hasCustomPrompt="1"/>
          </p:nvPr>
        </p:nvSpPr>
        <p:spPr>
          <a:xfrm>
            <a:off x="896939" y="1598505"/>
            <a:ext cx="977900" cy="97417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lnSpc>
                <a:spcPts val="999"/>
              </a:lnSpc>
              <a:defRPr sz="999" i="1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graphic</a:t>
            </a:r>
          </a:p>
        </p:txBody>
      </p:sp>
      <p:sp>
        <p:nvSpPr>
          <p:cNvPr id="25" name="Picture Placeholder 17"/>
          <p:cNvSpPr>
            <a:spLocks noGrp="1"/>
          </p:cNvSpPr>
          <p:nvPr>
            <p:ph type="pic" sz="quarter" idx="25" hasCustomPrompt="1"/>
          </p:nvPr>
        </p:nvSpPr>
        <p:spPr>
          <a:xfrm>
            <a:off x="896939" y="2950028"/>
            <a:ext cx="977900" cy="97417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marL="0" marR="0" indent="0" algn="ctr" defTabSz="913538" eaLnBrk="1" fontAlgn="auto" latinLnBrk="0" hangingPunct="1">
              <a:lnSpc>
                <a:spcPts val="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99" i="1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graphic</a:t>
            </a:r>
          </a:p>
        </p:txBody>
      </p:sp>
      <p:sp>
        <p:nvSpPr>
          <p:cNvPr id="28" name="Picture Placeholder 17"/>
          <p:cNvSpPr>
            <a:spLocks noGrp="1"/>
          </p:cNvSpPr>
          <p:nvPr>
            <p:ph type="pic" sz="quarter" idx="28" hasCustomPrompt="1"/>
          </p:nvPr>
        </p:nvSpPr>
        <p:spPr>
          <a:xfrm>
            <a:off x="896939" y="4295292"/>
            <a:ext cx="977900" cy="97417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marL="0" marR="0" indent="0" algn="ctr" defTabSz="913538" eaLnBrk="1" fontAlgn="auto" latinLnBrk="0" hangingPunct="1">
              <a:lnSpc>
                <a:spcPts val="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99" i="1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graphic</a:t>
            </a:r>
          </a:p>
        </p:txBody>
      </p:sp>
      <p:sp>
        <p:nvSpPr>
          <p:cNvPr id="47" name="Picture Placeholder 17"/>
          <p:cNvSpPr>
            <a:spLocks noGrp="1"/>
          </p:cNvSpPr>
          <p:nvPr>
            <p:ph type="pic" sz="quarter" idx="47" hasCustomPrompt="1"/>
          </p:nvPr>
        </p:nvSpPr>
        <p:spPr>
          <a:xfrm>
            <a:off x="6381751" y="1598505"/>
            <a:ext cx="977900" cy="97417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lnSpc>
                <a:spcPts val="999"/>
              </a:lnSpc>
              <a:defRPr sz="999" i="1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graphic</a:t>
            </a:r>
          </a:p>
        </p:txBody>
      </p:sp>
      <p:sp>
        <p:nvSpPr>
          <p:cNvPr id="48" name="Picture Placeholder 17"/>
          <p:cNvSpPr>
            <a:spLocks noGrp="1"/>
          </p:cNvSpPr>
          <p:nvPr>
            <p:ph type="pic" sz="quarter" idx="48" hasCustomPrompt="1"/>
          </p:nvPr>
        </p:nvSpPr>
        <p:spPr>
          <a:xfrm>
            <a:off x="6381751" y="2950028"/>
            <a:ext cx="977900" cy="97417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marL="0" marR="0" indent="0" algn="ctr" defTabSz="913538" eaLnBrk="1" fontAlgn="auto" latinLnBrk="0" hangingPunct="1">
              <a:lnSpc>
                <a:spcPts val="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99" i="1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graphic</a:t>
            </a:r>
          </a:p>
        </p:txBody>
      </p:sp>
      <p:sp>
        <p:nvSpPr>
          <p:cNvPr id="49" name="Picture Placeholder 17"/>
          <p:cNvSpPr>
            <a:spLocks noGrp="1"/>
          </p:cNvSpPr>
          <p:nvPr>
            <p:ph type="pic" sz="quarter" idx="49" hasCustomPrompt="1"/>
          </p:nvPr>
        </p:nvSpPr>
        <p:spPr>
          <a:xfrm>
            <a:off x="6381751" y="4295292"/>
            <a:ext cx="977900" cy="97417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marL="0" marR="0" indent="0" algn="ctr" defTabSz="913538" eaLnBrk="1" fontAlgn="auto" latinLnBrk="0" hangingPunct="1">
              <a:lnSpc>
                <a:spcPts val="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99" i="1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graphic</a:t>
            </a:r>
          </a:p>
        </p:txBody>
      </p:sp>
      <p:sp>
        <p:nvSpPr>
          <p:cNvPr id="56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101850" y="1559882"/>
            <a:ext cx="3884087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2102912" y="2097174"/>
            <a:ext cx="3883021" cy="648575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8" name="Text Placeholder 8"/>
          <p:cNvSpPr>
            <a:spLocks noGrp="1"/>
          </p:cNvSpPr>
          <p:nvPr>
            <p:ph type="body" sz="quarter" idx="56" hasCustomPrompt="1"/>
          </p:nvPr>
        </p:nvSpPr>
        <p:spPr>
          <a:xfrm>
            <a:off x="2101850" y="2911405"/>
            <a:ext cx="3884087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57"/>
          </p:nvPr>
        </p:nvSpPr>
        <p:spPr>
          <a:xfrm>
            <a:off x="2102912" y="3448698"/>
            <a:ext cx="3883021" cy="648575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0" name="Text Placeholder 8"/>
          <p:cNvSpPr>
            <a:spLocks noGrp="1"/>
          </p:cNvSpPr>
          <p:nvPr>
            <p:ph type="body" sz="quarter" idx="58" hasCustomPrompt="1"/>
          </p:nvPr>
        </p:nvSpPr>
        <p:spPr>
          <a:xfrm>
            <a:off x="2101850" y="4262929"/>
            <a:ext cx="3884087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1" name="Text Placeholder 3"/>
          <p:cNvSpPr>
            <a:spLocks noGrp="1"/>
          </p:cNvSpPr>
          <p:nvPr>
            <p:ph type="body" sz="quarter" idx="59"/>
          </p:nvPr>
        </p:nvSpPr>
        <p:spPr>
          <a:xfrm>
            <a:off x="2102912" y="4800221"/>
            <a:ext cx="3883021" cy="648575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2" name="Text Placeholder 8"/>
          <p:cNvSpPr>
            <a:spLocks noGrp="1"/>
          </p:cNvSpPr>
          <p:nvPr>
            <p:ph type="body" sz="quarter" idx="60" hasCustomPrompt="1"/>
          </p:nvPr>
        </p:nvSpPr>
        <p:spPr>
          <a:xfrm>
            <a:off x="7588251" y="1559882"/>
            <a:ext cx="3867148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3" name="Text Placeholder 3"/>
          <p:cNvSpPr>
            <a:spLocks noGrp="1"/>
          </p:cNvSpPr>
          <p:nvPr>
            <p:ph type="body" sz="quarter" idx="61"/>
          </p:nvPr>
        </p:nvSpPr>
        <p:spPr>
          <a:xfrm>
            <a:off x="7589314" y="2097174"/>
            <a:ext cx="3866087" cy="648575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4" name="Text Placeholder 8"/>
          <p:cNvSpPr>
            <a:spLocks noGrp="1"/>
          </p:cNvSpPr>
          <p:nvPr>
            <p:ph type="body" sz="quarter" idx="62" hasCustomPrompt="1"/>
          </p:nvPr>
        </p:nvSpPr>
        <p:spPr>
          <a:xfrm>
            <a:off x="7588251" y="2911405"/>
            <a:ext cx="3867148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5" name="Text Placeholder 3"/>
          <p:cNvSpPr>
            <a:spLocks noGrp="1"/>
          </p:cNvSpPr>
          <p:nvPr>
            <p:ph type="body" sz="quarter" idx="63"/>
          </p:nvPr>
        </p:nvSpPr>
        <p:spPr>
          <a:xfrm>
            <a:off x="7589314" y="3448698"/>
            <a:ext cx="3866087" cy="648575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64" hasCustomPrompt="1"/>
          </p:nvPr>
        </p:nvSpPr>
        <p:spPr>
          <a:xfrm>
            <a:off x="7588251" y="4262929"/>
            <a:ext cx="3867148" cy="453656"/>
          </a:xfrm>
        </p:spPr>
        <p:txBody>
          <a:bodyPr lIns="0" tIns="0" rIns="0" bIns="0" anchor="ctr" anchorCtr="0">
            <a:norm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7" name="Text Placeholder 3"/>
          <p:cNvSpPr>
            <a:spLocks noGrp="1"/>
          </p:cNvSpPr>
          <p:nvPr>
            <p:ph type="body" sz="quarter" idx="65"/>
          </p:nvPr>
        </p:nvSpPr>
        <p:spPr>
          <a:xfrm>
            <a:off x="7589314" y="4800221"/>
            <a:ext cx="3866087" cy="648575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8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10735735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sp>
        <p:nvSpPr>
          <p:cNvPr id="27" name="Footer Placeholder 24"/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r>
              <a:rPr lang="en-US"/>
              <a:t>Member of Walgreens Boots Alliance ©2021 Walgreen Co. All rights reserved.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26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</p:spTree>
    <p:extLst>
      <p:ext uri="{BB962C8B-B14F-4D97-AF65-F5344CB8AC3E}">
        <p14:creationId xmlns:p14="http://schemas.microsoft.com/office/powerpoint/2010/main" val="11142084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3 media box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7"/>
          <p:cNvSpPr>
            <a:spLocks noGrp="1"/>
          </p:cNvSpPr>
          <p:nvPr>
            <p:ph type="pic" sz="quarter" idx="17" hasCustomPrompt="1"/>
          </p:nvPr>
        </p:nvSpPr>
        <p:spPr>
          <a:xfrm>
            <a:off x="6443331" y="3466214"/>
            <a:ext cx="5748671" cy="3391786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999" i="1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 hasCustomPrompt="1"/>
          </p:nvPr>
        </p:nvSpPr>
        <p:spPr>
          <a:xfrm>
            <a:off x="6443331" y="2"/>
            <a:ext cx="2860159" cy="34290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999" i="1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1" name="Picture Placeholder 17"/>
          <p:cNvSpPr>
            <a:spLocks noGrp="1"/>
          </p:cNvSpPr>
          <p:nvPr>
            <p:ph type="pic" sz="quarter" idx="18" hasCustomPrompt="1"/>
          </p:nvPr>
        </p:nvSpPr>
        <p:spPr>
          <a:xfrm>
            <a:off x="9335387" y="2"/>
            <a:ext cx="2860159" cy="34290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999" i="1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1395140"/>
            <a:ext cx="5263015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19667" y="2005283"/>
            <a:ext cx="5265211" cy="38087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5266268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5265737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2" name="Footer Placeholder 24">
            <a:extLst>
              <a:ext uri="{FF2B5EF4-FFF2-40B4-BE49-F238E27FC236}">
                <a16:creationId xmlns:a16="http://schemas.microsoft.com/office/drawing/2014/main" id="{89A18E6F-12EF-5F48-B498-26181B567184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r>
              <a:rPr lang="en-US"/>
              <a:t>Member of Walgreens Boots Alliance ©2021 Walgreen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8653322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4 media box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7"/>
          <p:cNvSpPr>
            <a:spLocks noGrp="1"/>
          </p:cNvSpPr>
          <p:nvPr>
            <p:ph type="pic" sz="quarter" idx="20" hasCustomPrompt="1"/>
          </p:nvPr>
        </p:nvSpPr>
        <p:spPr>
          <a:xfrm>
            <a:off x="9335387" y="3466215"/>
            <a:ext cx="2860159" cy="34290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999" i="1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 hasCustomPrompt="1"/>
          </p:nvPr>
        </p:nvSpPr>
        <p:spPr>
          <a:xfrm>
            <a:off x="6443331" y="2"/>
            <a:ext cx="2860159" cy="34290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999" i="1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11" name="Picture Placeholder 17"/>
          <p:cNvSpPr>
            <a:spLocks noGrp="1"/>
          </p:cNvSpPr>
          <p:nvPr>
            <p:ph type="pic" sz="quarter" idx="18" hasCustomPrompt="1"/>
          </p:nvPr>
        </p:nvSpPr>
        <p:spPr>
          <a:xfrm>
            <a:off x="9335387" y="2"/>
            <a:ext cx="2860159" cy="34290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999" i="1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9" name="Picture Placeholder 17"/>
          <p:cNvSpPr>
            <a:spLocks noGrp="1"/>
          </p:cNvSpPr>
          <p:nvPr>
            <p:ph type="pic" sz="quarter" idx="19" hasCustomPrompt="1"/>
          </p:nvPr>
        </p:nvSpPr>
        <p:spPr>
          <a:xfrm>
            <a:off x="6443331" y="3466215"/>
            <a:ext cx="2860159" cy="34290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999" i="1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3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5266268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sp>
        <p:nvSpPr>
          <p:cNvPr id="14" name="Footer Placeholder 24"/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r>
              <a:rPr lang="en-US"/>
              <a:t>Member of Walgreens Boots Alliance ©2021 Walgreen Co. All rights reserved.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6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5265737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D59E7896-3A66-E44C-982E-052D3623F2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1395140"/>
            <a:ext cx="5263015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6CB27BB-5BB8-5049-B227-E6F45A85E0C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19667" y="2005283"/>
            <a:ext cx="5265211" cy="38087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43280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30" hasCustomPrompt="1"/>
          </p:nvPr>
        </p:nvSpPr>
        <p:spPr>
          <a:xfrm>
            <a:off x="6411401" y="0"/>
            <a:ext cx="5780599" cy="6858000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719667" y="375500"/>
            <a:ext cx="5266267" cy="1647232"/>
          </a:xfrm>
        </p:spPr>
        <p:txBody>
          <a:bodyPr anchor="b" anchorCtr="0">
            <a:noAutofit/>
          </a:bodyPr>
          <a:lstStyle>
            <a:lvl1pPr algn="l">
              <a:defRPr sz="5333" baseline="0"/>
            </a:lvl1pPr>
          </a:lstStyle>
          <a:p>
            <a:r>
              <a:rPr lang="en-US"/>
              <a:t>Add a short headline here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7" y="2176086"/>
            <a:ext cx="5263015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19668" y="2783096"/>
            <a:ext cx="5265211" cy="303096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4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5265737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5" name="Footer Placeholder 24">
            <a:extLst>
              <a:ext uri="{FF2B5EF4-FFF2-40B4-BE49-F238E27FC236}">
                <a16:creationId xmlns:a16="http://schemas.microsoft.com/office/drawing/2014/main" id="{AE1E1940-9F1A-DB44-A3A1-FCF7BCA8D540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r>
              <a:rPr lang="en-US"/>
              <a:t>Member of Walgreens Boots Alliance ©2021 Walgreen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121219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and graphic with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30" hasCustomPrompt="1"/>
          </p:nvPr>
        </p:nvSpPr>
        <p:spPr>
          <a:xfrm>
            <a:off x="6411401" y="0"/>
            <a:ext cx="5780599" cy="6858000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19668" y="375498"/>
            <a:ext cx="5266267" cy="1647233"/>
          </a:xfrm>
        </p:spPr>
        <p:txBody>
          <a:bodyPr anchor="b" anchorCtr="0">
            <a:noAutofit/>
          </a:bodyPr>
          <a:lstStyle>
            <a:lvl1pPr algn="l">
              <a:defRPr sz="3733" baseline="0"/>
            </a:lvl1pPr>
          </a:lstStyle>
          <a:p>
            <a:r>
              <a:rPr lang="en-US"/>
              <a:t>A longer headline </a:t>
            </a:r>
            <a:br>
              <a:rPr lang="en-US"/>
            </a:br>
            <a:r>
              <a:rPr lang="en-US"/>
              <a:t>can be added here </a:t>
            </a:r>
            <a:br>
              <a:rPr lang="en-US"/>
            </a:br>
            <a:r>
              <a:rPr lang="en-US"/>
              <a:t>on three lines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7" y="2176085"/>
            <a:ext cx="5263015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19668" y="2783096"/>
            <a:ext cx="5265211" cy="303096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5265737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6" name="Footer Placeholder 24">
            <a:extLst>
              <a:ext uri="{FF2B5EF4-FFF2-40B4-BE49-F238E27FC236}">
                <a16:creationId xmlns:a16="http://schemas.microsoft.com/office/drawing/2014/main" id="{1FABFD7F-9105-B649-8CE3-5036A1A6642D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r>
              <a:rPr lang="en-US"/>
              <a:t>Member of Walgreens Boots Alliance ©2021 Walgreen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1331918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points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7"/>
          <p:cNvSpPr>
            <a:spLocks noGrp="1"/>
          </p:cNvSpPr>
          <p:nvPr>
            <p:ph type="pic" sz="quarter" idx="15" hasCustomPrompt="1"/>
          </p:nvPr>
        </p:nvSpPr>
        <p:spPr>
          <a:xfrm>
            <a:off x="9175899" y="1"/>
            <a:ext cx="3006576" cy="68580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999" i="1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20726" y="2177038"/>
            <a:ext cx="2534708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20727" y="2784683"/>
            <a:ext cx="2535765" cy="30293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3477685" y="2177038"/>
            <a:ext cx="2506147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3477685" y="2784683"/>
            <a:ext cx="2507192" cy="30293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6214533" y="2177038"/>
            <a:ext cx="2509320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6214533" y="2784683"/>
            <a:ext cx="2510367" cy="302937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19668" y="375816"/>
            <a:ext cx="8004185" cy="1647232"/>
          </a:xfrm>
        </p:spPr>
        <p:txBody>
          <a:bodyPr anchor="b" anchorCtr="0">
            <a:noAutofit/>
          </a:bodyPr>
          <a:lstStyle>
            <a:lvl1pPr algn="l">
              <a:defRPr sz="5333" baseline="0"/>
            </a:lvl1pPr>
          </a:lstStyle>
          <a:p>
            <a:r>
              <a:rPr lang="en-US"/>
              <a:t>Add a short </a:t>
            </a:r>
            <a:br>
              <a:rPr lang="en-US"/>
            </a:br>
            <a:r>
              <a:rPr lang="en-US"/>
              <a:t>headline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6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80057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7" name="Footer Placeholder 24">
            <a:extLst>
              <a:ext uri="{FF2B5EF4-FFF2-40B4-BE49-F238E27FC236}">
                <a16:creationId xmlns:a16="http://schemas.microsoft.com/office/drawing/2014/main" id="{042C9C07-D486-D94E-B64B-56A9ACF282D0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r>
              <a:rPr lang="en-US"/>
              <a:t>Member of Walgreens Boots Alliance ©2021 Walgreen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055582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7048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7"/>
          <p:cNvSpPr>
            <a:spLocks noGrp="1"/>
          </p:cNvSpPr>
          <p:nvPr>
            <p:ph type="pic" sz="quarter" idx="15" hasCustomPrompt="1"/>
          </p:nvPr>
        </p:nvSpPr>
        <p:spPr>
          <a:xfrm>
            <a:off x="9175899" y="1"/>
            <a:ext cx="3006576" cy="68580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999" i="1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19668" y="375816"/>
            <a:ext cx="8004185" cy="1647232"/>
          </a:xfrm>
        </p:spPr>
        <p:txBody>
          <a:bodyPr anchor="b" anchorCtr="0">
            <a:noAutofit/>
          </a:bodyPr>
          <a:lstStyle>
            <a:lvl1pPr algn="l">
              <a:defRPr sz="5333" baseline="0"/>
            </a:lvl1pPr>
          </a:lstStyle>
          <a:p>
            <a:r>
              <a:rPr lang="en-US"/>
              <a:t>Add a short </a:t>
            </a:r>
            <a:br>
              <a:rPr lang="en-US"/>
            </a:br>
            <a:r>
              <a:rPr lang="en-US"/>
              <a:t>headline here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20726" y="2175479"/>
            <a:ext cx="7999788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20727" y="2781565"/>
            <a:ext cx="8003125" cy="3032494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80057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7" name="Footer Placeholder 24">
            <a:extLst>
              <a:ext uri="{FF2B5EF4-FFF2-40B4-BE49-F238E27FC236}">
                <a16:creationId xmlns:a16="http://schemas.microsoft.com/office/drawing/2014/main" id="{0D30AE40-8E54-8C4C-848B-760F1BEE8BB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r>
              <a:rPr lang="en-US"/>
              <a:t>Member of Walgreens Boots Alliance ©2021 Walgreen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360011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points with graphic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3"/>
          <p:cNvSpPr>
            <a:spLocks noGrp="1"/>
          </p:cNvSpPr>
          <p:nvPr>
            <p:ph sz="quarter" idx="36" hasCustomPrompt="1"/>
          </p:nvPr>
        </p:nvSpPr>
        <p:spPr>
          <a:xfrm>
            <a:off x="7927887" y="1398934"/>
            <a:ext cx="3480855" cy="2512245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26" name="Content Placeholder 3"/>
          <p:cNvSpPr>
            <a:spLocks noGrp="1"/>
          </p:cNvSpPr>
          <p:nvPr>
            <p:ph sz="quarter" idx="35" hasCustomPrompt="1"/>
          </p:nvPr>
        </p:nvSpPr>
        <p:spPr>
          <a:xfrm>
            <a:off x="4342303" y="1398934"/>
            <a:ext cx="3489676" cy="2512245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34" hasCustomPrompt="1"/>
          </p:nvPr>
        </p:nvSpPr>
        <p:spPr>
          <a:xfrm>
            <a:off x="772462" y="1398934"/>
            <a:ext cx="3476324" cy="2512245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72463" y="4145050"/>
            <a:ext cx="3476324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72464" y="4735814"/>
            <a:ext cx="3476323" cy="107760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4342303" y="4145050"/>
            <a:ext cx="3489677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4342303" y="4735814"/>
            <a:ext cx="3489676" cy="107760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7925202" y="4145050"/>
            <a:ext cx="348354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7925202" y="4735814"/>
            <a:ext cx="3483540" cy="107760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82394"/>
            <a:ext cx="10735735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7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8" name="Footer Placeholder 24">
            <a:extLst>
              <a:ext uri="{FF2B5EF4-FFF2-40B4-BE49-F238E27FC236}">
                <a16:creationId xmlns:a16="http://schemas.microsoft.com/office/drawing/2014/main" id="{B2666546-556D-ED4E-8B31-EB5A39E3E9D4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r>
              <a:rPr lang="en-US"/>
              <a:t>Member of Walgreens Boots Alliance ©2021 Walgreen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819145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3-points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4191000"/>
            <a:ext cx="12192000" cy="266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>
              <a:solidFill>
                <a:schemeClr val="accent4"/>
              </a:solidFill>
            </a:endParaRP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41910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999" i="1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72463" y="4342059"/>
            <a:ext cx="3476324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72464" y="4932823"/>
            <a:ext cx="3476323" cy="880601"/>
          </a:xfrm>
        </p:spPr>
        <p:txBody>
          <a:bodyPr/>
          <a:lstStyle>
            <a:lvl1pPr>
              <a:defRPr sz="1600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4342303" y="4342059"/>
            <a:ext cx="3489677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4342303" y="4932823"/>
            <a:ext cx="3489676" cy="880601"/>
          </a:xfrm>
        </p:spPr>
        <p:txBody>
          <a:bodyPr/>
          <a:lstStyle>
            <a:lvl1pPr>
              <a:defRPr sz="1600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7925202" y="4342059"/>
            <a:ext cx="348354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7925202" y="4932823"/>
            <a:ext cx="3483540" cy="880601"/>
          </a:xfrm>
        </p:spPr>
        <p:txBody>
          <a:bodyPr/>
          <a:lstStyle>
            <a:lvl1pPr>
              <a:defRPr sz="1600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Footer Placeholder 24"/>
          <p:cNvSpPr>
            <a:spLocks noGrp="1"/>
          </p:cNvSpPr>
          <p:nvPr>
            <p:ph type="ftr" sz="quarter" idx="14"/>
          </p:nvPr>
        </p:nvSpPr>
        <p:spPr>
          <a:xfrm>
            <a:off x="2101851" y="6377940"/>
            <a:ext cx="3884083" cy="123054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Member of Walgreens Boots Alliance ©2021 Walgreen Co. All rights reserved.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4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</p:spTree>
    <p:extLst>
      <p:ext uri="{BB962C8B-B14F-4D97-AF65-F5344CB8AC3E}">
        <p14:creationId xmlns:p14="http://schemas.microsoft.com/office/powerpoint/2010/main" val="10637202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points with image and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"/>
          <p:cNvSpPr>
            <a:spLocks noGrp="1"/>
          </p:cNvSpPr>
          <p:nvPr>
            <p:ph sz="quarter" idx="34" hasCustomPrompt="1"/>
          </p:nvPr>
        </p:nvSpPr>
        <p:spPr>
          <a:xfrm>
            <a:off x="1360" y="1396178"/>
            <a:ext cx="12190640" cy="2794825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72463" y="4342059"/>
            <a:ext cx="3476324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72464" y="4932823"/>
            <a:ext cx="3476323" cy="8806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4342303" y="4342059"/>
            <a:ext cx="3489677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4342303" y="4932823"/>
            <a:ext cx="3489676" cy="8806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7925202" y="4342059"/>
            <a:ext cx="348354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7925202" y="4932823"/>
            <a:ext cx="3483540" cy="8806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85171"/>
            <a:ext cx="10735735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6" name="Footer Placeholder 24">
            <a:extLst>
              <a:ext uri="{FF2B5EF4-FFF2-40B4-BE49-F238E27FC236}">
                <a16:creationId xmlns:a16="http://schemas.microsoft.com/office/drawing/2014/main" id="{9B0BD8EE-E95C-0749-A30D-E99F017A69A5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r>
              <a:rPr lang="en-US"/>
              <a:t>Member of Walgreens Boots Alliance ©2021 Walgreen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6025339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719141" y="4342059"/>
            <a:ext cx="5265737" cy="1019130"/>
          </a:xfrm>
        </p:spPr>
        <p:txBody>
          <a:bodyPr/>
          <a:lstStyle/>
          <a:p>
            <a:r>
              <a:rPr lang="en-US"/>
              <a:t>Add a short </a:t>
            </a:r>
            <a:br>
              <a:rPr lang="en-US"/>
            </a:br>
            <a:r>
              <a:rPr lang="en-US"/>
              <a:t>headline here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6214533" y="4342059"/>
            <a:ext cx="524087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6214534" y="4932823"/>
            <a:ext cx="5240868" cy="8806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34" hasCustomPrompt="1"/>
          </p:nvPr>
        </p:nvSpPr>
        <p:spPr>
          <a:xfrm>
            <a:off x="1360" y="1"/>
            <a:ext cx="12190640" cy="419100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1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2" name="Footer Placeholder 24">
            <a:extLst>
              <a:ext uri="{FF2B5EF4-FFF2-40B4-BE49-F238E27FC236}">
                <a16:creationId xmlns:a16="http://schemas.microsoft.com/office/drawing/2014/main" id="{5F1407FB-2C94-D74A-9AAD-F6949C466D0E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r>
              <a:rPr lang="en-US"/>
              <a:t>Member of Walgreens Boots Alliance ©2021 Walgreen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437228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191001"/>
            <a:ext cx="12192000" cy="266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7" name="Title 9"/>
          <p:cNvSpPr>
            <a:spLocks noGrp="1"/>
          </p:cNvSpPr>
          <p:nvPr>
            <p:ph type="title" hasCustomPrompt="1"/>
          </p:nvPr>
        </p:nvSpPr>
        <p:spPr>
          <a:xfrm>
            <a:off x="719141" y="4342059"/>
            <a:ext cx="5265737" cy="101913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Add a short </a:t>
            </a:r>
            <a:br>
              <a:rPr lang="en-US"/>
            </a:br>
            <a:r>
              <a:rPr lang="en-US"/>
              <a:t>headline here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6214533" y="4342059"/>
            <a:ext cx="2510368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6214534" y="4932823"/>
            <a:ext cx="2510367" cy="880601"/>
          </a:xfrm>
        </p:spPr>
        <p:txBody>
          <a:bodyPr/>
          <a:lstStyle>
            <a:lvl1pPr>
              <a:defRPr sz="1600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8957734" y="4342059"/>
            <a:ext cx="2497669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8957734" y="4932823"/>
            <a:ext cx="2497668" cy="880601"/>
          </a:xfrm>
        </p:spPr>
        <p:txBody>
          <a:bodyPr/>
          <a:lstStyle>
            <a:lvl1pPr>
              <a:defRPr sz="1600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34" hasCustomPrompt="1"/>
          </p:nvPr>
        </p:nvSpPr>
        <p:spPr>
          <a:xfrm>
            <a:off x="1360" y="1"/>
            <a:ext cx="12190640" cy="419100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15" name="Footer Placeholder 24"/>
          <p:cNvSpPr>
            <a:spLocks noGrp="1"/>
          </p:cNvSpPr>
          <p:nvPr>
            <p:ph type="ftr" sz="quarter" idx="14"/>
          </p:nvPr>
        </p:nvSpPr>
        <p:spPr>
          <a:xfrm>
            <a:off x="2101851" y="6377940"/>
            <a:ext cx="3884083" cy="123054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Member of Walgreens Boots Alliance ©2021 Walgreen Co. All rights reserved.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8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</p:spTree>
    <p:extLst>
      <p:ext uri="{BB962C8B-B14F-4D97-AF65-F5344CB8AC3E}">
        <p14:creationId xmlns:p14="http://schemas.microsoft.com/office/powerpoint/2010/main" val="37562452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191001"/>
            <a:ext cx="12192000" cy="266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7" name="Title 9"/>
          <p:cNvSpPr>
            <a:spLocks noGrp="1"/>
          </p:cNvSpPr>
          <p:nvPr>
            <p:ph type="title" hasCustomPrompt="1"/>
          </p:nvPr>
        </p:nvSpPr>
        <p:spPr>
          <a:xfrm>
            <a:off x="719141" y="4342059"/>
            <a:ext cx="5265737" cy="101913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Add a short </a:t>
            </a:r>
            <a:br>
              <a:rPr lang="en-US"/>
            </a:br>
            <a:r>
              <a:rPr lang="en-US"/>
              <a:t>headline here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6214533" y="4342059"/>
            <a:ext cx="2510368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6214534" y="4932823"/>
            <a:ext cx="2510367" cy="880601"/>
          </a:xfrm>
        </p:spPr>
        <p:txBody>
          <a:bodyPr/>
          <a:lstStyle>
            <a:lvl1pPr>
              <a:defRPr sz="1600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8957734" y="4342059"/>
            <a:ext cx="2497669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8957734" y="4932823"/>
            <a:ext cx="2497668" cy="880601"/>
          </a:xfrm>
        </p:spPr>
        <p:txBody>
          <a:bodyPr/>
          <a:lstStyle>
            <a:lvl1pPr>
              <a:defRPr sz="1600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34" hasCustomPrompt="1"/>
          </p:nvPr>
        </p:nvSpPr>
        <p:spPr>
          <a:xfrm>
            <a:off x="1360" y="1"/>
            <a:ext cx="12190640" cy="419100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14" name="Footer Placeholder 24"/>
          <p:cNvSpPr>
            <a:spLocks noGrp="1"/>
          </p:cNvSpPr>
          <p:nvPr>
            <p:ph type="ftr" sz="quarter" idx="14"/>
          </p:nvPr>
        </p:nvSpPr>
        <p:spPr>
          <a:xfrm>
            <a:off x="2101851" y="6377940"/>
            <a:ext cx="3884083" cy="123054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Member of Walgreens Boots Alliance ©2021 Walgreen Co. All rights reserved.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6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</p:spTree>
    <p:extLst>
      <p:ext uri="{BB962C8B-B14F-4D97-AF65-F5344CB8AC3E}">
        <p14:creationId xmlns:p14="http://schemas.microsoft.com/office/powerpoint/2010/main" val="20638331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3"/>
          <p:cNvSpPr>
            <a:spLocks noGrp="1"/>
          </p:cNvSpPr>
          <p:nvPr>
            <p:ph sz="quarter" idx="34" hasCustomPrompt="1"/>
          </p:nvPr>
        </p:nvSpPr>
        <p:spPr>
          <a:xfrm>
            <a:off x="3700131" y="1"/>
            <a:ext cx="8491869" cy="685800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1"/>
            <a:ext cx="37036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719140" y="6377943"/>
            <a:ext cx="2535237" cy="246221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Member of Walgreens Boots Alliance </a:t>
            </a:r>
            <a:br>
              <a:rPr lang="en-US"/>
            </a:br>
            <a:r>
              <a:rPr lang="en-US"/>
              <a:t>©2021 Walgreen Co. All rights reserved.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719139" y="565704"/>
            <a:ext cx="2535236" cy="838563"/>
          </a:xfrm>
        </p:spPr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Add a short headline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20726" y="2190773"/>
            <a:ext cx="2534708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720727" y="2746066"/>
            <a:ext cx="2535765" cy="886766"/>
          </a:xfrm>
        </p:spPr>
        <p:txBody>
          <a:bodyPr>
            <a:normAutofit/>
          </a:bodyPr>
          <a:lstStyle>
            <a:lvl1pPr>
              <a:defRPr sz="1467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720726" y="4269475"/>
            <a:ext cx="2534708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720727" y="4824768"/>
            <a:ext cx="2535765" cy="886766"/>
          </a:xfrm>
        </p:spPr>
        <p:txBody>
          <a:bodyPr>
            <a:normAutofit/>
          </a:bodyPr>
          <a:lstStyle>
            <a:lvl1pPr>
              <a:defRPr sz="1467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24" name="SmartArt Placeholder 4"/>
          <p:cNvSpPr>
            <a:spLocks noGrp="1"/>
          </p:cNvSpPr>
          <p:nvPr>
            <p:ph type="dgm" sz="quarter" idx="32"/>
          </p:nvPr>
        </p:nvSpPr>
        <p:spPr>
          <a:xfrm flipV="1">
            <a:off x="719667" y="2055249"/>
            <a:ext cx="670560" cy="24407"/>
          </a:xfrm>
          <a:solidFill>
            <a:schemeClr val="accent2"/>
          </a:solidFill>
          <a:ln>
            <a:noFill/>
          </a:ln>
        </p:spPr>
        <p:txBody>
          <a:bodyPr/>
          <a:lstStyle>
            <a:lvl1pPr algn="l"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719667" y="1785581"/>
            <a:ext cx="2535767" cy="405191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4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01.</a:t>
            </a:r>
          </a:p>
        </p:txBody>
      </p:sp>
      <p:sp>
        <p:nvSpPr>
          <p:cNvPr id="26" name="SmartArt Placeholder 4"/>
          <p:cNvSpPr>
            <a:spLocks noGrp="1"/>
          </p:cNvSpPr>
          <p:nvPr>
            <p:ph type="dgm" sz="quarter" idx="35"/>
          </p:nvPr>
        </p:nvSpPr>
        <p:spPr>
          <a:xfrm flipV="1">
            <a:off x="719667" y="4133951"/>
            <a:ext cx="670560" cy="24407"/>
          </a:xfrm>
          <a:solidFill>
            <a:schemeClr val="accent2"/>
          </a:solidFill>
          <a:ln>
            <a:noFill/>
          </a:ln>
        </p:spPr>
        <p:txBody>
          <a:bodyPr/>
          <a:lstStyle>
            <a:lvl1pPr algn="l"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36" hasCustomPrompt="1"/>
          </p:nvPr>
        </p:nvSpPr>
        <p:spPr>
          <a:xfrm>
            <a:off x="719667" y="3864283"/>
            <a:ext cx="2535767" cy="405191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4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02.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7" y="6019800"/>
            <a:ext cx="2535239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</p:spTree>
    <p:extLst>
      <p:ext uri="{BB962C8B-B14F-4D97-AF65-F5344CB8AC3E}">
        <p14:creationId xmlns:p14="http://schemas.microsoft.com/office/powerpoint/2010/main" val="20961738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3"/>
          <p:cNvSpPr>
            <a:spLocks noGrp="1"/>
          </p:cNvSpPr>
          <p:nvPr>
            <p:ph sz="quarter" idx="34" hasCustomPrompt="1"/>
          </p:nvPr>
        </p:nvSpPr>
        <p:spPr>
          <a:xfrm>
            <a:off x="3700131" y="1"/>
            <a:ext cx="8491869" cy="685800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3703675" cy="68622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719140" y="6377943"/>
            <a:ext cx="2535237" cy="246221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Member of Walgreens Boots Alliance </a:t>
            </a:r>
            <a:br>
              <a:rPr lang="en-US"/>
            </a:br>
            <a:r>
              <a:rPr lang="en-US"/>
              <a:t>©2021 Walgreen Co. All rights reserved.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719139" y="565704"/>
            <a:ext cx="2535236" cy="838563"/>
          </a:xfrm>
        </p:spPr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Add a short headline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20726" y="2190773"/>
            <a:ext cx="2534708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 baseline="0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720727" y="2746066"/>
            <a:ext cx="2535765" cy="886766"/>
          </a:xfrm>
        </p:spPr>
        <p:txBody>
          <a:bodyPr>
            <a:normAutofit/>
          </a:bodyPr>
          <a:lstStyle>
            <a:lvl1pPr>
              <a:defRPr sz="1467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720726" y="4269475"/>
            <a:ext cx="2534708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720727" y="4824768"/>
            <a:ext cx="2535765" cy="886766"/>
          </a:xfrm>
        </p:spPr>
        <p:txBody>
          <a:bodyPr>
            <a:normAutofit/>
          </a:bodyPr>
          <a:lstStyle>
            <a:lvl1pPr>
              <a:defRPr sz="1467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24" name="SmartArt Placeholder 4"/>
          <p:cNvSpPr>
            <a:spLocks noGrp="1"/>
          </p:cNvSpPr>
          <p:nvPr>
            <p:ph type="dgm" sz="quarter" idx="32"/>
          </p:nvPr>
        </p:nvSpPr>
        <p:spPr>
          <a:xfrm flipV="1">
            <a:off x="719667" y="2055249"/>
            <a:ext cx="670560" cy="24407"/>
          </a:xfrm>
          <a:solidFill>
            <a:schemeClr val="accent4"/>
          </a:solidFill>
          <a:ln>
            <a:noFill/>
          </a:ln>
        </p:spPr>
        <p:txBody>
          <a:bodyPr/>
          <a:lstStyle>
            <a:lvl1pPr algn="l"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719667" y="1785581"/>
            <a:ext cx="2535767" cy="405191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4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01.</a:t>
            </a:r>
          </a:p>
        </p:txBody>
      </p:sp>
      <p:sp>
        <p:nvSpPr>
          <p:cNvPr id="26" name="SmartArt Placeholder 4"/>
          <p:cNvSpPr>
            <a:spLocks noGrp="1"/>
          </p:cNvSpPr>
          <p:nvPr>
            <p:ph type="dgm" sz="quarter" idx="35"/>
          </p:nvPr>
        </p:nvSpPr>
        <p:spPr>
          <a:xfrm flipV="1">
            <a:off x="719667" y="4133951"/>
            <a:ext cx="670560" cy="24407"/>
          </a:xfrm>
          <a:solidFill>
            <a:schemeClr val="accent4"/>
          </a:solidFill>
          <a:ln>
            <a:noFill/>
          </a:ln>
        </p:spPr>
        <p:txBody>
          <a:bodyPr/>
          <a:lstStyle>
            <a:lvl1pPr algn="l"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36" hasCustomPrompt="1"/>
          </p:nvPr>
        </p:nvSpPr>
        <p:spPr>
          <a:xfrm>
            <a:off x="719667" y="3864283"/>
            <a:ext cx="2535767" cy="405191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4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02.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7" y="6019800"/>
            <a:ext cx="2535239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</p:spTree>
    <p:extLst>
      <p:ext uri="{BB962C8B-B14F-4D97-AF65-F5344CB8AC3E}">
        <p14:creationId xmlns:p14="http://schemas.microsoft.com/office/powerpoint/2010/main" val="40251947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 feat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536"/>
          <a:stretch/>
        </p:blipFill>
        <p:spPr>
          <a:xfrm>
            <a:off x="0" y="4876801"/>
            <a:ext cx="12192000" cy="1981201"/>
          </a:xfrm>
          <a:prstGeom prst="rect">
            <a:avLst/>
          </a:prstGeom>
        </p:spPr>
      </p:pic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19141" y="1525482"/>
            <a:ext cx="4767260" cy="2362202"/>
          </a:xfrm>
        </p:spPr>
        <p:txBody>
          <a:bodyPr anchor="ctr">
            <a:noAutofit/>
          </a:bodyPr>
          <a:lstStyle>
            <a:lvl1pPr algn="l">
              <a:defRPr sz="5395" baseline="0"/>
            </a:lvl1pPr>
          </a:lstStyle>
          <a:p>
            <a:r>
              <a:rPr lang="en-US"/>
              <a:t>Add your headline</a:t>
            </a:r>
          </a:p>
        </p:txBody>
      </p:sp>
      <p:sp>
        <p:nvSpPr>
          <p:cNvPr id="50" name="Text Placeholder 8"/>
          <p:cNvSpPr>
            <a:spLocks noGrp="1"/>
          </p:cNvSpPr>
          <p:nvPr>
            <p:ph type="body" sz="quarter" idx="37" hasCustomPrompt="1"/>
          </p:nvPr>
        </p:nvSpPr>
        <p:spPr>
          <a:xfrm>
            <a:off x="6219946" y="1590197"/>
            <a:ext cx="2510369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6219948" y="2180961"/>
            <a:ext cx="2510368" cy="92340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2" name="Text Placeholder 8"/>
          <p:cNvSpPr>
            <a:spLocks noGrp="1"/>
          </p:cNvSpPr>
          <p:nvPr>
            <p:ph type="body" sz="quarter" idx="39" hasCustomPrompt="1"/>
          </p:nvPr>
        </p:nvSpPr>
        <p:spPr>
          <a:xfrm>
            <a:off x="8957734" y="1590197"/>
            <a:ext cx="2497665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8957736" y="2180961"/>
            <a:ext cx="2497664" cy="92340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4" name="Text Placeholder 8"/>
          <p:cNvSpPr>
            <a:spLocks noGrp="1"/>
          </p:cNvSpPr>
          <p:nvPr>
            <p:ph type="body" sz="quarter" idx="41" hasCustomPrompt="1"/>
          </p:nvPr>
        </p:nvSpPr>
        <p:spPr>
          <a:xfrm>
            <a:off x="8957736" y="3824211"/>
            <a:ext cx="2497665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5" name="Text Placeholder 3"/>
          <p:cNvSpPr>
            <a:spLocks noGrp="1"/>
          </p:cNvSpPr>
          <p:nvPr>
            <p:ph type="body" sz="quarter" idx="42"/>
          </p:nvPr>
        </p:nvSpPr>
        <p:spPr>
          <a:xfrm>
            <a:off x="8957737" y="4414975"/>
            <a:ext cx="2497664" cy="92340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6" name="Text Placeholder 8"/>
          <p:cNvSpPr>
            <a:spLocks noGrp="1"/>
          </p:cNvSpPr>
          <p:nvPr>
            <p:ph type="body" sz="quarter" idx="43" hasCustomPrompt="1"/>
          </p:nvPr>
        </p:nvSpPr>
        <p:spPr>
          <a:xfrm>
            <a:off x="6219946" y="3824211"/>
            <a:ext cx="2510369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44"/>
          </p:nvPr>
        </p:nvSpPr>
        <p:spPr>
          <a:xfrm>
            <a:off x="6219948" y="4414975"/>
            <a:ext cx="2510368" cy="92340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31" name="Footer Placeholder 24"/>
          <p:cNvSpPr>
            <a:spLocks noGrp="1"/>
          </p:cNvSpPr>
          <p:nvPr>
            <p:ph type="ftr" sz="quarter" idx="14"/>
          </p:nvPr>
        </p:nvSpPr>
        <p:spPr>
          <a:xfrm>
            <a:off x="2101851" y="6325554"/>
            <a:ext cx="2514600" cy="246107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Member of Walgreens Boots Alliance </a:t>
            </a:r>
            <a:br>
              <a:rPr lang="en-US"/>
            </a:br>
            <a:r>
              <a:rPr lang="en-US"/>
              <a:t>©2021 Walgreen Co. All rights reserved.</a:t>
            </a:r>
          </a:p>
        </p:txBody>
      </p:sp>
      <p:sp>
        <p:nvSpPr>
          <p:cNvPr id="44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215714" y="1182408"/>
            <a:ext cx="2514601" cy="399619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01.</a:t>
            </a:r>
          </a:p>
        </p:txBody>
      </p:sp>
      <p:sp>
        <p:nvSpPr>
          <p:cNvPr id="46" name="SmartArt Placeholder 4"/>
          <p:cNvSpPr>
            <a:spLocks noGrp="1"/>
          </p:cNvSpPr>
          <p:nvPr>
            <p:ph type="dgm" sz="quarter" idx="32"/>
          </p:nvPr>
        </p:nvSpPr>
        <p:spPr>
          <a:xfrm flipV="1">
            <a:off x="6214535" y="1452075"/>
            <a:ext cx="670560" cy="24407"/>
          </a:xfrm>
          <a:solidFill>
            <a:schemeClr val="accent2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45" hasCustomPrompt="1"/>
          </p:nvPr>
        </p:nvSpPr>
        <p:spPr>
          <a:xfrm>
            <a:off x="8957735" y="1182408"/>
            <a:ext cx="2497667" cy="399619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02.</a:t>
            </a:r>
          </a:p>
        </p:txBody>
      </p:sp>
      <p:sp>
        <p:nvSpPr>
          <p:cNvPr id="48" name="SmartArt Placeholder 4"/>
          <p:cNvSpPr>
            <a:spLocks noGrp="1"/>
          </p:cNvSpPr>
          <p:nvPr>
            <p:ph type="dgm" sz="quarter" idx="46"/>
          </p:nvPr>
        </p:nvSpPr>
        <p:spPr>
          <a:xfrm flipV="1">
            <a:off x="8956555" y="1452075"/>
            <a:ext cx="670560" cy="24407"/>
          </a:xfrm>
          <a:solidFill>
            <a:schemeClr val="accent2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7" hasCustomPrompt="1"/>
          </p:nvPr>
        </p:nvSpPr>
        <p:spPr>
          <a:xfrm>
            <a:off x="6215714" y="3429197"/>
            <a:ext cx="2514601" cy="399619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03.</a:t>
            </a:r>
          </a:p>
        </p:txBody>
      </p:sp>
      <p:sp>
        <p:nvSpPr>
          <p:cNvPr id="58" name="SmartArt Placeholder 4"/>
          <p:cNvSpPr>
            <a:spLocks noGrp="1"/>
          </p:cNvSpPr>
          <p:nvPr>
            <p:ph type="dgm" sz="quarter" idx="48"/>
          </p:nvPr>
        </p:nvSpPr>
        <p:spPr>
          <a:xfrm flipV="1">
            <a:off x="6214535" y="3698864"/>
            <a:ext cx="670560" cy="24407"/>
          </a:xfrm>
          <a:solidFill>
            <a:schemeClr val="accent2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59" name="Text Placeholder 4"/>
          <p:cNvSpPr>
            <a:spLocks noGrp="1"/>
          </p:cNvSpPr>
          <p:nvPr>
            <p:ph type="body" sz="quarter" idx="49" hasCustomPrompt="1"/>
          </p:nvPr>
        </p:nvSpPr>
        <p:spPr>
          <a:xfrm>
            <a:off x="8957735" y="3429197"/>
            <a:ext cx="2497667" cy="399619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04.</a:t>
            </a:r>
          </a:p>
        </p:txBody>
      </p:sp>
      <p:sp>
        <p:nvSpPr>
          <p:cNvPr id="60" name="SmartArt Placeholder 4"/>
          <p:cNvSpPr>
            <a:spLocks noGrp="1"/>
          </p:cNvSpPr>
          <p:nvPr>
            <p:ph type="dgm" sz="quarter" idx="50"/>
          </p:nvPr>
        </p:nvSpPr>
        <p:spPr>
          <a:xfrm flipV="1">
            <a:off x="8956555" y="3698864"/>
            <a:ext cx="670560" cy="24407"/>
          </a:xfrm>
          <a:solidFill>
            <a:schemeClr val="accent2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CB683AEE-65C3-3B4B-96A8-2EDCED2DD3C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9137" y="6019800"/>
            <a:ext cx="2536297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</p:spTree>
    <p:extLst>
      <p:ext uri="{BB962C8B-B14F-4D97-AF65-F5344CB8AC3E}">
        <p14:creationId xmlns:p14="http://schemas.microsoft.com/office/powerpoint/2010/main" val="3568979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5443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 with red thr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536"/>
          <a:stretch/>
        </p:blipFill>
        <p:spPr>
          <a:xfrm>
            <a:off x="681" y="4885042"/>
            <a:ext cx="12192000" cy="1981201"/>
          </a:xfrm>
          <a:prstGeom prst="rect">
            <a:avLst/>
          </a:prstGeom>
        </p:spPr>
      </p:pic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50" name="Text Placeholder 8"/>
          <p:cNvSpPr>
            <a:spLocks noGrp="1"/>
          </p:cNvSpPr>
          <p:nvPr>
            <p:ph type="body" sz="quarter" idx="37" hasCustomPrompt="1"/>
          </p:nvPr>
        </p:nvSpPr>
        <p:spPr>
          <a:xfrm>
            <a:off x="722719" y="1805918"/>
            <a:ext cx="2531535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722721" y="2396682"/>
            <a:ext cx="2531533" cy="227150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2" name="Text Placeholder 8"/>
          <p:cNvSpPr>
            <a:spLocks noGrp="1"/>
          </p:cNvSpPr>
          <p:nvPr>
            <p:ph type="body" sz="quarter" idx="39" hasCustomPrompt="1"/>
          </p:nvPr>
        </p:nvSpPr>
        <p:spPr>
          <a:xfrm>
            <a:off x="3480220" y="1805918"/>
            <a:ext cx="2504533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3480222" y="2396682"/>
            <a:ext cx="2504532" cy="227150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4" name="Text Placeholder 8"/>
          <p:cNvSpPr>
            <a:spLocks noGrp="1"/>
          </p:cNvSpPr>
          <p:nvPr>
            <p:ph type="body" sz="quarter" idx="41" hasCustomPrompt="1"/>
          </p:nvPr>
        </p:nvSpPr>
        <p:spPr>
          <a:xfrm>
            <a:off x="8957736" y="1795228"/>
            <a:ext cx="2497665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5" name="Text Placeholder 3"/>
          <p:cNvSpPr>
            <a:spLocks noGrp="1"/>
          </p:cNvSpPr>
          <p:nvPr>
            <p:ph type="body" sz="quarter" idx="42"/>
          </p:nvPr>
        </p:nvSpPr>
        <p:spPr>
          <a:xfrm>
            <a:off x="8957737" y="2385992"/>
            <a:ext cx="2497664" cy="227150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6" name="Text Placeholder 8"/>
          <p:cNvSpPr>
            <a:spLocks noGrp="1"/>
          </p:cNvSpPr>
          <p:nvPr>
            <p:ph type="body" sz="quarter" idx="43" hasCustomPrompt="1"/>
          </p:nvPr>
        </p:nvSpPr>
        <p:spPr>
          <a:xfrm>
            <a:off x="6218766" y="1793142"/>
            <a:ext cx="2510369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44"/>
          </p:nvPr>
        </p:nvSpPr>
        <p:spPr>
          <a:xfrm>
            <a:off x="6218768" y="2383906"/>
            <a:ext cx="2510368" cy="227150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31" name="Footer Placeholder 24"/>
          <p:cNvSpPr>
            <a:spLocks noGrp="1"/>
          </p:cNvSpPr>
          <p:nvPr>
            <p:ph type="ftr" sz="quarter" idx="14"/>
          </p:nvPr>
        </p:nvSpPr>
        <p:spPr>
          <a:xfrm>
            <a:off x="2101851" y="6325554"/>
            <a:ext cx="2514600" cy="246107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Member of Walgreens Boots Alliance </a:t>
            </a:r>
            <a:br>
              <a:rPr lang="en-US"/>
            </a:br>
            <a:r>
              <a:rPr lang="en-US"/>
              <a:t>©2021 Walgreen Co. All rights reserved.</a:t>
            </a:r>
          </a:p>
        </p:txBody>
      </p:sp>
      <p:sp>
        <p:nvSpPr>
          <p:cNvPr id="44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718487" y="1398129"/>
            <a:ext cx="2535803" cy="399619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01.</a:t>
            </a:r>
          </a:p>
        </p:txBody>
      </p:sp>
      <p:sp>
        <p:nvSpPr>
          <p:cNvPr id="46" name="SmartArt Placeholder 4"/>
          <p:cNvSpPr>
            <a:spLocks noGrp="1"/>
          </p:cNvSpPr>
          <p:nvPr>
            <p:ph type="dgm" sz="quarter" idx="32"/>
          </p:nvPr>
        </p:nvSpPr>
        <p:spPr>
          <a:xfrm flipV="1">
            <a:off x="717308" y="1667796"/>
            <a:ext cx="670560" cy="24407"/>
          </a:xfrm>
          <a:solidFill>
            <a:schemeClr val="accent2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45" hasCustomPrompt="1"/>
          </p:nvPr>
        </p:nvSpPr>
        <p:spPr>
          <a:xfrm>
            <a:off x="3480221" y="1398129"/>
            <a:ext cx="2504535" cy="399619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02.</a:t>
            </a:r>
          </a:p>
        </p:txBody>
      </p:sp>
      <p:sp>
        <p:nvSpPr>
          <p:cNvPr id="48" name="SmartArt Placeholder 4"/>
          <p:cNvSpPr>
            <a:spLocks noGrp="1"/>
          </p:cNvSpPr>
          <p:nvPr>
            <p:ph type="dgm" sz="quarter" idx="46"/>
          </p:nvPr>
        </p:nvSpPr>
        <p:spPr>
          <a:xfrm flipV="1">
            <a:off x="3479041" y="1667796"/>
            <a:ext cx="672404" cy="24407"/>
          </a:xfrm>
          <a:solidFill>
            <a:schemeClr val="accent2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7" hasCustomPrompt="1"/>
          </p:nvPr>
        </p:nvSpPr>
        <p:spPr>
          <a:xfrm>
            <a:off x="6214534" y="1398129"/>
            <a:ext cx="2514601" cy="399619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03.</a:t>
            </a:r>
          </a:p>
        </p:txBody>
      </p:sp>
      <p:sp>
        <p:nvSpPr>
          <p:cNvPr id="58" name="SmartArt Placeholder 4"/>
          <p:cNvSpPr>
            <a:spLocks noGrp="1"/>
          </p:cNvSpPr>
          <p:nvPr>
            <p:ph type="dgm" sz="quarter" idx="48"/>
          </p:nvPr>
        </p:nvSpPr>
        <p:spPr>
          <a:xfrm flipV="1">
            <a:off x="6213355" y="1667796"/>
            <a:ext cx="670560" cy="24407"/>
          </a:xfrm>
          <a:solidFill>
            <a:schemeClr val="accent2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59" name="Text Placeholder 4"/>
          <p:cNvSpPr>
            <a:spLocks noGrp="1"/>
          </p:cNvSpPr>
          <p:nvPr>
            <p:ph type="body" sz="quarter" idx="49" hasCustomPrompt="1"/>
          </p:nvPr>
        </p:nvSpPr>
        <p:spPr>
          <a:xfrm>
            <a:off x="8957735" y="1400215"/>
            <a:ext cx="2497667" cy="399619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04.</a:t>
            </a:r>
          </a:p>
        </p:txBody>
      </p:sp>
      <p:sp>
        <p:nvSpPr>
          <p:cNvPr id="60" name="SmartArt Placeholder 4"/>
          <p:cNvSpPr>
            <a:spLocks noGrp="1"/>
          </p:cNvSpPr>
          <p:nvPr>
            <p:ph type="dgm" sz="quarter" idx="50"/>
          </p:nvPr>
        </p:nvSpPr>
        <p:spPr>
          <a:xfrm flipV="1">
            <a:off x="8956555" y="1669882"/>
            <a:ext cx="670560" cy="24407"/>
          </a:xfrm>
          <a:solidFill>
            <a:schemeClr val="accent2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4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10735735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C0175057-2EDD-124B-A34E-37B818A03B2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9137" y="6019800"/>
            <a:ext cx="2536297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</p:spTree>
    <p:extLst>
      <p:ext uri="{BB962C8B-B14F-4D97-AF65-F5344CB8AC3E}">
        <p14:creationId xmlns:p14="http://schemas.microsoft.com/office/powerpoint/2010/main" val="22541027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oints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3"/>
          <p:cNvSpPr>
            <a:spLocks noGrp="1"/>
          </p:cNvSpPr>
          <p:nvPr>
            <p:ph sz="quarter" idx="34" hasCustomPrompt="1"/>
          </p:nvPr>
        </p:nvSpPr>
        <p:spPr>
          <a:xfrm>
            <a:off x="6214534" y="379236"/>
            <a:ext cx="5240868" cy="578801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19667" y="379236"/>
            <a:ext cx="4767260" cy="2362202"/>
          </a:xfrm>
        </p:spPr>
        <p:txBody>
          <a:bodyPr anchor="ctr">
            <a:noAutofit/>
          </a:bodyPr>
          <a:lstStyle>
            <a:lvl1pPr algn="l">
              <a:defRPr sz="5395" baseline="0"/>
            </a:lvl1pPr>
          </a:lstStyle>
          <a:p>
            <a:r>
              <a:rPr lang="en-US"/>
              <a:t>Add your headline</a:t>
            </a:r>
          </a:p>
        </p:txBody>
      </p:sp>
      <p:sp>
        <p:nvSpPr>
          <p:cNvPr id="50" name="Text Placeholder 8"/>
          <p:cNvSpPr>
            <a:spLocks noGrp="1"/>
          </p:cNvSpPr>
          <p:nvPr>
            <p:ph type="body" sz="quarter" idx="37" hasCustomPrompt="1"/>
          </p:nvPr>
        </p:nvSpPr>
        <p:spPr>
          <a:xfrm>
            <a:off x="730905" y="3322350"/>
            <a:ext cx="2524529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719666" y="3913114"/>
            <a:ext cx="2535767" cy="185485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2" name="Text Placeholder 8"/>
          <p:cNvSpPr>
            <a:spLocks noGrp="1"/>
          </p:cNvSpPr>
          <p:nvPr>
            <p:ph type="body" sz="quarter" idx="39" hasCustomPrompt="1"/>
          </p:nvPr>
        </p:nvSpPr>
        <p:spPr>
          <a:xfrm>
            <a:off x="3475557" y="3322350"/>
            <a:ext cx="2510376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3475560" y="3913114"/>
            <a:ext cx="2510373" cy="185485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44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726670" y="2914561"/>
            <a:ext cx="2528764" cy="399619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01.</a:t>
            </a:r>
          </a:p>
        </p:txBody>
      </p:sp>
      <p:sp>
        <p:nvSpPr>
          <p:cNvPr id="46" name="SmartArt Placeholder 4"/>
          <p:cNvSpPr>
            <a:spLocks noGrp="1"/>
          </p:cNvSpPr>
          <p:nvPr>
            <p:ph type="dgm" sz="quarter" idx="32"/>
          </p:nvPr>
        </p:nvSpPr>
        <p:spPr>
          <a:xfrm flipV="1">
            <a:off x="725491" y="3184228"/>
            <a:ext cx="670560" cy="24407"/>
          </a:xfrm>
          <a:solidFill>
            <a:schemeClr val="accent2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45" hasCustomPrompt="1"/>
          </p:nvPr>
        </p:nvSpPr>
        <p:spPr>
          <a:xfrm>
            <a:off x="3475558" y="2914561"/>
            <a:ext cx="2510375" cy="399619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02.</a:t>
            </a:r>
          </a:p>
        </p:txBody>
      </p:sp>
      <p:sp>
        <p:nvSpPr>
          <p:cNvPr id="48" name="SmartArt Placeholder 4"/>
          <p:cNvSpPr>
            <a:spLocks noGrp="1"/>
          </p:cNvSpPr>
          <p:nvPr>
            <p:ph type="dgm" sz="quarter" idx="46"/>
          </p:nvPr>
        </p:nvSpPr>
        <p:spPr>
          <a:xfrm flipV="1">
            <a:off x="3474379" y="3184228"/>
            <a:ext cx="670560" cy="24407"/>
          </a:xfrm>
          <a:solidFill>
            <a:schemeClr val="accent2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51" hasCustomPrompt="1"/>
          </p:nvPr>
        </p:nvSpPr>
        <p:spPr>
          <a:xfrm>
            <a:off x="719136" y="6019800"/>
            <a:ext cx="5266797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24" name="Footer Placeholder 24"/>
          <p:cNvSpPr>
            <a:spLocks noGrp="1"/>
          </p:cNvSpPr>
          <p:nvPr>
            <p:ph type="ftr" sz="quarter" idx="52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r>
              <a:rPr lang="en-US"/>
              <a:t>Member of Walgreens Boots Alliance ©2021 Walgreen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2633401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points feature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536"/>
          <a:stretch/>
        </p:blipFill>
        <p:spPr>
          <a:xfrm>
            <a:off x="0" y="4876801"/>
            <a:ext cx="12192000" cy="1981201"/>
          </a:xfrm>
          <a:prstGeom prst="rect">
            <a:avLst/>
          </a:prstGeom>
        </p:spPr>
      </p:pic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19141" y="1525482"/>
            <a:ext cx="4758793" cy="2362202"/>
          </a:xfrm>
        </p:spPr>
        <p:txBody>
          <a:bodyPr anchor="ctr">
            <a:noAutofit/>
          </a:bodyPr>
          <a:lstStyle>
            <a:lvl1pPr algn="l">
              <a:defRPr sz="5395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Add your headline</a:t>
            </a:r>
          </a:p>
        </p:txBody>
      </p:sp>
      <p:sp>
        <p:nvSpPr>
          <p:cNvPr id="50" name="Text Placeholder 8"/>
          <p:cNvSpPr>
            <a:spLocks noGrp="1"/>
          </p:cNvSpPr>
          <p:nvPr>
            <p:ph type="body" sz="quarter" idx="37" hasCustomPrompt="1"/>
          </p:nvPr>
        </p:nvSpPr>
        <p:spPr>
          <a:xfrm>
            <a:off x="6219946" y="1590197"/>
            <a:ext cx="2510369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6219948" y="2180961"/>
            <a:ext cx="2510368" cy="923403"/>
          </a:xfrm>
        </p:spPr>
        <p:txBody>
          <a:bodyPr/>
          <a:lstStyle>
            <a:lvl1pPr>
              <a:defRPr sz="1600">
                <a:solidFill>
                  <a:schemeClr val="accent4"/>
                </a:solidFill>
              </a:defRPr>
            </a:lvl1pPr>
            <a:lvl2pPr>
              <a:defRPr sz="1600"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2" name="Text Placeholder 8"/>
          <p:cNvSpPr>
            <a:spLocks noGrp="1"/>
          </p:cNvSpPr>
          <p:nvPr>
            <p:ph type="body" sz="quarter" idx="39" hasCustomPrompt="1"/>
          </p:nvPr>
        </p:nvSpPr>
        <p:spPr>
          <a:xfrm>
            <a:off x="8957734" y="1590197"/>
            <a:ext cx="2497665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8957736" y="2180961"/>
            <a:ext cx="2497664" cy="923403"/>
          </a:xfrm>
        </p:spPr>
        <p:txBody>
          <a:bodyPr/>
          <a:lstStyle>
            <a:lvl1pPr>
              <a:defRPr sz="1600">
                <a:solidFill>
                  <a:schemeClr val="accent4"/>
                </a:solidFill>
              </a:defRPr>
            </a:lvl1pPr>
            <a:lvl2pPr>
              <a:defRPr sz="1600"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4" name="Text Placeholder 8"/>
          <p:cNvSpPr>
            <a:spLocks noGrp="1"/>
          </p:cNvSpPr>
          <p:nvPr>
            <p:ph type="body" sz="quarter" idx="41" hasCustomPrompt="1"/>
          </p:nvPr>
        </p:nvSpPr>
        <p:spPr>
          <a:xfrm>
            <a:off x="8957736" y="3824211"/>
            <a:ext cx="2497665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5" name="Text Placeholder 3"/>
          <p:cNvSpPr>
            <a:spLocks noGrp="1"/>
          </p:cNvSpPr>
          <p:nvPr>
            <p:ph type="body" sz="quarter" idx="42"/>
          </p:nvPr>
        </p:nvSpPr>
        <p:spPr>
          <a:xfrm>
            <a:off x="8957737" y="4414975"/>
            <a:ext cx="2497664" cy="923403"/>
          </a:xfrm>
        </p:spPr>
        <p:txBody>
          <a:bodyPr/>
          <a:lstStyle>
            <a:lvl1pPr>
              <a:defRPr sz="1600">
                <a:solidFill>
                  <a:schemeClr val="accent4"/>
                </a:solidFill>
              </a:defRPr>
            </a:lvl1pPr>
            <a:lvl2pPr>
              <a:defRPr sz="1600"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6" name="Text Placeholder 8"/>
          <p:cNvSpPr>
            <a:spLocks noGrp="1"/>
          </p:cNvSpPr>
          <p:nvPr>
            <p:ph type="body" sz="quarter" idx="43" hasCustomPrompt="1"/>
          </p:nvPr>
        </p:nvSpPr>
        <p:spPr>
          <a:xfrm>
            <a:off x="6219946" y="3824211"/>
            <a:ext cx="2510369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44"/>
          </p:nvPr>
        </p:nvSpPr>
        <p:spPr>
          <a:xfrm>
            <a:off x="6219948" y="4414975"/>
            <a:ext cx="2510368" cy="923403"/>
          </a:xfrm>
        </p:spPr>
        <p:txBody>
          <a:bodyPr/>
          <a:lstStyle>
            <a:lvl1pPr>
              <a:defRPr sz="1600">
                <a:solidFill>
                  <a:schemeClr val="accent4"/>
                </a:solidFill>
              </a:defRPr>
            </a:lvl1pPr>
            <a:lvl2pPr>
              <a:defRPr sz="1600"/>
            </a:lvl2pPr>
          </a:lstStyle>
          <a:p>
            <a:pPr lvl="0"/>
            <a:r>
              <a:rPr lang="en-US"/>
              <a:t>Click to edit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31" name="Footer Placeholder 24"/>
          <p:cNvSpPr>
            <a:spLocks noGrp="1"/>
          </p:cNvSpPr>
          <p:nvPr>
            <p:ph type="ftr" sz="quarter" idx="14"/>
          </p:nvPr>
        </p:nvSpPr>
        <p:spPr>
          <a:xfrm>
            <a:off x="2101851" y="6325554"/>
            <a:ext cx="2514600" cy="246107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Member of Walgreens Boots Alliance </a:t>
            </a:r>
            <a:br>
              <a:rPr lang="en-US"/>
            </a:br>
            <a:r>
              <a:rPr lang="en-US"/>
              <a:t>©2021 Walgreen Co. All rights reserved.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215714" y="1182408"/>
            <a:ext cx="2514601" cy="399619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4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01.</a:t>
            </a:r>
          </a:p>
        </p:txBody>
      </p:sp>
      <p:sp>
        <p:nvSpPr>
          <p:cNvPr id="21" name="SmartArt Placeholder 4"/>
          <p:cNvSpPr>
            <a:spLocks noGrp="1"/>
          </p:cNvSpPr>
          <p:nvPr>
            <p:ph type="dgm" sz="quarter" idx="32"/>
          </p:nvPr>
        </p:nvSpPr>
        <p:spPr>
          <a:xfrm flipV="1">
            <a:off x="6214535" y="1452075"/>
            <a:ext cx="670560" cy="24407"/>
          </a:xfrm>
          <a:solidFill>
            <a:schemeClr val="accent2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45" hasCustomPrompt="1"/>
          </p:nvPr>
        </p:nvSpPr>
        <p:spPr>
          <a:xfrm>
            <a:off x="8957735" y="1182408"/>
            <a:ext cx="2497667" cy="399619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4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02.</a:t>
            </a:r>
          </a:p>
        </p:txBody>
      </p:sp>
      <p:sp>
        <p:nvSpPr>
          <p:cNvPr id="23" name="SmartArt Placeholder 4"/>
          <p:cNvSpPr>
            <a:spLocks noGrp="1"/>
          </p:cNvSpPr>
          <p:nvPr>
            <p:ph type="dgm" sz="quarter" idx="46"/>
          </p:nvPr>
        </p:nvSpPr>
        <p:spPr>
          <a:xfrm flipV="1">
            <a:off x="8956555" y="1452075"/>
            <a:ext cx="670560" cy="24407"/>
          </a:xfrm>
          <a:solidFill>
            <a:schemeClr val="accent2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47" hasCustomPrompt="1"/>
          </p:nvPr>
        </p:nvSpPr>
        <p:spPr>
          <a:xfrm>
            <a:off x="6215714" y="3429197"/>
            <a:ext cx="2514601" cy="399619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4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03.</a:t>
            </a:r>
          </a:p>
        </p:txBody>
      </p:sp>
      <p:sp>
        <p:nvSpPr>
          <p:cNvPr id="25" name="SmartArt Placeholder 4"/>
          <p:cNvSpPr>
            <a:spLocks noGrp="1"/>
          </p:cNvSpPr>
          <p:nvPr>
            <p:ph type="dgm" sz="quarter" idx="48"/>
          </p:nvPr>
        </p:nvSpPr>
        <p:spPr>
          <a:xfrm flipV="1">
            <a:off x="6214535" y="3698864"/>
            <a:ext cx="670560" cy="24407"/>
          </a:xfrm>
          <a:solidFill>
            <a:schemeClr val="accent2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49" hasCustomPrompt="1"/>
          </p:nvPr>
        </p:nvSpPr>
        <p:spPr>
          <a:xfrm>
            <a:off x="8957735" y="3429197"/>
            <a:ext cx="2497667" cy="399619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4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04.</a:t>
            </a:r>
          </a:p>
        </p:txBody>
      </p:sp>
      <p:sp>
        <p:nvSpPr>
          <p:cNvPr id="27" name="SmartArt Placeholder 4"/>
          <p:cNvSpPr>
            <a:spLocks noGrp="1"/>
          </p:cNvSpPr>
          <p:nvPr>
            <p:ph type="dgm" sz="quarter" idx="50"/>
          </p:nvPr>
        </p:nvSpPr>
        <p:spPr>
          <a:xfrm flipV="1">
            <a:off x="8956555" y="3698864"/>
            <a:ext cx="670560" cy="24407"/>
          </a:xfrm>
          <a:solidFill>
            <a:schemeClr val="accent2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A873C359-33E5-EB49-9B7A-23A135F6B00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9137" y="6019800"/>
            <a:ext cx="2536297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</p:spTree>
    <p:extLst>
      <p:ext uri="{BB962C8B-B14F-4D97-AF65-F5344CB8AC3E}">
        <p14:creationId xmlns:p14="http://schemas.microsoft.com/office/powerpoint/2010/main" val="33869051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 content with box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martArt Placeholder 4"/>
          <p:cNvSpPr>
            <a:spLocks noGrp="1"/>
          </p:cNvSpPr>
          <p:nvPr>
            <p:ph type="dgm" sz="quarter" idx="43"/>
          </p:nvPr>
        </p:nvSpPr>
        <p:spPr>
          <a:xfrm>
            <a:off x="8844777" y="1396771"/>
            <a:ext cx="2762340" cy="4470036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algn="ctr">
              <a:defRPr lang="en-US" sz="1067" dirty="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martArt Placeholder 4"/>
          <p:cNvSpPr>
            <a:spLocks noGrp="1"/>
          </p:cNvSpPr>
          <p:nvPr>
            <p:ph type="dgm" sz="quarter" idx="42"/>
          </p:nvPr>
        </p:nvSpPr>
        <p:spPr>
          <a:xfrm>
            <a:off x="6096002" y="1396771"/>
            <a:ext cx="2740041" cy="4470036"/>
          </a:xfrm>
          <a:solidFill>
            <a:schemeClr val="accent4"/>
          </a:solidFill>
        </p:spPr>
        <p:txBody>
          <a:bodyPr anchor="ctr">
            <a:normAutofit/>
          </a:bodyPr>
          <a:lstStyle>
            <a:lvl1pPr algn="ctr">
              <a:defRPr lang="en-US" sz="1067" dirty="0">
                <a:solidFill>
                  <a:schemeClr val="accent4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SmartArt Placeholder 4"/>
          <p:cNvSpPr>
            <a:spLocks noGrp="1"/>
          </p:cNvSpPr>
          <p:nvPr>
            <p:ph type="dgm" sz="quarter" idx="41"/>
          </p:nvPr>
        </p:nvSpPr>
        <p:spPr>
          <a:xfrm>
            <a:off x="3345035" y="1396771"/>
            <a:ext cx="2750967" cy="4470036"/>
          </a:xfr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lang="en-US" sz="1067" dirty="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martArt Placeholder 4"/>
          <p:cNvSpPr>
            <a:spLocks noGrp="1"/>
          </p:cNvSpPr>
          <p:nvPr>
            <p:ph type="dgm" sz="quarter" idx="40"/>
          </p:nvPr>
        </p:nvSpPr>
        <p:spPr>
          <a:xfrm>
            <a:off x="584887" y="1396771"/>
            <a:ext cx="2760148" cy="4470036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lang="en-US" sz="1067" dirty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graphicFrame>
        <p:nvGraphicFramePr>
          <p:cNvPr id="14" name="Table 13"/>
          <p:cNvGraphicFramePr>
            <a:graphicFrameLocks noGrp="1"/>
          </p:cNvGraphicFramePr>
          <p:nvPr userDrawn="1"/>
        </p:nvGraphicFramePr>
        <p:xfrm>
          <a:off x="13386390" y="2594345"/>
          <a:ext cx="216747" cy="365760"/>
        </p:xfrm>
        <a:graphic>
          <a:graphicData uri="http://schemas.openxmlformats.org/drawingml/2006/table">
            <a:tbl>
              <a:tblPr/>
              <a:tblGrid>
                <a:gridCol w="216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1540243"/>
            <a:ext cx="253471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719667" y="2095536"/>
            <a:ext cx="2535768" cy="3570735"/>
          </a:xfrm>
        </p:spPr>
        <p:txBody>
          <a:bodyPr/>
          <a:lstStyle>
            <a:lvl1pPr>
              <a:defRPr sz="1600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3477685" y="1540243"/>
            <a:ext cx="2506147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3477685" y="2095536"/>
            <a:ext cx="2507192" cy="3570735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34" hasCustomPrompt="1"/>
          </p:nvPr>
        </p:nvSpPr>
        <p:spPr>
          <a:xfrm>
            <a:off x="6214533" y="1540243"/>
            <a:ext cx="2506147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35"/>
          </p:nvPr>
        </p:nvSpPr>
        <p:spPr>
          <a:xfrm>
            <a:off x="6214533" y="2095536"/>
            <a:ext cx="2507192" cy="3570735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6" hasCustomPrompt="1"/>
          </p:nvPr>
        </p:nvSpPr>
        <p:spPr>
          <a:xfrm>
            <a:off x="8957734" y="1540243"/>
            <a:ext cx="2496625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7"/>
          </p:nvPr>
        </p:nvSpPr>
        <p:spPr>
          <a:xfrm>
            <a:off x="8957733" y="2095536"/>
            <a:ext cx="2497667" cy="3570735"/>
          </a:xfrm>
        </p:spPr>
        <p:txBody>
          <a:bodyPr/>
          <a:lstStyle>
            <a:lvl1pPr>
              <a:defRPr sz="1600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Click to edit 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10735735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25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31" name="Footer Placeholder 24">
            <a:extLst>
              <a:ext uri="{FF2B5EF4-FFF2-40B4-BE49-F238E27FC236}">
                <a16:creationId xmlns:a16="http://schemas.microsoft.com/office/drawing/2014/main" id="{071D5C19-DFD1-F04E-A137-2F8846A19718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r>
              <a:rPr lang="en-US"/>
              <a:t>Member of Walgreens Boots Alliance ©2021 Walgreen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914466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le point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6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1822389"/>
            <a:ext cx="253471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4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719667" y="2377683"/>
            <a:ext cx="2535768" cy="1144110"/>
          </a:xfrm>
        </p:spPr>
        <p:txBody>
          <a:bodyPr>
            <a:normAutofit/>
          </a:bodyPr>
          <a:lstStyle>
            <a:lvl1pPr>
              <a:defRPr sz="1467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55" hasCustomPrompt="1"/>
          </p:nvPr>
        </p:nvSpPr>
        <p:spPr>
          <a:xfrm>
            <a:off x="719666" y="4037335"/>
            <a:ext cx="253471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6" name="Text Placeholder 3"/>
          <p:cNvSpPr>
            <a:spLocks noGrp="1"/>
          </p:cNvSpPr>
          <p:nvPr>
            <p:ph type="body" sz="quarter" idx="56" hasCustomPrompt="1"/>
          </p:nvPr>
        </p:nvSpPr>
        <p:spPr>
          <a:xfrm>
            <a:off x="719667" y="4592628"/>
            <a:ext cx="2535768" cy="1151058"/>
          </a:xfrm>
        </p:spPr>
        <p:txBody>
          <a:bodyPr>
            <a:normAutofit/>
          </a:bodyPr>
          <a:lstStyle>
            <a:lvl1pPr>
              <a:defRPr sz="1467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67" name="Text Placeholder 8"/>
          <p:cNvSpPr>
            <a:spLocks noGrp="1"/>
          </p:cNvSpPr>
          <p:nvPr>
            <p:ph type="body" sz="quarter" idx="57" hasCustomPrompt="1"/>
          </p:nvPr>
        </p:nvSpPr>
        <p:spPr>
          <a:xfrm>
            <a:off x="3477684" y="1822389"/>
            <a:ext cx="250825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8" name="Text Placeholder 3"/>
          <p:cNvSpPr>
            <a:spLocks noGrp="1"/>
          </p:cNvSpPr>
          <p:nvPr>
            <p:ph type="body" sz="quarter" idx="58" hasCustomPrompt="1"/>
          </p:nvPr>
        </p:nvSpPr>
        <p:spPr>
          <a:xfrm>
            <a:off x="3477685" y="2377683"/>
            <a:ext cx="2509297" cy="1144110"/>
          </a:xfrm>
        </p:spPr>
        <p:txBody>
          <a:bodyPr>
            <a:normAutofit/>
          </a:bodyPr>
          <a:lstStyle>
            <a:lvl1pPr>
              <a:defRPr sz="1467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59" hasCustomPrompt="1"/>
          </p:nvPr>
        </p:nvSpPr>
        <p:spPr>
          <a:xfrm>
            <a:off x="3477684" y="4037335"/>
            <a:ext cx="250825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70" name="Text Placeholder 3"/>
          <p:cNvSpPr>
            <a:spLocks noGrp="1"/>
          </p:cNvSpPr>
          <p:nvPr>
            <p:ph type="body" sz="quarter" idx="60" hasCustomPrompt="1"/>
          </p:nvPr>
        </p:nvSpPr>
        <p:spPr>
          <a:xfrm>
            <a:off x="3477685" y="4592628"/>
            <a:ext cx="2509297" cy="1151058"/>
          </a:xfrm>
        </p:spPr>
        <p:txBody>
          <a:bodyPr>
            <a:normAutofit/>
          </a:bodyPr>
          <a:lstStyle>
            <a:lvl1pPr>
              <a:defRPr sz="1467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71" name="Text Placeholder 8"/>
          <p:cNvSpPr>
            <a:spLocks noGrp="1"/>
          </p:cNvSpPr>
          <p:nvPr>
            <p:ph type="body" sz="quarter" idx="61" hasCustomPrompt="1"/>
          </p:nvPr>
        </p:nvSpPr>
        <p:spPr>
          <a:xfrm>
            <a:off x="6216649" y="1822389"/>
            <a:ext cx="250825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72" name="Text Placeholder 3"/>
          <p:cNvSpPr>
            <a:spLocks noGrp="1"/>
          </p:cNvSpPr>
          <p:nvPr>
            <p:ph type="body" sz="quarter" idx="62" hasCustomPrompt="1"/>
          </p:nvPr>
        </p:nvSpPr>
        <p:spPr>
          <a:xfrm>
            <a:off x="6216650" y="2377683"/>
            <a:ext cx="2509297" cy="1144110"/>
          </a:xfrm>
        </p:spPr>
        <p:txBody>
          <a:bodyPr>
            <a:normAutofit/>
          </a:bodyPr>
          <a:lstStyle>
            <a:lvl1pPr>
              <a:defRPr sz="1467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63" hasCustomPrompt="1"/>
          </p:nvPr>
        </p:nvSpPr>
        <p:spPr>
          <a:xfrm>
            <a:off x="6216649" y="4037335"/>
            <a:ext cx="250825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64" hasCustomPrompt="1"/>
          </p:nvPr>
        </p:nvSpPr>
        <p:spPr>
          <a:xfrm>
            <a:off x="6216650" y="4592628"/>
            <a:ext cx="2509297" cy="1151058"/>
          </a:xfrm>
        </p:spPr>
        <p:txBody>
          <a:bodyPr>
            <a:normAutofit/>
          </a:bodyPr>
          <a:lstStyle>
            <a:lvl1pPr>
              <a:defRPr sz="1467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75" name="Text Placeholder 8"/>
          <p:cNvSpPr>
            <a:spLocks noGrp="1"/>
          </p:cNvSpPr>
          <p:nvPr>
            <p:ph type="body" sz="quarter" idx="65" hasCustomPrompt="1"/>
          </p:nvPr>
        </p:nvSpPr>
        <p:spPr>
          <a:xfrm>
            <a:off x="8957733" y="1822389"/>
            <a:ext cx="2497668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76" name="Text Placeholder 3"/>
          <p:cNvSpPr>
            <a:spLocks noGrp="1"/>
          </p:cNvSpPr>
          <p:nvPr>
            <p:ph type="body" sz="quarter" idx="66" hasCustomPrompt="1"/>
          </p:nvPr>
        </p:nvSpPr>
        <p:spPr>
          <a:xfrm>
            <a:off x="8957734" y="2377683"/>
            <a:ext cx="2498711" cy="1144110"/>
          </a:xfrm>
        </p:spPr>
        <p:txBody>
          <a:bodyPr>
            <a:normAutofit/>
          </a:bodyPr>
          <a:lstStyle>
            <a:lvl1pPr>
              <a:defRPr sz="1467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77" name="Text Placeholder 8"/>
          <p:cNvSpPr>
            <a:spLocks noGrp="1"/>
          </p:cNvSpPr>
          <p:nvPr>
            <p:ph type="body" sz="quarter" idx="67" hasCustomPrompt="1"/>
          </p:nvPr>
        </p:nvSpPr>
        <p:spPr>
          <a:xfrm>
            <a:off x="8957733" y="4037335"/>
            <a:ext cx="2497668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78" name="Text Placeholder 3"/>
          <p:cNvSpPr>
            <a:spLocks noGrp="1"/>
          </p:cNvSpPr>
          <p:nvPr>
            <p:ph type="body" sz="quarter" idx="68" hasCustomPrompt="1"/>
          </p:nvPr>
        </p:nvSpPr>
        <p:spPr>
          <a:xfrm>
            <a:off x="8957734" y="4592628"/>
            <a:ext cx="2498711" cy="1151058"/>
          </a:xfrm>
        </p:spPr>
        <p:txBody>
          <a:bodyPr>
            <a:normAutofit/>
          </a:bodyPr>
          <a:lstStyle>
            <a:lvl1pPr>
              <a:defRPr sz="1467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95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7970"/>
            <a:ext cx="10735735" cy="810163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43" name="Footer Placeholder 24"/>
          <p:cNvSpPr>
            <a:spLocks noGrp="1"/>
          </p:cNvSpPr>
          <p:nvPr>
            <p:ph type="ftr" sz="quarter" idx="14"/>
          </p:nvPr>
        </p:nvSpPr>
        <p:spPr>
          <a:xfrm>
            <a:off x="2101851" y="6377940"/>
            <a:ext cx="3884083" cy="123054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Member of Walgreens Boots Alliance ©2021 Walgreen Co. All rights reserved.</a:t>
            </a:r>
          </a:p>
        </p:txBody>
      </p:sp>
      <p:pic>
        <p:nvPicPr>
          <p:cNvPr id="50" name="Picture 4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81" name="Text Placeholder 4"/>
          <p:cNvSpPr>
            <a:spLocks noGrp="1"/>
          </p:cNvSpPr>
          <p:nvPr>
            <p:ph type="body" sz="quarter" idx="84" hasCustomPrompt="1"/>
          </p:nvPr>
        </p:nvSpPr>
        <p:spPr>
          <a:xfrm>
            <a:off x="719667" y="1396177"/>
            <a:ext cx="2535767" cy="429223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4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01.</a:t>
            </a:r>
          </a:p>
        </p:txBody>
      </p:sp>
      <p:sp>
        <p:nvSpPr>
          <p:cNvPr id="83" name="SmartArt Placeholder 4"/>
          <p:cNvSpPr>
            <a:spLocks noGrp="1"/>
          </p:cNvSpPr>
          <p:nvPr>
            <p:ph type="dgm" sz="quarter" idx="85"/>
          </p:nvPr>
        </p:nvSpPr>
        <p:spPr>
          <a:xfrm flipV="1">
            <a:off x="718488" y="1695448"/>
            <a:ext cx="670560" cy="24407"/>
          </a:xfrm>
          <a:solidFill>
            <a:schemeClr val="accent2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85" name="Text Placeholder 4"/>
          <p:cNvSpPr>
            <a:spLocks noGrp="1"/>
          </p:cNvSpPr>
          <p:nvPr>
            <p:ph type="body" sz="quarter" idx="86" hasCustomPrompt="1"/>
          </p:nvPr>
        </p:nvSpPr>
        <p:spPr>
          <a:xfrm>
            <a:off x="3477685" y="1396177"/>
            <a:ext cx="2508249" cy="429223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4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02.</a:t>
            </a:r>
          </a:p>
        </p:txBody>
      </p:sp>
      <p:sp>
        <p:nvSpPr>
          <p:cNvPr id="87" name="SmartArt Placeholder 4"/>
          <p:cNvSpPr>
            <a:spLocks noGrp="1"/>
          </p:cNvSpPr>
          <p:nvPr>
            <p:ph type="dgm" sz="quarter" idx="87"/>
          </p:nvPr>
        </p:nvSpPr>
        <p:spPr>
          <a:xfrm flipV="1">
            <a:off x="3476505" y="1695448"/>
            <a:ext cx="670560" cy="24407"/>
          </a:xfrm>
          <a:solidFill>
            <a:schemeClr val="accent2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89" name="Text Placeholder 4"/>
          <p:cNvSpPr>
            <a:spLocks noGrp="1"/>
          </p:cNvSpPr>
          <p:nvPr>
            <p:ph type="body" sz="quarter" idx="88" hasCustomPrompt="1"/>
          </p:nvPr>
        </p:nvSpPr>
        <p:spPr>
          <a:xfrm>
            <a:off x="6208186" y="1396177"/>
            <a:ext cx="2508249" cy="429223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4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03.</a:t>
            </a:r>
          </a:p>
        </p:txBody>
      </p:sp>
      <p:sp>
        <p:nvSpPr>
          <p:cNvPr id="91" name="SmartArt Placeholder 4"/>
          <p:cNvSpPr>
            <a:spLocks noGrp="1"/>
          </p:cNvSpPr>
          <p:nvPr>
            <p:ph type="dgm" sz="quarter" idx="89"/>
          </p:nvPr>
        </p:nvSpPr>
        <p:spPr>
          <a:xfrm flipV="1">
            <a:off x="6207007" y="1695448"/>
            <a:ext cx="670560" cy="24407"/>
          </a:xfrm>
          <a:solidFill>
            <a:schemeClr val="accent2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93" name="Text Placeholder 4"/>
          <p:cNvSpPr>
            <a:spLocks noGrp="1"/>
          </p:cNvSpPr>
          <p:nvPr>
            <p:ph type="body" sz="quarter" idx="90" hasCustomPrompt="1"/>
          </p:nvPr>
        </p:nvSpPr>
        <p:spPr>
          <a:xfrm>
            <a:off x="8958913" y="1396177"/>
            <a:ext cx="2496488" cy="429223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4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04.</a:t>
            </a:r>
          </a:p>
        </p:txBody>
      </p:sp>
      <p:sp>
        <p:nvSpPr>
          <p:cNvPr id="96" name="SmartArt Placeholder 4"/>
          <p:cNvSpPr>
            <a:spLocks noGrp="1"/>
          </p:cNvSpPr>
          <p:nvPr>
            <p:ph type="dgm" sz="quarter" idx="91"/>
          </p:nvPr>
        </p:nvSpPr>
        <p:spPr>
          <a:xfrm flipV="1">
            <a:off x="8957733" y="1695448"/>
            <a:ext cx="670560" cy="24407"/>
          </a:xfrm>
          <a:solidFill>
            <a:schemeClr val="accent2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05" name="Text Placeholder 4"/>
          <p:cNvSpPr>
            <a:spLocks noGrp="1"/>
          </p:cNvSpPr>
          <p:nvPr>
            <p:ph type="body" sz="quarter" idx="92" hasCustomPrompt="1"/>
          </p:nvPr>
        </p:nvSpPr>
        <p:spPr>
          <a:xfrm>
            <a:off x="719667" y="3608112"/>
            <a:ext cx="2535767" cy="429223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4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05.</a:t>
            </a:r>
          </a:p>
        </p:txBody>
      </p:sp>
      <p:sp>
        <p:nvSpPr>
          <p:cNvPr id="106" name="SmartArt Placeholder 4"/>
          <p:cNvSpPr>
            <a:spLocks noGrp="1"/>
          </p:cNvSpPr>
          <p:nvPr>
            <p:ph type="dgm" sz="quarter" idx="93"/>
          </p:nvPr>
        </p:nvSpPr>
        <p:spPr>
          <a:xfrm flipV="1">
            <a:off x="718488" y="3907383"/>
            <a:ext cx="670560" cy="24407"/>
          </a:xfrm>
          <a:solidFill>
            <a:schemeClr val="accent2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07" name="Text Placeholder 4"/>
          <p:cNvSpPr>
            <a:spLocks noGrp="1"/>
          </p:cNvSpPr>
          <p:nvPr>
            <p:ph type="body" sz="quarter" idx="94" hasCustomPrompt="1"/>
          </p:nvPr>
        </p:nvSpPr>
        <p:spPr>
          <a:xfrm>
            <a:off x="3477685" y="3608112"/>
            <a:ext cx="2508249" cy="429223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4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06.</a:t>
            </a:r>
          </a:p>
        </p:txBody>
      </p:sp>
      <p:sp>
        <p:nvSpPr>
          <p:cNvPr id="108" name="SmartArt Placeholder 4"/>
          <p:cNvSpPr>
            <a:spLocks noGrp="1"/>
          </p:cNvSpPr>
          <p:nvPr>
            <p:ph type="dgm" sz="quarter" idx="95"/>
          </p:nvPr>
        </p:nvSpPr>
        <p:spPr>
          <a:xfrm flipV="1">
            <a:off x="3476505" y="3907383"/>
            <a:ext cx="670560" cy="24407"/>
          </a:xfrm>
          <a:solidFill>
            <a:schemeClr val="accent2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09" name="Text Placeholder 4"/>
          <p:cNvSpPr>
            <a:spLocks noGrp="1"/>
          </p:cNvSpPr>
          <p:nvPr>
            <p:ph type="body" sz="quarter" idx="96" hasCustomPrompt="1"/>
          </p:nvPr>
        </p:nvSpPr>
        <p:spPr>
          <a:xfrm>
            <a:off x="6208186" y="3608112"/>
            <a:ext cx="2508249" cy="429223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4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07.</a:t>
            </a:r>
          </a:p>
        </p:txBody>
      </p:sp>
      <p:sp>
        <p:nvSpPr>
          <p:cNvPr id="110" name="SmartArt Placeholder 4"/>
          <p:cNvSpPr>
            <a:spLocks noGrp="1"/>
          </p:cNvSpPr>
          <p:nvPr>
            <p:ph type="dgm" sz="quarter" idx="97"/>
          </p:nvPr>
        </p:nvSpPr>
        <p:spPr>
          <a:xfrm flipV="1">
            <a:off x="6207007" y="3907383"/>
            <a:ext cx="670560" cy="24407"/>
          </a:xfrm>
          <a:solidFill>
            <a:schemeClr val="accent2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11" name="Text Placeholder 4"/>
          <p:cNvSpPr>
            <a:spLocks noGrp="1"/>
          </p:cNvSpPr>
          <p:nvPr>
            <p:ph type="body" sz="quarter" idx="98" hasCustomPrompt="1"/>
          </p:nvPr>
        </p:nvSpPr>
        <p:spPr>
          <a:xfrm>
            <a:off x="8958913" y="3608112"/>
            <a:ext cx="2496488" cy="429223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4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08.</a:t>
            </a:r>
          </a:p>
        </p:txBody>
      </p:sp>
      <p:sp>
        <p:nvSpPr>
          <p:cNvPr id="112" name="SmartArt Placeholder 4"/>
          <p:cNvSpPr>
            <a:spLocks noGrp="1"/>
          </p:cNvSpPr>
          <p:nvPr>
            <p:ph type="dgm" sz="quarter" idx="99"/>
          </p:nvPr>
        </p:nvSpPr>
        <p:spPr>
          <a:xfrm flipV="1">
            <a:off x="8957733" y="3907383"/>
            <a:ext cx="670560" cy="24407"/>
          </a:xfrm>
          <a:solidFill>
            <a:schemeClr val="accent2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</p:spTree>
    <p:extLst>
      <p:ext uri="{BB962C8B-B14F-4D97-AF65-F5344CB8AC3E}">
        <p14:creationId xmlns:p14="http://schemas.microsoft.com/office/powerpoint/2010/main" val="3050472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ultiple point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6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1822389"/>
            <a:ext cx="253471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4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719667" y="2377683"/>
            <a:ext cx="2535768" cy="1144110"/>
          </a:xfrm>
        </p:spPr>
        <p:txBody>
          <a:bodyPr>
            <a:normAutofit/>
          </a:bodyPr>
          <a:lstStyle>
            <a:lvl1pPr>
              <a:defRPr sz="1467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55" hasCustomPrompt="1"/>
          </p:nvPr>
        </p:nvSpPr>
        <p:spPr>
          <a:xfrm>
            <a:off x="719666" y="4037335"/>
            <a:ext cx="253471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6" name="Text Placeholder 3"/>
          <p:cNvSpPr>
            <a:spLocks noGrp="1"/>
          </p:cNvSpPr>
          <p:nvPr>
            <p:ph type="body" sz="quarter" idx="56" hasCustomPrompt="1"/>
          </p:nvPr>
        </p:nvSpPr>
        <p:spPr>
          <a:xfrm>
            <a:off x="719667" y="4592628"/>
            <a:ext cx="2535768" cy="1151058"/>
          </a:xfrm>
        </p:spPr>
        <p:txBody>
          <a:bodyPr>
            <a:normAutofit/>
          </a:bodyPr>
          <a:lstStyle>
            <a:lvl1pPr>
              <a:defRPr sz="1467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67" name="Text Placeholder 8"/>
          <p:cNvSpPr>
            <a:spLocks noGrp="1"/>
          </p:cNvSpPr>
          <p:nvPr>
            <p:ph type="body" sz="quarter" idx="57" hasCustomPrompt="1"/>
          </p:nvPr>
        </p:nvSpPr>
        <p:spPr>
          <a:xfrm>
            <a:off x="3477684" y="1822389"/>
            <a:ext cx="250825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8" name="Text Placeholder 3"/>
          <p:cNvSpPr>
            <a:spLocks noGrp="1"/>
          </p:cNvSpPr>
          <p:nvPr>
            <p:ph type="body" sz="quarter" idx="58" hasCustomPrompt="1"/>
          </p:nvPr>
        </p:nvSpPr>
        <p:spPr>
          <a:xfrm>
            <a:off x="3477685" y="2377683"/>
            <a:ext cx="2509297" cy="1144110"/>
          </a:xfrm>
        </p:spPr>
        <p:txBody>
          <a:bodyPr>
            <a:normAutofit/>
          </a:bodyPr>
          <a:lstStyle>
            <a:lvl1pPr>
              <a:defRPr sz="1467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59" hasCustomPrompt="1"/>
          </p:nvPr>
        </p:nvSpPr>
        <p:spPr>
          <a:xfrm>
            <a:off x="3477684" y="4037335"/>
            <a:ext cx="250825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70" name="Text Placeholder 3"/>
          <p:cNvSpPr>
            <a:spLocks noGrp="1"/>
          </p:cNvSpPr>
          <p:nvPr>
            <p:ph type="body" sz="quarter" idx="60" hasCustomPrompt="1"/>
          </p:nvPr>
        </p:nvSpPr>
        <p:spPr>
          <a:xfrm>
            <a:off x="3477685" y="4592628"/>
            <a:ext cx="2509297" cy="1151058"/>
          </a:xfrm>
        </p:spPr>
        <p:txBody>
          <a:bodyPr>
            <a:normAutofit/>
          </a:bodyPr>
          <a:lstStyle>
            <a:lvl1pPr>
              <a:defRPr sz="1467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71" name="Text Placeholder 8"/>
          <p:cNvSpPr>
            <a:spLocks noGrp="1"/>
          </p:cNvSpPr>
          <p:nvPr>
            <p:ph type="body" sz="quarter" idx="61" hasCustomPrompt="1"/>
          </p:nvPr>
        </p:nvSpPr>
        <p:spPr>
          <a:xfrm>
            <a:off x="6216649" y="1822389"/>
            <a:ext cx="250825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72" name="Text Placeholder 3"/>
          <p:cNvSpPr>
            <a:spLocks noGrp="1"/>
          </p:cNvSpPr>
          <p:nvPr>
            <p:ph type="body" sz="quarter" idx="62" hasCustomPrompt="1"/>
          </p:nvPr>
        </p:nvSpPr>
        <p:spPr>
          <a:xfrm>
            <a:off x="6216650" y="2377683"/>
            <a:ext cx="2509297" cy="1144110"/>
          </a:xfrm>
        </p:spPr>
        <p:txBody>
          <a:bodyPr>
            <a:normAutofit/>
          </a:bodyPr>
          <a:lstStyle>
            <a:lvl1pPr>
              <a:defRPr sz="1467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63" hasCustomPrompt="1"/>
          </p:nvPr>
        </p:nvSpPr>
        <p:spPr>
          <a:xfrm>
            <a:off x="6216649" y="4037335"/>
            <a:ext cx="2508251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64" hasCustomPrompt="1"/>
          </p:nvPr>
        </p:nvSpPr>
        <p:spPr>
          <a:xfrm>
            <a:off x="6216650" y="4592628"/>
            <a:ext cx="2509297" cy="1151058"/>
          </a:xfrm>
        </p:spPr>
        <p:txBody>
          <a:bodyPr>
            <a:normAutofit/>
          </a:bodyPr>
          <a:lstStyle>
            <a:lvl1pPr>
              <a:defRPr sz="1467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75" name="Text Placeholder 8"/>
          <p:cNvSpPr>
            <a:spLocks noGrp="1"/>
          </p:cNvSpPr>
          <p:nvPr>
            <p:ph type="body" sz="quarter" idx="65" hasCustomPrompt="1"/>
          </p:nvPr>
        </p:nvSpPr>
        <p:spPr>
          <a:xfrm>
            <a:off x="8957733" y="1822389"/>
            <a:ext cx="2497668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76" name="Text Placeholder 3"/>
          <p:cNvSpPr>
            <a:spLocks noGrp="1"/>
          </p:cNvSpPr>
          <p:nvPr>
            <p:ph type="body" sz="quarter" idx="66" hasCustomPrompt="1"/>
          </p:nvPr>
        </p:nvSpPr>
        <p:spPr>
          <a:xfrm>
            <a:off x="8957734" y="2377683"/>
            <a:ext cx="2498711" cy="1144110"/>
          </a:xfrm>
        </p:spPr>
        <p:txBody>
          <a:bodyPr>
            <a:normAutofit/>
          </a:bodyPr>
          <a:lstStyle>
            <a:lvl1pPr>
              <a:defRPr sz="1467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77" name="Text Placeholder 8"/>
          <p:cNvSpPr>
            <a:spLocks noGrp="1"/>
          </p:cNvSpPr>
          <p:nvPr>
            <p:ph type="body" sz="quarter" idx="67" hasCustomPrompt="1"/>
          </p:nvPr>
        </p:nvSpPr>
        <p:spPr>
          <a:xfrm>
            <a:off x="8957733" y="4037335"/>
            <a:ext cx="2497668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78" name="Text Placeholder 3"/>
          <p:cNvSpPr>
            <a:spLocks noGrp="1"/>
          </p:cNvSpPr>
          <p:nvPr>
            <p:ph type="body" sz="quarter" idx="68" hasCustomPrompt="1"/>
          </p:nvPr>
        </p:nvSpPr>
        <p:spPr>
          <a:xfrm>
            <a:off x="8957734" y="4592628"/>
            <a:ext cx="2498711" cy="1151058"/>
          </a:xfrm>
        </p:spPr>
        <p:txBody>
          <a:bodyPr>
            <a:normAutofit/>
          </a:bodyPr>
          <a:lstStyle>
            <a:lvl1pPr>
              <a:defRPr sz="1467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95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7970"/>
            <a:ext cx="10735735" cy="810163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50" name="Picture 49"/>
          <p:cNvPicPr>
            <a:picLocks noChangeAspect="1"/>
          </p:cNvPicPr>
          <p:nvPr userDrawn="1"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59" name="Text Placeholder 4"/>
          <p:cNvSpPr>
            <a:spLocks noGrp="1"/>
          </p:cNvSpPr>
          <p:nvPr>
            <p:ph type="body" sz="quarter" idx="84" hasCustomPrompt="1"/>
          </p:nvPr>
        </p:nvSpPr>
        <p:spPr>
          <a:xfrm>
            <a:off x="719667" y="1396177"/>
            <a:ext cx="2535767" cy="429223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4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01.</a:t>
            </a:r>
          </a:p>
        </p:txBody>
      </p:sp>
      <p:sp>
        <p:nvSpPr>
          <p:cNvPr id="60" name="SmartArt Placeholder 4"/>
          <p:cNvSpPr>
            <a:spLocks noGrp="1"/>
          </p:cNvSpPr>
          <p:nvPr>
            <p:ph type="dgm" sz="quarter" idx="85"/>
          </p:nvPr>
        </p:nvSpPr>
        <p:spPr>
          <a:xfrm flipV="1">
            <a:off x="718488" y="1695448"/>
            <a:ext cx="670560" cy="24407"/>
          </a:xfrm>
          <a:solidFill>
            <a:schemeClr val="accent4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1" name="Text Placeholder 4"/>
          <p:cNvSpPr>
            <a:spLocks noGrp="1"/>
          </p:cNvSpPr>
          <p:nvPr>
            <p:ph type="body" sz="quarter" idx="86" hasCustomPrompt="1"/>
          </p:nvPr>
        </p:nvSpPr>
        <p:spPr>
          <a:xfrm>
            <a:off x="3477685" y="1396177"/>
            <a:ext cx="2508249" cy="429223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4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02.</a:t>
            </a:r>
          </a:p>
        </p:txBody>
      </p:sp>
      <p:sp>
        <p:nvSpPr>
          <p:cNvPr id="62" name="SmartArt Placeholder 4"/>
          <p:cNvSpPr>
            <a:spLocks noGrp="1"/>
          </p:cNvSpPr>
          <p:nvPr>
            <p:ph type="dgm" sz="quarter" idx="87"/>
          </p:nvPr>
        </p:nvSpPr>
        <p:spPr>
          <a:xfrm flipV="1">
            <a:off x="3476505" y="1695448"/>
            <a:ext cx="670560" cy="24407"/>
          </a:xfrm>
          <a:solidFill>
            <a:schemeClr val="accent4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79" name="Text Placeholder 4"/>
          <p:cNvSpPr>
            <a:spLocks noGrp="1"/>
          </p:cNvSpPr>
          <p:nvPr>
            <p:ph type="body" sz="quarter" idx="88" hasCustomPrompt="1"/>
          </p:nvPr>
        </p:nvSpPr>
        <p:spPr>
          <a:xfrm>
            <a:off x="6208186" y="1396177"/>
            <a:ext cx="2508249" cy="429223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4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03.</a:t>
            </a:r>
          </a:p>
        </p:txBody>
      </p:sp>
      <p:sp>
        <p:nvSpPr>
          <p:cNvPr id="81" name="SmartArt Placeholder 4"/>
          <p:cNvSpPr>
            <a:spLocks noGrp="1"/>
          </p:cNvSpPr>
          <p:nvPr>
            <p:ph type="dgm" sz="quarter" idx="89"/>
          </p:nvPr>
        </p:nvSpPr>
        <p:spPr>
          <a:xfrm flipV="1">
            <a:off x="6207007" y="1695448"/>
            <a:ext cx="670560" cy="24407"/>
          </a:xfrm>
          <a:solidFill>
            <a:schemeClr val="accent4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83" name="Text Placeholder 4"/>
          <p:cNvSpPr>
            <a:spLocks noGrp="1"/>
          </p:cNvSpPr>
          <p:nvPr>
            <p:ph type="body" sz="quarter" idx="90" hasCustomPrompt="1"/>
          </p:nvPr>
        </p:nvSpPr>
        <p:spPr>
          <a:xfrm>
            <a:off x="8958913" y="1396177"/>
            <a:ext cx="2496488" cy="429223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4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04.</a:t>
            </a:r>
          </a:p>
        </p:txBody>
      </p:sp>
      <p:sp>
        <p:nvSpPr>
          <p:cNvPr id="85" name="SmartArt Placeholder 4"/>
          <p:cNvSpPr>
            <a:spLocks noGrp="1"/>
          </p:cNvSpPr>
          <p:nvPr>
            <p:ph type="dgm" sz="quarter" idx="91"/>
          </p:nvPr>
        </p:nvSpPr>
        <p:spPr>
          <a:xfrm flipV="1">
            <a:off x="8957733" y="1695448"/>
            <a:ext cx="670560" cy="24407"/>
          </a:xfrm>
          <a:solidFill>
            <a:schemeClr val="accent4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87" name="Text Placeholder 4"/>
          <p:cNvSpPr>
            <a:spLocks noGrp="1"/>
          </p:cNvSpPr>
          <p:nvPr>
            <p:ph type="body" sz="quarter" idx="92" hasCustomPrompt="1"/>
          </p:nvPr>
        </p:nvSpPr>
        <p:spPr>
          <a:xfrm>
            <a:off x="719667" y="3608112"/>
            <a:ext cx="2535767" cy="429223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4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05.</a:t>
            </a:r>
          </a:p>
        </p:txBody>
      </p:sp>
      <p:sp>
        <p:nvSpPr>
          <p:cNvPr id="89" name="SmartArt Placeholder 4"/>
          <p:cNvSpPr>
            <a:spLocks noGrp="1"/>
          </p:cNvSpPr>
          <p:nvPr>
            <p:ph type="dgm" sz="quarter" idx="93"/>
          </p:nvPr>
        </p:nvSpPr>
        <p:spPr>
          <a:xfrm flipV="1">
            <a:off x="718488" y="3907383"/>
            <a:ext cx="670560" cy="24407"/>
          </a:xfrm>
          <a:solidFill>
            <a:schemeClr val="accent4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91" name="Text Placeholder 4"/>
          <p:cNvSpPr>
            <a:spLocks noGrp="1"/>
          </p:cNvSpPr>
          <p:nvPr>
            <p:ph type="body" sz="quarter" idx="94" hasCustomPrompt="1"/>
          </p:nvPr>
        </p:nvSpPr>
        <p:spPr>
          <a:xfrm>
            <a:off x="3477685" y="3608112"/>
            <a:ext cx="2508249" cy="429223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4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06.</a:t>
            </a:r>
          </a:p>
        </p:txBody>
      </p:sp>
      <p:sp>
        <p:nvSpPr>
          <p:cNvPr id="93" name="SmartArt Placeholder 4"/>
          <p:cNvSpPr>
            <a:spLocks noGrp="1"/>
          </p:cNvSpPr>
          <p:nvPr>
            <p:ph type="dgm" sz="quarter" idx="95"/>
          </p:nvPr>
        </p:nvSpPr>
        <p:spPr>
          <a:xfrm flipV="1">
            <a:off x="3476505" y="3907383"/>
            <a:ext cx="670560" cy="24407"/>
          </a:xfrm>
          <a:solidFill>
            <a:schemeClr val="accent4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96" name="Text Placeholder 4"/>
          <p:cNvSpPr>
            <a:spLocks noGrp="1"/>
          </p:cNvSpPr>
          <p:nvPr>
            <p:ph type="body" sz="quarter" idx="96" hasCustomPrompt="1"/>
          </p:nvPr>
        </p:nvSpPr>
        <p:spPr>
          <a:xfrm>
            <a:off x="6208186" y="3608112"/>
            <a:ext cx="2508249" cy="429223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4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07.</a:t>
            </a:r>
          </a:p>
        </p:txBody>
      </p:sp>
      <p:sp>
        <p:nvSpPr>
          <p:cNvPr id="97" name="SmartArt Placeholder 4"/>
          <p:cNvSpPr>
            <a:spLocks noGrp="1"/>
          </p:cNvSpPr>
          <p:nvPr>
            <p:ph type="dgm" sz="quarter" idx="97"/>
          </p:nvPr>
        </p:nvSpPr>
        <p:spPr>
          <a:xfrm flipV="1">
            <a:off x="6207007" y="3907383"/>
            <a:ext cx="670560" cy="24407"/>
          </a:xfrm>
          <a:solidFill>
            <a:schemeClr val="accent4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98" name="Text Placeholder 4"/>
          <p:cNvSpPr>
            <a:spLocks noGrp="1"/>
          </p:cNvSpPr>
          <p:nvPr>
            <p:ph type="body" sz="quarter" idx="98" hasCustomPrompt="1"/>
          </p:nvPr>
        </p:nvSpPr>
        <p:spPr>
          <a:xfrm>
            <a:off x="8958913" y="3608112"/>
            <a:ext cx="2496488" cy="429223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1" baseline="0">
                <a:solidFill>
                  <a:schemeClr val="accent4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08.</a:t>
            </a:r>
          </a:p>
        </p:txBody>
      </p:sp>
      <p:sp>
        <p:nvSpPr>
          <p:cNvPr id="99" name="SmartArt Placeholder 4"/>
          <p:cNvSpPr>
            <a:spLocks noGrp="1"/>
          </p:cNvSpPr>
          <p:nvPr>
            <p:ph type="dgm" sz="quarter" idx="99"/>
          </p:nvPr>
        </p:nvSpPr>
        <p:spPr>
          <a:xfrm flipV="1">
            <a:off x="8957733" y="3907383"/>
            <a:ext cx="670560" cy="24407"/>
          </a:xfrm>
          <a:solidFill>
            <a:schemeClr val="accent4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41" name="Footer Placeholder 24">
            <a:extLst>
              <a:ext uri="{FF2B5EF4-FFF2-40B4-BE49-F238E27FC236}">
                <a16:creationId xmlns:a16="http://schemas.microsoft.com/office/drawing/2014/main" id="{E75A8BCA-2EA7-AD49-B040-001CBED5024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101851" y="6377940"/>
            <a:ext cx="3884083" cy="123054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Member of Walgreens Boots Alliance ©2021 Walgreen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5836464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778"/>
            <a:ext cx="5266268" cy="810163"/>
          </a:xfrm>
        </p:spPr>
        <p:txBody>
          <a:bodyPr/>
          <a:lstStyle/>
          <a:p>
            <a:r>
              <a:rPr lang="en-US"/>
              <a:t>Calendar</a:t>
            </a:r>
          </a:p>
        </p:txBody>
      </p:sp>
    </p:spTree>
    <p:extLst>
      <p:ext uri="{BB962C8B-B14F-4D97-AF65-F5344CB8AC3E}">
        <p14:creationId xmlns:p14="http://schemas.microsoft.com/office/powerpoint/2010/main" val="22729888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29"/>
          </p:nvPr>
        </p:nvSpPr>
        <p:spPr>
          <a:xfrm>
            <a:off x="719139" y="1395684"/>
            <a:ext cx="10736263" cy="4243118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algn="ctr">
              <a:defRPr sz="1067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778"/>
            <a:ext cx="10735735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sp>
        <p:nvSpPr>
          <p:cNvPr id="11" name="Footer Placeholder 24"/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r>
              <a:rPr lang="en-US"/>
              <a:t>Member of Walgreens Boots Alliance ©2021 Walgreen Co. All rights reserved.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</p:spTree>
    <p:extLst>
      <p:ext uri="{BB962C8B-B14F-4D97-AF65-F5344CB8AC3E}">
        <p14:creationId xmlns:p14="http://schemas.microsoft.com/office/powerpoint/2010/main" val="28874211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ide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0683" y="4315949"/>
            <a:ext cx="2191319" cy="2030827"/>
          </a:xfrm>
          <a:prstGeom prst="rect">
            <a:avLst/>
          </a:prstGeom>
        </p:spPr>
      </p:pic>
      <p:sp>
        <p:nvSpPr>
          <p:cNvPr id="10" name="Media Placeholder 9"/>
          <p:cNvSpPr>
            <a:spLocks noGrp="1"/>
          </p:cNvSpPr>
          <p:nvPr>
            <p:ph type="media" sz="quarter" idx="10" hasCustomPrompt="1"/>
          </p:nvPr>
        </p:nvSpPr>
        <p:spPr>
          <a:xfrm>
            <a:off x="719138" y="1396176"/>
            <a:ext cx="7761964" cy="4366104"/>
          </a:xfrm>
          <a:solidFill>
            <a:schemeClr val="tx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999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Add video</a:t>
            </a:r>
          </a:p>
        </p:txBody>
      </p:sp>
      <p:sp>
        <p:nvSpPr>
          <p:cNvPr id="7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235"/>
            <a:ext cx="10735735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9" hasCustomPrompt="1"/>
          </p:nvPr>
        </p:nvSpPr>
        <p:spPr>
          <a:xfrm>
            <a:off x="8957734" y="1396177"/>
            <a:ext cx="2497665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chemeClr val="accent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8957736" y="1986941"/>
            <a:ext cx="2497664" cy="186657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2" name="Footer Placeholder 24"/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r>
              <a:rPr lang="en-US"/>
              <a:t>Member of Walgreens Boots Alliance ©2021 Walgreen Co. All rights reserved.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7" y="6019800"/>
            <a:ext cx="80057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</p:spTree>
    <p:extLst>
      <p:ext uri="{BB962C8B-B14F-4D97-AF65-F5344CB8AC3E}">
        <p14:creationId xmlns:p14="http://schemas.microsoft.com/office/powerpoint/2010/main" val="32027310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Vide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0683" y="4315949"/>
            <a:ext cx="2191319" cy="2030827"/>
          </a:xfrm>
          <a:prstGeom prst="rect">
            <a:avLst/>
          </a:prstGeom>
        </p:spPr>
      </p:pic>
      <p:sp>
        <p:nvSpPr>
          <p:cNvPr id="12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8074"/>
            <a:ext cx="10735735" cy="810163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3" name="Media Placeholder 9"/>
          <p:cNvSpPr>
            <a:spLocks noGrp="1"/>
          </p:cNvSpPr>
          <p:nvPr>
            <p:ph type="media" sz="quarter" idx="10" hasCustomPrompt="1"/>
          </p:nvPr>
        </p:nvSpPr>
        <p:spPr>
          <a:xfrm>
            <a:off x="719138" y="1393977"/>
            <a:ext cx="7761964" cy="4366104"/>
          </a:xfrm>
          <a:solidFill>
            <a:schemeClr val="accent6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999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Add video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39" hasCustomPrompt="1"/>
          </p:nvPr>
        </p:nvSpPr>
        <p:spPr>
          <a:xfrm>
            <a:off x="8957734" y="1396177"/>
            <a:ext cx="2497665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8957736" y="1986941"/>
            <a:ext cx="2497664" cy="1866571"/>
          </a:xfrm>
        </p:spPr>
        <p:txBody>
          <a:bodyPr/>
          <a:lstStyle>
            <a:lvl1pPr>
              <a:defRPr sz="1600">
                <a:solidFill>
                  <a:schemeClr val="accent4"/>
                </a:solidFill>
              </a:defRPr>
            </a:lvl1pPr>
            <a:lvl2pPr>
              <a:defRPr sz="1600"/>
            </a:lvl2pPr>
          </a:lstStyle>
          <a:p>
            <a:pPr lvl="0"/>
            <a:r>
              <a:rPr lang="en-US"/>
              <a:t>Click to edit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9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7" y="6019800"/>
            <a:ext cx="80057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6" name="Footer Placeholder 24">
            <a:extLst>
              <a:ext uri="{FF2B5EF4-FFF2-40B4-BE49-F238E27FC236}">
                <a16:creationId xmlns:a16="http://schemas.microsoft.com/office/drawing/2014/main" id="{6840BA0F-D6AA-FD49-954A-80B4AC6102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101851" y="6377940"/>
            <a:ext cx="3884083" cy="123054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Member of Walgreens Boots Alliance ©2021 Walgreen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0353181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6426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5521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Vide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2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80274"/>
            <a:ext cx="10735735" cy="810163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4" name="Media Placeholder 9"/>
          <p:cNvSpPr>
            <a:spLocks noGrp="1"/>
          </p:cNvSpPr>
          <p:nvPr>
            <p:ph type="media" sz="quarter" idx="10" hasCustomPrompt="1"/>
          </p:nvPr>
        </p:nvSpPr>
        <p:spPr>
          <a:xfrm>
            <a:off x="719138" y="1396176"/>
            <a:ext cx="7761964" cy="4366104"/>
          </a:xfrm>
          <a:solidFill>
            <a:schemeClr val="tx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999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Add video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39" hasCustomPrompt="1"/>
          </p:nvPr>
        </p:nvSpPr>
        <p:spPr>
          <a:xfrm>
            <a:off x="8957734" y="1396177"/>
            <a:ext cx="2497665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chemeClr val="accent4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8957736" y="1986941"/>
            <a:ext cx="2497664" cy="1866571"/>
          </a:xfrm>
        </p:spPr>
        <p:txBody>
          <a:bodyPr/>
          <a:lstStyle>
            <a:lvl1pPr>
              <a:defRPr sz="1600">
                <a:solidFill>
                  <a:schemeClr val="accent4"/>
                </a:solidFill>
              </a:defRPr>
            </a:lvl1pPr>
            <a:lvl2pPr>
              <a:defRPr sz="1600"/>
            </a:lvl2pPr>
          </a:lstStyle>
          <a:p>
            <a:pPr lvl="0"/>
            <a:r>
              <a:rPr lang="en-US"/>
              <a:t>Click to edit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8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7" y="6019800"/>
            <a:ext cx="80057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7" name="Footer Placeholder 24">
            <a:extLst>
              <a:ext uri="{FF2B5EF4-FFF2-40B4-BE49-F238E27FC236}">
                <a16:creationId xmlns:a16="http://schemas.microsoft.com/office/drawing/2014/main" id="{61BC5709-2D87-AA4A-94AC-D69AFA4428F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101851" y="6377940"/>
            <a:ext cx="3884083" cy="123054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Member of Walgreens Boots Alliance ©2021 Walgreen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943795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and Graph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2" y="588551"/>
            <a:ext cx="5810249" cy="5210943"/>
          </a:xfrm>
          <a:prstGeom prst="rect">
            <a:avLst/>
          </a:prstGeom>
        </p:spPr>
        <p:txBody>
          <a:bodyPr lIns="91440" tIns="91440" rIns="0" bIns="0"/>
          <a:lstStyle>
            <a:lvl1pPr marL="0" indent="0">
              <a:spcBef>
                <a:spcPts val="0"/>
              </a:spcBef>
              <a:spcAft>
                <a:spcPts val="799"/>
              </a:spcAft>
              <a:buFont typeface="Arial" charset="0"/>
              <a:buNone/>
              <a:defRPr sz="1599" baseline="0"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 sz="2797"/>
            </a:lvl2pPr>
            <a:lvl3pPr>
              <a:defRPr sz="2397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r>
              <a:rPr lang="en-US"/>
              <a:t>Click icon to add graphic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12192000" cy="1773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7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2" y="5994401"/>
            <a:ext cx="5810249" cy="372533"/>
          </a:xfrm>
        </p:spPr>
        <p:txBody>
          <a:bodyPr wrap="square" anchor="b" anchorCtr="0">
            <a:noAutofit/>
          </a:bodyPr>
          <a:lstStyle>
            <a:lvl1pPr>
              <a:defRPr sz="1332"/>
            </a:lvl1pPr>
          </a:lstStyle>
          <a:p>
            <a:pPr lvl="0"/>
            <a:r>
              <a:rPr lang="en-US"/>
              <a:t>Insert source or footnote.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7397752" y="2268773"/>
            <a:ext cx="3932237" cy="351994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82699" indent="-182699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  <a:tabLst/>
              <a:defRPr sz="1865" baseline="0"/>
            </a:lvl1pPr>
            <a:lvl2pPr marL="456751" indent="0">
              <a:buNone/>
              <a:defRPr sz="1599"/>
            </a:lvl2pPr>
            <a:lvl3pPr marL="913501" indent="0">
              <a:buNone/>
              <a:defRPr sz="1199"/>
            </a:lvl3pPr>
            <a:lvl4pPr marL="1370251" indent="0">
              <a:buNone/>
              <a:defRPr sz="999"/>
            </a:lvl4pPr>
            <a:lvl5pPr marL="1827001" indent="0">
              <a:buNone/>
              <a:defRPr sz="999"/>
            </a:lvl5pPr>
            <a:lvl6pPr marL="2283752" indent="0">
              <a:buNone/>
              <a:defRPr sz="999"/>
            </a:lvl6pPr>
            <a:lvl7pPr marL="2740502" indent="0">
              <a:buNone/>
              <a:defRPr sz="999"/>
            </a:lvl7pPr>
            <a:lvl8pPr marL="3197253" indent="0">
              <a:buNone/>
              <a:defRPr sz="999"/>
            </a:lvl8pPr>
            <a:lvl9pPr marL="3654003" indent="0">
              <a:buNone/>
              <a:defRPr sz="999"/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err="1"/>
              <a:t>Nullam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maximus nisi gravida.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err="1"/>
              <a:t>Proin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 </a:t>
            </a:r>
            <a:r>
              <a:rPr lang="en-US" err="1"/>
              <a:t>elementum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lacinia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in lacus </a:t>
            </a:r>
            <a:r>
              <a:rPr lang="en-US" err="1"/>
              <a:t>mollis</a:t>
            </a:r>
            <a:r>
              <a:rPr lang="en-US"/>
              <a:t> maximus.</a:t>
            </a:r>
            <a:endParaRPr lang="en-US" sz="1599" baseline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2" y="6397544"/>
            <a:ext cx="5810249" cy="16430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 defTabSz="0">
              <a:tabLst>
                <a:tab pos="0" algn="l"/>
              </a:tabLst>
              <a:defRPr sz="1067">
                <a:solidFill>
                  <a:schemeClr val="accent6"/>
                </a:solidFill>
              </a:defRPr>
            </a:lvl1pPr>
          </a:lstStyle>
          <a:p>
            <a:r>
              <a:rPr lang="en-US"/>
              <a:t>©2020 Walgreen Co. All rights reserved.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7397752" y="588549"/>
            <a:ext cx="3932237" cy="147732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2664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3693861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1219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90409"/>
            <a:ext cx="10515600" cy="928792"/>
          </a:xfrm>
        </p:spPr>
        <p:txBody>
          <a:bodyPr wrap="square">
            <a:normAutofit/>
          </a:bodyPr>
          <a:lstStyle>
            <a:lvl1pPr>
              <a:defRPr sz="319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839789" y="1377796"/>
            <a:ext cx="4874299" cy="693628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marL="0" indent="0">
              <a:buNone/>
              <a:defRPr sz="2131" b="0"/>
            </a:lvl1pPr>
            <a:lvl2pPr marL="456751" indent="0">
              <a:buNone/>
              <a:defRPr sz="1999" b="1"/>
            </a:lvl2pPr>
            <a:lvl3pPr marL="913501" indent="0">
              <a:buNone/>
              <a:defRPr sz="1799" b="1"/>
            </a:lvl3pPr>
            <a:lvl4pPr marL="1370251" indent="0">
              <a:buNone/>
              <a:defRPr sz="1599" b="1"/>
            </a:lvl4pPr>
            <a:lvl5pPr marL="1827001" indent="0">
              <a:buNone/>
              <a:defRPr sz="1599" b="1"/>
            </a:lvl5pPr>
            <a:lvl6pPr marL="2283752" indent="0">
              <a:buNone/>
              <a:defRPr sz="1599" b="1"/>
            </a:lvl6pPr>
            <a:lvl7pPr marL="2740502" indent="0">
              <a:buNone/>
              <a:defRPr sz="1599" b="1"/>
            </a:lvl7pPr>
            <a:lvl8pPr marL="3197253" indent="0">
              <a:buNone/>
              <a:defRPr sz="1599" b="1"/>
            </a:lvl8pPr>
            <a:lvl9pPr marL="3654003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6474730" y="1377796"/>
            <a:ext cx="4855257" cy="69362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131" b="0"/>
            </a:lvl1pPr>
            <a:lvl2pPr marL="456751" indent="0">
              <a:buNone/>
              <a:defRPr sz="1999" b="1"/>
            </a:lvl2pPr>
            <a:lvl3pPr marL="913501" indent="0">
              <a:buNone/>
              <a:defRPr sz="1799" b="1"/>
            </a:lvl3pPr>
            <a:lvl4pPr marL="1370251" indent="0">
              <a:buNone/>
              <a:defRPr sz="1599" b="1"/>
            </a:lvl4pPr>
            <a:lvl5pPr marL="1827001" indent="0">
              <a:buNone/>
              <a:defRPr sz="1599" b="1"/>
            </a:lvl5pPr>
            <a:lvl6pPr marL="2283752" indent="0">
              <a:buNone/>
              <a:defRPr sz="1599" b="1"/>
            </a:lvl6pPr>
            <a:lvl7pPr marL="2740502" indent="0">
              <a:buNone/>
              <a:defRPr sz="1599" b="1"/>
            </a:lvl7pPr>
            <a:lvl8pPr marL="3197253" indent="0">
              <a:buNone/>
              <a:defRPr sz="1599" b="1"/>
            </a:lvl8pPr>
            <a:lvl9pPr marL="3654003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1"/>
          <p:cNvSpPr>
            <a:spLocks noGrp="1"/>
          </p:cNvSpPr>
          <p:nvPr>
            <p:ph sz="quarter" idx="11" hasCustomPrompt="1"/>
          </p:nvPr>
        </p:nvSpPr>
        <p:spPr>
          <a:xfrm>
            <a:off x="838201" y="2114906"/>
            <a:ext cx="4876800" cy="3684761"/>
          </a:xfrm>
        </p:spPr>
        <p:txBody>
          <a:bodyPr/>
          <a:lstStyle>
            <a:lvl1pPr>
              <a:lnSpc>
                <a:spcPct val="100000"/>
              </a:lnSpc>
              <a:defRPr sz="1865"/>
            </a:lvl1pPr>
            <a:lvl2pPr>
              <a:defRPr sz="1599"/>
            </a:lvl2pPr>
            <a:lvl3pPr marL="236834" indent="-228374">
              <a:lnSpc>
                <a:spcPct val="100000"/>
              </a:lnSpc>
              <a:tabLst/>
              <a:defRPr sz="1599"/>
            </a:lvl3pPr>
            <a:lvl4pPr marL="389084" indent="-228374">
              <a:lnSpc>
                <a:spcPct val="100000"/>
              </a:lnSpc>
              <a:tabLst/>
              <a:defRPr sz="1599"/>
            </a:lvl4pPr>
            <a:lvl5pPr marL="617459" indent="-228374">
              <a:lnSpc>
                <a:spcPct val="100000"/>
              </a:lnSpc>
              <a:tabLst/>
              <a:defRPr sz="1599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,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.</a:t>
            </a:r>
          </a:p>
        </p:txBody>
      </p:sp>
      <p:sp>
        <p:nvSpPr>
          <p:cNvPr id="12" name="Content Placeholder 21"/>
          <p:cNvSpPr>
            <a:spLocks noGrp="1"/>
          </p:cNvSpPr>
          <p:nvPr>
            <p:ph sz="quarter" idx="12" hasCustomPrompt="1"/>
          </p:nvPr>
        </p:nvSpPr>
        <p:spPr>
          <a:xfrm>
            <a:off x="6496052" y="2114906"/>
            <a:ext cx="4857749" cy="3684761"/>
          </a:xfrm>
        </p:spPr>
        <p:txBody>
          <a:bodyPr/>
          <a:lstStyle>
            <a:lvl1pPr>
              <a:lnSpc>
                <a:spcPct val="100000"/>
              </a:lnSpc>
              <a:defRPr sz="1865"/>
            </a:lvl1pPr>
            <a:lvl2pPr>
              <a:defRPr sz="1599"/>
            </a:lvl2pPr>
            <a:lvl3pPr marL="236834" indent="-228374">
              <a:lnSpc>
                <a:spcPct val="100000"/>
              </a:lnSpc>
              <a:tabLst/>
              <a:defRPr sz="1599"/>
            </a:lvl3pPr>
            <a:lvl4pPr marL="389084" indent="-228374">
              <a:lnSpc>
                <a:spcPct val="100000"/>
              </a:lnSpc>
              <a:tabLst/>
              <a:defRPr sz="1599"/>
            </a:lvl4pPr>
            <a:lvl5pPr marL="617459" indent="-228374">
              <a:lnSpc>
                <a:spcPct val="100000"/>
              </a:lnSpc>
              <a:tabLst/>
              <a:defRPr sz="1599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,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.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5994401"/>
            <a:ext cx="4857749" cy="372533"/>
          </a:xfrm>
        </p:spPr>
        <p:txBody>
          <a:bodyPr wrap="square" anchor="b" anchorCtr="0">
            <a:noAutofit/>
          </a:bodyPr>
          <a:lstStyle>
            <a:lvl1pPr>
              <a:defRPr sz="1332"/>
            </a:lvl1pPr>
          </a:lstStyle>
          <a:p>
            <a:pPr lvl="0"/>
            <a:r>
              <a:rPr lang="en-US"/>
              <a:t>Insert source or footnote.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1" y="6397630"/>
            <a:ext cx="4856443" cy="16421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 defTabSz="0">
              <a:tabLst>
                <a:tab pos="0" algn="l"/>
              </a:tabLst>
              <a:defRPr sz="1067">
                <a:solidFill>
                  <a:schemeClr val="accent6"/>
                </a:solidFill>
              </a:defRPr>
            </a:lvl1pPr>
          </a:lstStyle>
          <a:p>
            <a:r>
              <a:rPr lang="en-US"/>
              <a:t>©2020 Walgreen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305689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_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DD9D8AF-9F18-7E41-901A-82C169984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185" y="685801"/>
            <a:ext cx="8883603" cy="685800"/>
          </a:xfrm>
          <a:prstGeom prst="rect">
            <a:avLst/>
          </a:prstGeom>
        </p:spPr>
        <p:txBody>
          <a:bodyPr anchor="b" anchorCtr="0"/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0B77F66E-125D-4C41-B79F-D875F03A17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3563" y="1475601"/>
            <a:ext cx="8885237" cy="27699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3" name="Picture 12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6386B509-F651-B14C-9442-2B7AD84DEB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681" y="6103620"/>
            <a:ext cx="1987073" cy="50526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F105BDC-6231-834D-BC56-3797263E5248}"/>
              </a:ext>
            </a:extLst>
          </p:cNvPr>
          <p:cNvSpPr/>
          <p:nvPr userDrawn="1"/>
        </p:nvSpPr>
        <p:spPr>
          <a:xfrm>
            <a:off x="8915400" y="6178329"/>
            <a:ext cx="2971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>
                <a:cs typeface="Arial"/>
              </a:rPr>
              <a:t>© 2022 Walgreens Boots Alliance, Inc. All rights reserved. </a:t>
            </a:r>
          </a:p>
          <a:p>
            <a:r>
              <a:rPr lang="en-US" sz="800">
                <a:cs typeface="Arial"/>
              </a:rPr>
              <a:t>Confidential and Proprietary information. For internal use only.</a:t>
            </a:r>
            <a:endParaRPr lang="en-US" sz="80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54E7EF61-BE3C-5247-998A-02E0F2890CB3}"/>
              </a:ext>
            </a:extLst>
          </p:cNvPr>
          <p:cNvSpPr/>
          <p:nvPr userDrawn="1"/>
        </p:nvSpPr>
        <p:spPr>
          <a:xfrm>
            <a:off x="8912799" y="0"/>
            <a:ext cx="1871234" cy="935548"/>
          </a:xfrm>
          <a:custGeom>
            <a:avLst/>
            <a:gdLst>
              <a:gd name="connsiteX0" fmla="*/ 0 w 1871234"/>
              <a:gd name="connsiteY0" fmla="*/ 0 h 935548"/>
              <a:gd name="connsiteX1" fmla="*/ 1871234 w 1871234"/>
              <a:gd name="connsiteY1" fmla="*/ 0 h 935548"/>
              <a:gd name="connsiteX2" fmla="*/ 935620 w 1871234"/>
              <a:gd name="connsiteY2" fmla="*/ 935548 h 935548"/>
              <a:gd name="connsiteX3" fmla="*/ 0 w 1871234"/>
              <a:gd name="connsiteY3" fmla="*/ 0 h 93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1234" h="935548">
                <a:moveTo>
                  <a:pt x="0" y="0"/>
                </a:moveTo>
                <a:lnTo>
                  <a:pt x="1871234" y="0"/>
                </a:lnTo>
                <a:lnTo>
                  <a:pt x="935620" y="93554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BD9B1D27-0932-F541-B301-4197E07142A0}"/>
              </a:ext>
            </a:extLst>
          </p:cNvPr>
          <p:cNvSpPr/>
          <p:nvPr userDrawn="1"/>
        </p:nvSpPr>
        <p:spPr>
          <a:xfrm>
            <a:off x="9982200" y="0"/>
            <a:ext cx="2209800" cy="2213356"/>
          </a:xfrm>
          <a:custGeom>
            <a:avLst/>
            <a:gdLst>
              <a:gd name="connsiteX0" fmla="*/ 1051893 w 2209800"/>
              <a:gd name="connsiteY0" fmla="*/ 0 h 2213356"/>
              <a:gd name="connsiteX1" fmla="*/ 2209800 w 2209800"/>
              <a:gd name="connsiteY1" fmla="*/ 0 h 2213356"/>
              <a:gd name="connsiteX2" fmla="*/ 2209800 w 2209800"/>
              <a:gd name="connsiteY2" fmla="*/ 1165239 h 2213356"/>
              <a:gd name="connsiteX3" fmla="*/ 1161612 w 2209800"/>
              <a:gd name="connsiteY3" fmla="*/ 2213356 h 2213356"/>
              <a:gd name="connsiteX4" fmla="*/ 0 w 2209800"/>
              <a:gd name="connsiteY4" fmla="*/ 1051819 h 2213356"/>
              <a:gd name="connsiteX5" fmla="*/ 1051893 w 2209800"/>
              <a:gd name="connsiteY5" fmla="*/ 0 h 221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9800" h="2213356">
                <a:moveTo>
                  <a:pt x="1051893" y="0"/>
                </a:moveTo>
                <a:lnTo>
                  <a:pt x="2209800" y="0"/>
                </a:lnTo>
                <a:lnTo>
                  <a:pt x="2209800" y="1165239"/>
                </a:lnTo>
                <a:lnTo>
                  <a:pt x="1161612" y="2213356"/>
                </a:lnTo>
                <a:lnTo>
                  <a:pt x="0" y="1051819"/>
                </a:lnTo>
                <a:lnTo>
                  <a:pt x="1051893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143F773E-1199-3442-9DC9-8AEE916B02B0}"/>
              </a:ext>
            </a:extLst>
          </p:cNvPr>
          <p:cNvSpPr txBox="1">
            <a:spLocks/>
          </p:cNvSpPr>
          <p:nvPr userDrawn="1"/>
        </p:nvSpPr>
        <p:spPr>
          <a:xfrm>
            <a:off x="11641319" y="6096000"/>
            <a:ext cx="398281" cy="505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554492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CB39D7-04A7-5A45-8706-AD9D9CB0C0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EDC49048-200A-4642-B7D1-D2909BAED17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63563" y="1981201"/>
            <a:ext cx="8884225" cy="3733800"/>
          </a:xfrm>
          <a:prstGeom prst="rect">
            <a:avLst/>
          </a:prstGeom>
        </p:spPr>
        <p:txBody>
          <a:bodyPr/>
          <a:lstStyle>
            <a:lvl1pPr marL="230400" indent="-2304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1pPr>
            <a:lvl2pP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2pPr>
            <a:lvl3pPr indent="-2304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3pPr>
            <a:lvl4pPr indent="-2304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4pPr>
            <a:lvl5pPr indent="-2304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5pPr>
            <a:lvl6pPr indent="-2304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9617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">
          <p15:clr>
            <a:srgbClr val="FBAE40"/>
          </p15:clr>
        </p15:guide>
        <p15:guide id="3" pos="7104">
          <p15:clr>
            <a:srgbClr val="FBAE40"/>
          </p15:clr>
        </p15:guide>
        <p15:guide id="5" pos="3936">
          <p15:clr>
            <a:srgbClr val="FBAE40"/>
          </p15:clr>
        </p15:guide>
        <p15:guide id="6" pos="3744">
          <p15:clr>
            <a:srgbClr val="FBAE40"/>
          </p15:clr>
        </p15:guide>
        <p15:guide id="7" orient="horz" pos="288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bullets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9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778"/>
            <a:ext cx="10735735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sp>
        <p:nvSpPr>
          <p:cNvPr id="11" name="Footer Placeholder 24"/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r>
              <a:rPr lang="en-US"/>
              <a:t>Member of Walgreens Boots Alliance ©2023 Walgreen Co. All rights reserved.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D3B72F9-ABF3-9A29-9B2F-5CFE75E545B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19137" y="1396177"/>
            <a:ext cx="10736264" cy="4417247"/>
          </a:xfrm>
        </p:spPr>
        <p:txBody>
          <a:bodyPr>
            <a:normAutofit/>
          </a:bodyPr>
          <a:lstStyle>
            <a:lvl1pPr marL="380990" indent="-380990">
              <a:buFont typeface="Arial" panose="020B0604020202020204" pitchFamily="34" charset="0"/>
              <a:buChar char="•"/>
              <a:defRPr sz="2400"/>
            </a:lvl1pPr>
          </a:lstStyle>
          <a:p>
            <a:pPr lvl="0"/>
            <a:r>
              <a:rPr lang="en-US"/>
              <a:t>Use this slide for simple bullet points</a:t>
            </a:r>
          </a:p>
          <a:p>
            <a:pPr lvl="0"/>
            <a:endParaRPr lang="en-US"/>
          </a:p>
          <a:p>
            <a:pPr lvl="0"/>
            <a:r>
              <a:rPr lang="en-US"/>
              <a:t>Or longer text</a:t>
            </a:r>
          </a:p>
        </p:txBody>
      </p:sp>
    </p:spTree>
    <p:extLst>
      <p:ext uri="{BB962C8B-B14F-4D97-AF65-F5344CB8AC3E}">
        <p14:creationId xmlns:p14="http://schemas.microsoft.com/office/powerpoint/2010/main" val="29422144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7" y="3309114"/>
            <a:ext cx="5271632" cy="528637"/>
          </a:xfrm>
        </p:spPr>
        <p:txBody>
          <a:bodyPr>
            <a:normAutofit/>
          </a:bodyPr>
          <a:lstStyle>
            <a:lvl1pPr algn="l">
              <a:defRPr sz="2397">
                <a:solidFill>
                  <a:srgbClr val="413D3C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727601" y="3886203"/>
            <a:ext cx="5257273" cy="380999"/>
          </a:xfrm>
        </p:spPr>
        <p:txBody>
          <a:bodyPr>
            <a:noAutofit/>
          </a:bodyPr>
          <a:lstStyle>
            <a:lvl1pPr algn="l">
              <a:defRPr sz="1799">
                <a:solidFill>
                  <a:srgbClr val="413D3C"/>
                </a:solidFill>
              </a:defRPr>
            </a:lvl1pPr>
          </a:lstStyle>
          <a:p>
            <a:pPr lvl="0"/>
            <a:r>
              <a:rPr lang="en-US"/>
              <a:t>00/00/00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 hasCustomPrompt="1"/>
          </p:nvPr>
        </p:nvSpPr>
        <p:spPr>
          <a:xfrm>
            <a:off x="719669" y="2318515"/>
            <a:ext cx="5271633" cy="888675"/>
          </a:xfrm>
        </p:spPr>
        <p:txBody>
          <a:bodyPr/>
          <a:lstStyle>
            <a:lvl1pPr algn="l">
              <a:defRPr sz="5333">
                <a:solidFill>
                  <a:srgbClr val="413D3C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4"/>
          </p:nvPr>
        </p:nvSpPr>
        <p:spPr>
          <a:xfrm>
            <a:off x="2101851" y="6377940"/>
            <a:ext cx="3884083" cy="12305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2D9C19-46FD-5DB8-094B-AAD4FD14EA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9667" y="4242554"/>
            <a:ext cx="5266267" cy="1318126"/>
          </a:xfrm>
        </p:spPr>
        <p:txBody>
          <a:bodyPr tIns="0" rIns="0" bIns="0" anchor="ctr" anchorCtr="0">
            <a:normAutofit/>
          </a:bodyPr>
          <a:lstStyle>
            <a:lvl1pPr marL="0" marR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7">
                <a:solidFill>
                  <a:srgbClr val="413D3C"/>
                </a:solidFill>
              </a:defRPr>
            </a:lvl1pPr>
          </a:lstStyle>
          <a:p>
            <a:r>
              <a:rPr lang="en-US"/>
              <a:t>Add co-branded logo here if needed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5" name="Picture 4" descr="A red letter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21D854F-B13D-5657-DB55-3827CB16E8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56" y="657671"/>
            <a:ext cx="6118745" cy="566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358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Neutral">
    <p:bg>
      <p:bgPr>
        <a:solidFill>
          <a:srgbClr val="F4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7" y="3309114"/>
            <a:ext cx="5271632" cy="528637"/>
          </a:xfrm>
        </p:spPr>
        <p:txBody>
          <a:bodyPr>
            <a:normAutofit/>
          </a:bodyPr>
          <a:lstStyle>
            <a:lvl1pPr algn="l">
              <a:defRPr sz="2397">
                <a:solidFill>
                  <a:srgbClr val="413D3C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727601" y="3886203"/>
            <a:ext cx="5257273" cy="380999"/>
          </a:xfrm>
        </p:spPr>
        <p:txBody>
          <a:bodyPr>
            <a:noAutofit/>
          </a:bodyPr>
          <a:lstStyle>
            <a:lvl1pPr algn="l">
              <a:defRPr sz="1799">
                <a:solidFill>
                  <a:srgbClr val="413D3C"/>
                </a:solidFill>
              </a:defRPr>
            </a:lvl1pPr>
          </a:lstStyle>
          <a:p>
            <a:pPr lvl="0"/>
            <a:r>
              <a:rPr lang="en-US"/>
              <a:t>00/00/00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 hasCustomPrompt="1"/>
          </p:nvPr>
        </p:nvSpPr>
        <p:spPr>
          <a:xfrm>
            <a:off x="719669" y="2318515"/>
            <a:ext cx="5271633" cy="888675"/>
          </a:xfrm>
        </p:spPr>
        <p:txBody>
          <a:bodyPr/>
          <a:lstStyle>
            <a:lvl1pPr algn="l">
              <a:defRPr sz="5333">
                <a:solidFill>
                  <a:srgbClr val="413D3C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4"/>
          </p:nvPr>
        </p:nvSpPr>
        <p:spPr>
          <a:xfrm>
            <a:off x="2101851" y="6377940"/>
            <a:ext cx="3884083" cy="12305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BB8D130-C4F6-878D-D290-EF13AD042B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9667" y="4242554"/>
            <a:ext cx="5266267" cy="1318126"/>
          </a:xfrm>
        </p:spPr>
        <p:txBody>
          <a:bodyPr tIns="0" rIns="0" bIns="0" anchor="ctr" anchorCtr="0">
            <a:normAutofit/>
          </a:bodyPr>
          <a:lstStyle>
            <a:lvl1pPr marL="0" marR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7">
                <a:solidFill>
                  <a:srgbClr val="413D3C"/>
                </a:solidFill>
              </a:defRPr>
            </a:lvl1pPr>
          </a:lstStyle>
          <a:p>
            <a:r>
              <a:rPr lang="en-US"/>
              <a:t>Add co-branded logo here if needed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3" name="Picture 2" descr="A red letter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309EA71-8705-5F0A-FF7D-37A38D575F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56" y="657671"/>
            <a:ext cx="6118745" cy="566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909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Clay">
    <p:bg>
      <p:bgPr>
        <a:solidFill>
          <a:srgbClr val="DED5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7" y="3309114"/>
            <a:ext cx="5271632" cy="528637"/>
          </a:xfrm>
        </p:spPr>
        <p:txBody>
          <a:bodyPr>
            <a:normAutofit/>
          </a:bodyPr>
          <a:lstStyle>
            <a:lvl1pPr algn="l">
              <a:defRPr sz="2397">
                <a:solidFill>
                  <a:srgbClr val="413D3C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727601" y="3886203"/>
            <a:ext cx="5257273" cy="380999"/>
          </a:xfrm>
        </p:spPr>
        <p:txBody>
          <a:bodyPr>
            <a:noAutofit/>
          </a:bodyPr>
          <a:lstStyle>
            <a:lvl1pPr algn="l">
              <a:defRPr sz="1799">
                <a:solidFill>
                  <a:srgbClr val="413D3C"/>
                </a:solidFill>
              </a:defRPr>
            </a:lvl1pPr>
          </a:lstStyle>
          <a:p>
            <a:pPr lvl="0"/>
            <a:r>
              <a:rPr lang="en-US"/>
              <a:t>00/00/00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 hasCustomPrompt="1"/>
          </p:nvPr>
        </p:nvSpPr>
        <p:spPr>
          <a:xfrm>
            <a:off x="719669" y="2318515"/>
            <a:ext cx="5271633" cy="888675"/>
          </a:xfrm>
        </p:spPr>
        <p:txBody>
          <a:bodyPr/>
          <a:lstStyle>
            <a:lvl1pPr algn="l">
              <a:defRPr sz="5333">
                <a:solidFill>
                  <a:srgbClr val="413D3C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4"/>
          </p:nvPr>
        </p:nvSpPr>
        <p:spPr>
          <a:xfrm>
            <a:off x="2101851" y="6377940"/>
            <a:ext cx="3884083" cy="12305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11EC3FC-48D7-877D-9D0A-B58CAC7C93D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9667" y="4242554"/>
            <a:ext cx="5266267" cy="1318126"/>
          </a:xfrm>
        </p:spPr>
        <p:txBody>
          <a:bodyPr tIns="0" rIns="0" bIns="0" anchor="ctr" anchorCtr="0">
            <a:normAutofit/>
          </a:bodyPr>
          <a:lstStyle>
            <a:lvl1pPr marL="0" marR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7">
                <a:solidFill>
                  <a:srgbClr val="413D3C"/>
                </a:solidFill>
              </a:defRPr>
            </a:lvl1pPr>
          </a:lstStyle>
          <a:p>
            <a:r>
              <a:rPr lang="en-US"/>
              <a:t>Add co-branded logo here if needed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3" name="Picture 2" descr="A red letter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D65E10DE-D05B-EC10-68A9-328EC11867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56" y="657671"/>
            <a:ext cx="6118745" cy="566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380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Charcoal">
    <p:bg>
      <p:bgPr>
        <a:solidFill>
          <a:srgbClr val="413D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7" y="3309114"/>
            <a:ext cx="5271632" cy="528637"/>
          </a:xfrm>
        </p:spPr>
        <p:txBody>
          <a:bodyPr>
            <a:normAutofit/>
          </a:bodyPr>
          <a:lstStyle>
            <a:lvl1pPr algn="l">
              <a:defRPr sz="2397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727601" y="3886203"/>
            <a:ext cx="5257273" cy="380999"/>
          </a:xfrm>
        </p:spPr>
        <p:txBody>
          <a:bodyPr>
            <a:noAutofit/>
          </a:bodyPr>
          <a:lstStyle>
            <a:lvl1pPr algn="l">
              <a:defRPr sz="1799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00/00/00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 hasCustomPrompt="1"/>
          </p:nvPr>
        </p:nvSpPr>
        <p:spPr>
          <a:xfrm>
            <a:off x="719669" y="2318515"/>
            <a:ext cx="5271633" cy="888675"/>
          </a:xfrm>
        </p:spPr>
        <p:txBody>
          <a:bodyPr/>
          <a:lstStyle>
            <a:lvl1pPr algn="l">
              <a:defRPr sz="5333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4"/>
          </p:nvPr>
        </p:nvSpPr>
        <p:spPr>
          <a:xfrm>
            <a:off x="2101851" y="6377940"/>
            <a:ext cx="3884083" cy="12305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4F49CA5-C705-D3BA-113F-2E32014C3B6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9667" y="4242554"/>
            <a:ext cx="5266267" cy="1318126"/>
          </a:xfrm>
        </p:spPr>
        <p:txBody>
          <a:bodyPr tIns="0" rIns="0" bIns="0" anchor="ctr" anchorCtr="0">
            <a:normAutofit/>
          </a:bodyPr>
          <a:lstStyle>
            <a:lvl1pPr marL="0" marR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Add co-branded logo here if needed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3" name="Picture 2" descr="A red letter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27347DF-0E6A-969A-4791-D9503131C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56" y="657671"/>
            <a:ext cx="6118745" cy="566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688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2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 hasCustomPrompt="1"/>
          </p:nvPr>
        </p:nvSpPr>
        <p:spPr>
          <a:xfrm>
            <a:off x="719667" y="3184896"/>
            <a:ext cx="5271633" cy="888675"/>
          </a:xfrm>
        </p:spPr>
        <p:txBody>
          <a:bodyPr/>
          <a:lstStyle>
            <a:lvl1pPr algn="l">
              <a:defRPr sz="5333">
                <a:solidFill>
                  <a:srgbClr val="413D3C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4"/>
          </p:nvPr>
        </p:nvSpPr>
        <p:spPr>
          <a:xfrm>
            <a:off x="2101851" y="6377940"/>
            <a:ext cx="3884083" cy="12305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EDF6EA6A-D8F5-4CF4-FF34-541F8DCA101B}"/>
              </a:ext>
            </a:extLst>
          </p:cNvPr>
          <p:cNvSpPr>
            <a:spLocks noGrp="1"/>
          </p:cNvSpPr>
          <p:nvPr>
            <p:ph type="dgm" sz="quarter" idx="50"/>
          </p:nvPr>
        </p:nvSpPr>
        <p:spPr>
          <a:xfrm flipV="1">
            <a:off x="745368" y="4140859"/>
            <a:ext cx="1219200" cy="24407"/>
          </a:xfrm>
          <a:solidFill>
            <a:srgbClr val="413D3C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40B762A-80EB-0B66-221A-7BC97901DB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667" y="4324082"/>
            <a:ext cx="5271632" cy="528637"/>
          </a:xfrm>
        </p:spPr>
        <p:txBody>
          <a:bodyPr>
            <a:normAutofit/>
          </a:bodyPr>
          <a:lstStyle>
            <a:lvl1pPr algn="l">
              <a:defRPr sz="2397">
                <a:solidFill>
                  <a:srgbClr val="413D3C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6808D8-4412-3E0C-70A3-5F524A549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41" y="1344461"/>
            <a:ext cx="6096000" cy="127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878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042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2 Neutral">
    <p:bg>
      <p:bgPr>
        <a:solidFill>
          <a:srgbClr val="F4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 hasCustomPrompt="1"/>
          </p:nvPr>
        </p:nvSpPr>
        <p:spPr>
          <a:xfrm>
            <a:off x="719667" y="3184896"/>
            <a:ext cx="5271633" cy="888675"/>
          </a:xfrm>
        </p:spPr>
        <p:txBody>
          <a:bodyPr/>
          <a:lstStyle>
            <a:lvl1pPr algn="l">
              <a:defRPr sz="5333">
                <a:solidFill>
                  <a:srgbClr val="413D3C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4"/>
          </p:nvPr>
        </p:nvSpPr>
        <p:spPr>
          <a:xfrm>
            <a:off x="2101851" y="6377940"/>
            <a:ext cx="3884083" cy="12305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EDF6EA6A-D8F5-4CF4-FF34-541F8DCA101B}"/>
              </a:ext>
            </a:extLst>
          </p:cNvPr>
          <p:cNvSpPr>
            <a:spLocks noGrp="1"/>
          </p:cNvSpPr>
          <p:nvPr>
            <p:ph type="dgm" sz="quarter" idx="50"/>
          </p:nvPr>
        </p:nvSpPr>
        <p:spPr>
          <a:xfrm flipV="1">
            <a:off x="745368" y="4140859"/>
            <a:ext cx="1219200" cy="24407"/>
          </a:xfrm>
          <a:solidFill>
            <a:srgbClr val="413D3C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40B762A-80EB-0B66-221A-7BC97901DB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667" y="4324082"/>
            <a:ext cx="5271632" cy="528637"/>
          </a:xfrm>
        </p:spPr>
        <p:txBody>
          <a:bodyPr>
            <a:normAutofit/>
          </a:bodyPr>
          <a:lstStyle>
            <a:lvl1pPr algn="l">
              <a:defRPr sz="2397">
                <a:solidFill>
                  <a:srgbClr val="413D3C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A93434-99A4-745C-A377-A5EB07698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41" y="1344461"/>
            <a:ext cx="6096000" cy="127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22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2 Clay">
    <p:bg>
      <p:bgPr>
        <a:solidFill>
          <a:srgbClr val="DED5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 hasCustomPrompt="1"/>
          </p:nvPr>
        </p:nvSpPr>
        <p:spPr>
          <a:xfrm>
            <a:off x="719667" y="3184896"/>
            <a:ext cx="5271633" cy="888675"/>
          </a:xfrm>
        </p:spPr>
        <p:txBody>
          <a:bodyPr/>
          <a:lstStyle>
            <a:lvl1pPr algn="l">
              <a:defRPr sz="5333">
                <a:solidFill>
                  <a:srgbClr val="413D3C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4"/>
          </p:nvPr>
        </p:nvSpPr>
        <p:spPr>
          <a:xfrm>
            <a:off x="2101851" y="6377940"/>
            <a:ext cx="3884083" cy="12305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EDF6EA6A-D8F5-4CF4-FF34-541F8DCA101B}"/>
              </a:ext>
            </a:extLst>
          </p:cNvPr>
          <p:cNvSpPr>
            <a:spLocks noGrp="1"/>
          </p:cNvSpPr>
          <p:nvPr>
            <p:ph type="dgm" sz="quarter" idx="50"/>
          </p:nvPr>
        </p:nvSpPr>
        <p:spPr>
          <a:xfrm flipV="1">
            <a:off x="745368" y="4140859"/>
            <a:ext cx="1219200" cy="24407"/>
          </a:xfrm>
          <a:solidFill>
            <a:srgbClr val="413D3C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40B762A-80EB-0B66-221A-7BC97901DB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667" y="4324082"/>
            <a:ext cx="5271632" cy="528637"/>
          </a:xfrm>
        </p:spPr>
        <p:txBody>
          <a:bodyPr>
            <a:normAutofit/>
          </a:bodyPr>
          <a:lstStyle>
            <a:lvl1pPr algn="l">
              <a:defRPr sz="2397">
                <a:solidFill>
                  <a:srgbClr val="413D3C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7ED0A3-413A-64EA-B006-7E3EB4E05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41" y="1344461"/>
            <a:ext cx="6096000" cy="127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607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2 Charcoal">
    <p:bg>
      <p:bgPr>
        <a:solidFill>
          <a:srgbClr val="413D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 hasCustomPrompt="1"/>
          </p:nvPr>
        </p:nvSpPr>
        <p:spPr>
          <a:xfrm>
            <a:off x="719667" y="3184896"/>
            <a:ext cx="5271633" cy="888675"/>
          </a:xfrm>
        </p:spPr>
        <p:txBody>
          <a:bodyPr/>
          <a:lstStyle>
            <a:lvl1pPr algn="l">
              <a:defRPr sz="5333"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4"/>
          </p:nvPr>
        </p:nvSpPr>
        <p:spPr>
          <a:xfrm>
            <a:off x="2101851" y="6377940"/>
            <a:ext cx="3884083" cy="12305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EDF6EA6A-D8F5-4CF4-FF34-541F8DCA101B}"/>
              </a:ext>
            </a:extLst>
          </p:cNvPr>
          <p:cNvSpPr>
            <a:spLocks noGrp="1"/>
          </p:cNvSpPr>
          <p:nvPr>
            <p:ph type="dgm" sz="quarter" idx="50"/>
          </p:nvPr>
        </p:nvSpPr>
        <p:spPr>
          <a:xfrm flipV="1">
            <a:off x="745368" y="4140859"/>
            <a:ext cx="1219200" cy="24407"/>
          </a:xfrm>
          <a:solidFill>
            <a:srgbClr val="F4F2EF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40B762A-80EB-0B66-221A-7BC97901DB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9667" y="4324082"/>
            <a:ext cx="5271632" cy="528637"/>
          </a:xfrm>
        </p:spPr>
        <p:txBody>
          <a:bodyPr>
            <a:normAutofit/>
          </a:bodyPr>
          <a:lstStyle>
            <a:lvl1pPr algn="l">
              <a:defRPr sz="239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A06BDD-C727-347A-C0AA-99B62B2CD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41" y="1344461"/>
            <a:ext cx="6096000" cy="127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656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Agenda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7"/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1" name="Footer Placeholder 24">
            <a:extLst>
              <a:ext uri="{FF2B5EF4-FFF2-40B4-BE49-F238E27FC236}">
                <a16:creationId xmlns:a16="http://schemas.microsoft.com/office/drawing/2014/main" id="{4EC7B681-CBA9-4D4F-A99B-46DD3FC3F24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EAC04565-9855-E95A-6EAB-CC59A1FC8C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58767" y="398197"/>
            <a:ext cx="2696635" cy="102510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4000" b="0" baseline="0">
                <a:solidFill>
                  <a:srgbClr val="413D3C"/>
                </a:solidFill>
                <a:latin typeface="Georgia" panose="02040502050405020303" pitchFamily="18" charset="0"/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800C9C-C926-9184-8FAB-394A2C72D6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48800" y="1870959"/>
            <a:ext cx="2006600" cy="406777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defRPr sz="1467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Item one</a:t>
            </a:r>
          </a:p>
          <a:p>
            <a:pPr lvl="0"/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BB86EF5-3017-DB83-0D89-B1E2D00006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8800" y="2747681"/>
            <a:ext cx="2006600" cy="406777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defRPr sz="1467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Item two</a:t>
            </a:r>
          </a:p>
          <a:p>
            <a:pPr lvl="0"/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F3A8DD7-2BCB-2297-5244-B54F299059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48800" y="3662928"/>
            <a:ext cx="2006600" cy="406777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defRPr sz="1467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Item three</a:t>
            </a:r>
          </a:p>
          <a:p>
            <a:pPr lvl="0"/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6133FB9-3CE3-E5EE-3DB5-D93E5D4277E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48800" y="4578176"/>
            <a:ext cx="2006600" cy="406777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defRPr sz="1467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Item four</a:t>
            </a:r>
          </a:p>
          <a:p>
            <a:pPr lvl="0"/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CA2252B-45F3-7DDD-703E-2EB7B8E640B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58768" y="1864574"/>
            <a:ext cx="486833" cy="406777"/>
          </a:xfrm>
        </p:spPr>
        <p:txBody>
          <a:bodyPr tIns="0" rIns="0" bIns="0" anchor="ctr" anchorCtr="0">
            <a:noAutofit/>
          </a:bodyPr>
          <a:lstStyle>
            <a:lvl1pPr algn="l">
              <a:lnSpc>
                <a:spcPct val="100000"/>
              </a:lnSpc>
              <a:defRPr sz="2400" b="1" baseline="0">
                <a:solidFill>
                  <a:srgbClr val="A32A33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8ECAF4B-DE22-501F-1930-ECAFFEFDF20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758768" y="2741296"/>
            <a:ext cx="486833" cy="406777"/>
          </a:xfrm>
        </p:spPr>
        <p:txBody>
          <a:bodyPr tIns="0" rIns="0" bIns="0" anchor="ctr" anchorCtr="0">
            <a:noAutofit/>
          </a:bodyPr>
          <a:lstStyle>
            <a:lvl1pPr algn="l">
              <a:lnSpc>
                <a:spcPct val="100000"/>
              </a:lnSpc>
              <a:defRPr sz="2400" b="1" baseline="0">
                <a:solidFill>
                  <a:srgbClr val="A32A33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056207B-BA57-A2C8-BA3F-74E2C87F1D3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58768" y="3656544"/>
            <a:ext cx="486833" cy="406777"/>
          </a:xfrm>
        </p:spPr>
        <p:txBody>
          <a:bodyPr tIns="0" rIns="0" bIns="0" anchor="ctr" anchorCtr="0">
            <a:noAutofit/>
          </a:bodyPr>
          <a:lstStyle>
            <a:lvl1pPr algn="l">
              <a:lnSpc>
                <a:spcPct val="100000"/>
              </a:lnSpc>
              <a:defRPr sz="2400" b="1" baseline="0">
                <a:solidFill>
                  <a:srgbClr val="A32A33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1A9CD0A-46AB-F5F6-6481-E4CECAA74FC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758768" y="4571791"/>
            <a:ext cx="486833" cy="406777"/>
          </a:xfrm>
        </p:spPr>
        <p:txBody>
          <a:bodyPr tIns="0" rIns="0" bIns="0" anchor="ctr" anchorCtr="0">
            <a:noAutofit/>
          </a:bodyPr>
          <a:lstStyle>
            <a:lvl1pPr algn="l">
              <a:lnSpc>
                <a:spcPct val="100000"/>
              </a:lnSpc>
              <a:defRPr sz="2400" b="1" baseline="0">
                <a:solidFill>
                  <a:srgbClr val="A32A33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5FDA7A-0358-6BC5-63E1-F8B2671B569B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203201" y="174787"/>
            <a:ext cx="8034452" cy="5740331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</p:spTree>
    <p:extLst>
      <p:ext uri="{BB962C8B-B14F-4D97-AF65-F5344CB8AC3E}">
        <p14:creationId xmlns:p14="http://schemas.microsoft.com/office/powerpoint/2010/main" val="33509906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Agenda Neutral">
    <p:bg>
      <p:bgPr>
        <a:solidFill>
          <a:srgbClr val="F4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7"/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1" name="Footer Placeholder 24">
            <a:extLst>
              <a:ext uri="{FF2B5EF4-FFF2-40B4-BE49-F238E27FC236}">
                <a16:creationId xmlns:a16="http://schemas.microsoft.com/office/drawing/2014/main" id="{4EC7B681-CBA9-4D4F-A99B-46DD3FC3F24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8B91FE97-D4F9-A8CE-1350-9B2B169AC77E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203201" y="174787"/>
            <a:ext cx="8034452" cy="5740331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EAC04565-9855-E95A-6EAB-CC59A1FC8C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58767" y="398197"/>
            <a:ext cx="2696635" cy="102510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4000" b="0" baseline="0">
                <a:solidFill>
                  <a:srgbClr val="413D3C"/>
                </a:solidFill>
                <a:latin typeface="Georgia" panose="02040502050405020303" pitchFamily="18" charset="0"/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800C9C-C926-9184-8FAB-394A2C72D6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48800" y="1870959"/>
            <a:ext cx="2006600" cy="406777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defRPr sz="1467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Item one</a:t>
            </a:r>
          </a:p>
          <a:p>
            <a:pPr lvl="0"/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BB86EF5-3017-DB83-0D89-B1E2D00006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8800" y="2747681"/>
            <a:ext cx="2006600" cy="406777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defRPr sz="1467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Item two</a:t>
            </a:r>
          </a:p>
          <a:p>
            <a:pPr lvl="0"/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F3A8DD7-2BCB-2297-5244-B54F299059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48800" y="3662928"/>
            <a:ext cx="2006600" cy="406777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defRPr sz="1467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Item three</a:t>
            </a:r>
          </a:p>
          <a:p>
            <a:pPr lvl="0"/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6133FB9-3CE3-E5EE-3DB5-D93E5D4277E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48800" y="4578176"/>
            <a:ext cx="2006600" cy="406777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defRPr sz="1467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Item four</a:t>
            </a:r>
          </a:p>
          <a:p>
            <a:pPr lvl="0"/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CA2252B-45F3-7DDD-703E-2EB7B8E640B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58768" y="1864574"/>
            <a:ext cx="486833" cy="406777"/>
          </a:xfrm>
        </p:spPr>
        <p:txBody>
          <a:bodyPr tIns="0" rIns="0" bIns="0" anchor="ctr" anchorCtr="0">
            <a:noAutofit/>
          </a:bodyPr>
          <a:lstStyle>
            <a:lvl1pPr algn="l">
              <a:lnSpc>
                <a:spcPct val="100000"/>
              </a:lnSpc>
              <a:defRPr sz="2400" b="1" baseline="0">
                <a:solidFill>
                  <a:srgbClr val="A32A33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8ECAF4B-DE22-501F-1930-ECAFFEFDF20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758768" y="2741296"/>
            <a:ext cx="486833" cy="406777"/>
          </a:xfrm>
        </p:spPr>
        <p:txBody>
          <a:bodyPr tIns="0" rIns="0" bIns="0" anchor="ctr" anchorCtr="0">
            <a:noAutofit/>
          </a:bodyPr>
          <a:lstStyle>
            <a:lvl1pPr algn="l">
              <a:lnSpc>
                <a:spcPct val="100000"/>
              </a:lnSpc>
              <a:defRPr sz="2400" b="1" baseline="0">
                <a:solidFill>
                  <a:srgbClr val="A32A33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056207B-BA57-A2C8-BA3F-74E2C87F1D3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58768" y="3656544"/>
            <a:ext cx="486833" cy="406777"/>
          </a:xfrm>
        </p:spPr>
        <p:txBody>
          <a:bodyPr tIns="0" rIns="0" bIns="0" anchor="ctr" anchorCtr="0">
            <a:noAutofit/>
          </a:bodyPr>
          <a:lstStyle>
            <a:lvl1pPr algn="l">
              <a:lnSpc>
                <a:spcPct val="100000"/>
              </a:lnSpc>
              <a:defRPr sz="2400" b="1" baseline="0">
                <a:solidFill>
                  <a:srgbClr val="A32A33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1A9CD0A-46AB-F5F6-6481-E4CECAA74FC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758768" y="4571791"/>
            <a:ext cx="486833" cy="406777"/>
          </a:xfrm>
        </p:spPr>
        <p:txBody>
          <a:bodyPr tIns="0" rIns="0" bIns="0" anchor="ctr" anchorCtr="0">
            <a:noAutofit/>
          </a:bodyPr>
          <a:lstStyle>
            <a:lvl1pPr algn="l">
              <a:lnSpc>
                <a:spcPct val="100000"/>
              </a:lnSpc>
              <a:defRPr sz="2400" b="1" baseline="0">
                <a:solidFill>
                  <a:srgbClr val="A32A33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3104076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Agenda Clay">
    <p:bg>
      <p:bgPr>
        <a:solidFill>
          <a:srgbClr val="DED5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7"/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1" name="Footer Placeholder 24">
            <a:extLst>
              <a:ext uri="{FF2B5EF4-FFF2-40B4-BE49-F238E27FC236}">
                <a16:creationId xmlns:a16="http://schemas.microsoft.com/office/drawing/2014/main" id="{4EC7B681-CBA9-4D4F-A99B-46DD3FC3F24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8B91FE97-D4F9-A8CE-1350-9B2B169AC77E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203201" y="174787"/>
            <a:ext cx="8034452" cy="5740331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EAC04565-9855-E95A-6EAB-CC59A1FC8C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58767" y="398197"/>
            <a:ext cx="2696635" cy="102510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4000" b="0" baseline="0">
                <a:solidFill>
                  <a:srgbClr val="413D3C"/>
                </a:solidFill>
                <a:latin typeface="Georgia" panose="02040502050405020303" pitchFamily="18" charset="0"/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800C9C-C926-9184-8FAB-394A2C72D6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48800" y="1870959"/>
            <a:ext cx="2006600" cy="406777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defRPr sz="1467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Item one</a:t>
            </a:r>
          </a:p>
          <a:p>
            <a:pPr lvl="0"/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BB86EF5-3017-DB83-0D89-B1E2D00006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8800" y="2747681"/>
            <a:ext cx="2006600" cy="406777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defRPr sz="1467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Item two</a:t>
            </a:r>
          </a:p>
          <a:p>
            <a:pPr lvl="0"/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F3A8DD7-2BCB-2297-5244-B54F299059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48800" y="3662928"/>
            <a:ext cx="2006600" cy="406777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defRPr sz="1467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Item three</a:t>
            </a:r>
          </a:p>
          <a:p>
            <a:pPr lvl="0"/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6133FB9-3CE3-E5EE-3DB5-D93E5D4277E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48800" y="4578176"/>
            <a:ext cx="2006600" cy="406777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defRPr sz="1467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Item four</a:t>
            </a:r>
          </a:p>
          <a:p>
            <a:pPr lvl="0"/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CA2252B-45F3-7DDD-703E-2EB7B8E640B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58768" y="1864574"/>
            <a:ext cx="486833" cy="406777"/>
          </a:xfrm>
        </p:spPr>
        <p:txBody>
          <a:bodyPr tIns="0" rIns="0" bIns="0" anchor="ctr" anchorCtr="0">
            <a:noAutofit/>
          </a:bodyPr>
          <a:lstStyle>
            <a:lvl1pPr algn="l">
              <a:lnSpc>
                <a:spcPct val="100000"/>
              </a:lnSpc>
              <a:defRPr sz="2400" b="1" baseline="0">
                <a:solidFill>
                  <a:srgbClr val="A32A33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8ECAF4B-DE22-501F-1930-ECAFFEFDF20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758768" y="2741296"/>
            <a:ext cx="486833" cy="406777"/>
          </a:xfrm>
        </p:spPr>
        <p:txBody>
          <a:bodyPr tIns="0" rIns="0" bIns="0" anchor="ctr" anchorCtr="0">
            <a:noAutofit/>
          </a:bodyPr>
          <a:lstStyle>
            <a:lvl1pPr algn="l">
              <a:lnSpc>
                <a:spcPct val="100000"/>
              </a:lnSpc>
              <a:defRPr sz="2400" b="1" baseline="0">
                <a:solidFill>
                  <a:srgbClr val="A32A33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056207B-BA57-A2C8-BA3F-74E2C87F1D3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58768" y="3656544"/>
            <a:ext cx="486833" cy="406777"/>
          </a:xfrm>
        </p:spPr>
        <p:txBody>
          <a:bodyPr tIns="0" rIns="0" bIns="0" anchor="ctr" anchorCtr="0">
            <a:noAutofit/>
          </a:bodyPr>
          <a:lstStyle>
            <a:lvl1pPr algn="l">
              <a:lnSpc>
                <a:spcPct val="100000"/>
              </a:lnSpc>
              <a:defRPr sz="2400" b="1" baseline="0">
                <a:solidFill>
                  <a:srgbClr val="A32A33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1A9CD0A-46AB-F5F6-6481-E4CECAA74FC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758768" y="4571791"/>
            <a:ext cx="486833" cy="406777"/>
          </a:xfrm>
        </p:spPr>
        <p:txBody>
          <a:bodyPr tIns="0" rIns="0" bIns="0" anchor="ctr" anchorCtr="0">
            <a:noAutofit/>
          </a:bodyPr>
          <a:lstStyle>
            <a:lvl1pPr algn="l">
              <a:lnSpc>
                <a:spcPct val="100000"/>
              </a:lnSpc>
              <a:defRPr sz="2400" b="1" baseline="0">
                <a:solidFill>
                  <a:srgbClr val="A32A33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7978377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Agenda Charco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28640" y="0"/>
            <a:ext cx="3883024" cy="6858000"/>
          </a:xfrm>
          <a:prstGeom prst="rect">
            <a:avLst/>
          </a:prstGeom>
          <a:solidFill>
            <a:srgbClr val="413D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9" name="Holder 7"/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1" name="Footer Placeholder 24">
            <a:extLst>
              <a:ext uri="{FF2B5EF4-FFF2-40B4-BE49-F238E27FC236}">
                <a16:creationId xmlns:a16="http://schemas.microsoft.com/office/drawing/2014/main" id="{4EC7B681-CBA9-4D4F-A99B-46DD3FC3F24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EAC04565-9855-E95A-6EAB-CC59A1FC8C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58767" y="398197"/>
            <a:ext cx="2696635" cy="102510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4000" b="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800C9C-C926-9184-8FAB-394A2C72D6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48800" y="1870959"/>
            <a:ext cx="2006600" cy="406777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defRPr sz="1467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Item one</a:t>
            </a:r>
          </a:p>
          <a:p>
            <a:pPr lvl="0"/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BB86EF5-3017-DB83-0D89-B1E2D00006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8800" y="2747681"/>
            <a:ext cx="2006600" cy="406777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defRPr sz="1467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Item two</a:t>
            </a:r>
          </a:p>
          <a:p>
            <a:pPr lvl="0"/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F3A8DD7-2BCB-2297-5244-B54F299059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48800" y="3662928"/>
            <a:ext cx="2006600" cy="406777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defRPr sz="1467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Item three</a:t>
            </a:r>
          </a:p>
          <a:p>
            <a:pPr lvl="0"/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6133FB9-3CE3-E5EE-3DB5-D93E5D4277E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48800" y="4578176"/>
            <a:ext cx="2006600" cy="406777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defRPr sz="1467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Item four</a:t>
            </a:r>
          </a:p>
          <a:p>
            <a:pPr lvl="0"/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CA2252B-45F3-7DDD-703E-2EB7B8E640B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58768" y="1864574"/>
            <a:ext cx="486833" cy="406777"/>
          </a:xfrm>
        </p:spPr>
        <p:txBody>
          <a:bodyPr tIns="0" rIns="0" bIns="0" anchor="ctr" anchorCtr="0">
            <a:noAutofit/>
          </a:bodyPr>
          <a:lstStyle>
            <a:lvl1pPr algn="l">
              <a:lnSpc>
                <a:spcPct val="100000"/>
              </a:lnSpc>
              <a:defRPr sz="2400" b="1" baseline="0">
                <a:solidFill>
                  <a:srgbClr val="DED5D0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8ECAF4B-DE22-501F-1930-ECAFFEFDF20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758768" y="2741296"/>
            <a:ext cx="486833" cy="406777"/>
          </a:xfrm>
        </p:spPr>
        <p:txBody>
          <a:bodyPr tIns="0" rIns="0" bIns="0" anchor="ctr" anchorCtr="0">
            <a:noAutofit/>
          </a:bodyPr>
          <a:lstStyle>
            <a:lvl1pPr algn="l">
              <a:lnSpc>
                <a:spcPct val="100000"/>
              </a:lnSpc>
              <a:defRPr sz="2400" b="1" baseline="0">
                <a:solidFill>
                  <a:srgbClr val="DED5D0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056207B-BA57-A2C8-BA3F-74E2C87F1D3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58768" y="3656544"/>
            <a:ext cx="486833" cy="406777"/>
          </a:xfrm>
        </p:spPr>
        <p:txBody>
          <a:bodyPr tIns="0" rIns="0" bIns="0" anchor="ctr" anchorCtr="0">
            <a:noAutofit/>
          </a:bodyPr>
          <a:lstStyle>
            <a:lvl1pPr algn="l">
              <a:lnSpc>
                <a:spcPct val="100000"/>
              </a:lnSpc>
              <a:defRPr sz="2400" b="1" baseline="0">
                <a:solidFill>
                  <a:srgbClr val="DED5D0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1A9CD0A-46AB-F5F6-6481-E4CECAA74FC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758768" y="4571791"/>
            <a:ext cx="486833" cy="406777"/>
          </a:xfrm>
        </p:spPr>
        <p:txBody>
          <a:bodyPr tIns="0" rIns="0" bIns="0" anchor="ctr" anchorCtr="0">
            <a:noAutofit/>
          </a:bodyPr>
          <a:lstStyle>
            <a:lvl1pPr algn="l">
              <a:lnSpc>
                <a:spcPct val="100000"/>
              </a:lnSpc>
              <a:defRPr sz="2400" b="1" baseline="0">
                <a:solidFill>
                  <a:srgbClr val="DED5D0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D95839-FF28-4CF4-A570-257BBB211284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203201" y="174787"/>
            <a:ext cx="8034452" cy="5740331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067" baseline="0"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4"/>
                </a:solidFill>
              </a:defRPr>
            </a:lvl2pPr>
            <a:lvl3pPr algn="ctr">
              <a:defRPr>
                <a:solidFill>
                  <a:schemeClr val="accent4"/>
                </a:solidFill>
              </a:defRPr>
            </a:lvl3pPr>
            <a:lvl4pPr algn="ctr">
              <a:defRPr>
                <a:solidFill>
                  <a:schemeClr val="accent4"/>
                </a:solidFill>
              </a:defRPr>
            </a:lvl4pPr>
            <a:lvl5pPr algn="ctr"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Add graphic content</a:t>
            </a:r>
          </a:p>
        </p:txBody>
      </p:sp>
    </p:spTree>
    <p:extLst>
      <p:ext uri="{BB962C8B-B14F-4D97-AF65-F5344CB8AC3E}">
        <p14:creationId xmlns:p14="http://schemas.microsoft.com/office/powerpoint/2010/main" val="33925805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itle Agenda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19141" y="1525482"/>
            <a:ext cx="4767260" cy="2362202"/>
          </a:xfrm>
        </p:spPr>
        <p:txBody>
          <a:bodyPr anchor="ctr">
            <a:noAutofit/>
          </a:bodyPr>
          <a:lstStyle>
            <a:lvl1pPr algn="l">
              <a:defRPr sz="5333" baseline="0"/>
            </a:lvl1pPr>
          </a:lstStyle>
          <a:p>
            <a:r>
              <a:rPr lang="en-US"/>
              <a:t>Add your headline</a:t>
            </a:r>
          </a:p>
        </p:txBody>
      </p:sp>
      <p:sp>
        <p:nvSpPr>
          <p:cNvPr id="50" name="Text Placeholder 8"/>
          <p:cNvSpPr>
            <a:spLocks noGrp="1"/>
          </p:cNvSpPr>
          <p:nvPr>
            <p:ph type="body" sz="quarter" idx="37" hasCustomPrompt="1"/>
          </p:nvPr>
        </p:nvSpPr>
        <p:spPr>
          <a:xfrm>
            <a:off x="6219946" y="1590197"/>
            <a:ext cx="2510369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6219948" y="2180961"/>
            <a:ext cx="2510368" cy="92340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8"/>
          <p:cNvSpPr>
            <a:spLocks noGrp="1"/>
          </p:cNvSpPr>
          <p:nvPr>
            <p:ph type="body" sz="quarter" idx="39" hasCustomPrompt="1"/>
          </p:nvPr>
        </p:nvSpPr>
        <p:spPr>
          <a:xfrm>
            <a:off x="8957734" y="1590197"/>
            <a:ext cx="2497665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8957736" y="2180961"/>
            <a:ext cx="2497664" cy="92340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8"/>
          <p:cNvSpPr>
            <a:spLocks noGrp="1"/>
          </p:cNvSpPr>
          <p:nvPr>
            <p:ph type="body" sz="quarter" idx="41" hasCustomPrompt="1"/>
          </p:nvPr>
        </p:nvSpPr>
        <p:spPr>
          <a:xfrm>
            <a:off x="8957736" y="3824211"/>
            <a:ext cx="2497665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5" name="Text Placeholder 3"/>
          <p:cNvSpPr>
            <a:spLocks noGrp="1"/>
          </p:cNvSpPr>
          <p:nvPr>
            <p:ph type="body" sz="quarter" idx="42"/>
          </p:nvPr>
        </p:nvSpPr>
        <p:spPr>
          <a:xfrm>
            <a:off x="8957737" y="4414975"/>
            <a:ext cx="2497664" cy="92340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8"/>
          <p:cNvSpPr>
            <a:spLocks noGrp="1"/>
          </p:cNvSpPr>
          <p:nvPr>
            <p:ph type="body" sz="quarter" idx="43" hasCustomPrompt="1"/>
          </p:nvPr>
        </p:nvSpPr>
        <p:spPr>
          <a:xfrm>
            <a:off x="6219946" y="3824211"/>
            <a:ext cx="2510369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44"/>
          </p:nvPr>
        </p:nvSpPr>
        <p:spPr>
          <a:xfrm>
            <a:off x="6219948" y="4414975"/>
            <a:ext cx="2510368" cy="92340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31" name="Footer Placeholder 24"/>
          <p:cNvSpPr>
            <a:spLocks noGrp="1"/>
          </p:cNvSpPr>
          <p:nvPr>
            <p:ph type="ftr" sz="quarter" idx="14"/>
          </p:nvPr>
        </p:nvSpPr>
        <p:spPr>
          <a:xfrm>
            <a:off x="2101851" y="6325554"/>
            <a:ext cx="2514600" cy="246107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4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215714" y="1104350"/>
            <a:ext cx="2514601" cy="399619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133" b="1" baseline="0">
                <a:solidFill>
                  <a:srgbClr val="A32A33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01.</a:t>
            </a:r>
          </a:p>
        </p:txBody>
      </p:sp>
      <p:sp>
        <p:nvSpPr>
          <p:cNvPr id="46" name="SmartArt Placeholder 4"/>
          <p:cNvSpPr>
            <a:spLocks noGrp="1"/>
          </p:cNvSpPr>
          <p:nvPr>
            <p:ph type="dgm" sz="quarter" idx="32"/>
          </p:nvPr>
        </p:nvSpPr>
        <p:spPr>
          <a:xfrm flipV="1">
            <a:off x="6214535" y="1452075"/>
            <a:ext cx="670560" cy="24407"/>
          </a:xfrm>
          <a:solidFill>
            <a:srgbClr val="413D3C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45" hasCustomPrompt="1"/>
          </p:nvPr>
        </p:nvSpPr>
        <p:spPr>
          <a:xfrm>
            <a:off x="8957735" y="1104350"/>
            <a:ext cx="2497667" cy="399619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133" b="1" baseline="0">
                <a:solidFill>
                  <a:srgbClr val="A32A33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02.</a:t>
            </a:r>
          </a:p>
        </p:txBody>
      </p:sp>
      <p:sp>
        <p:nvSpPr>
          <p:cNvPr id="48" name="SmartArt Placeholder 4"/>
          <p:cNvSpPr>
            <a:spLocks noGrp="1"/>
          </p:cNvSpPr>
          <p:nvPr>
            <p:ph type="dgm" sz="quarter" idx="46"/>
          </p:nvPr>
        </p:nvSpPr>
        <p:spPr>
          <a:xfrm flipV="1">
            <a:off x="8956555" y="1452075"/>
            <a:ext cx="670560" cy="24407"/>
          </a:xfrm>
          <a:solidFill>
            <a:srgbClr val="413D3C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7" hasCustomPrompt="1"/>
          </p:nvPr>
        </p:nvSpPr>
        <p:spPr>
          <a:xfrm>
            <a:off x="6215714" y="3334464"/>
            <a:ext cx="2514601" cy="399619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133" b="1" baseline="0">
                <a:solidFill>
                  <a:srgbClr val="A32A33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03.</a:t>
            </a:r>
          </a:p>
        </p:txBody>
      </p:sp>
      <p:sp>
        <p:nvSpPr>
          <p:cNvPr id="58" name="SmartArt Placeholder 4"/>
          <p:cNvSpPr>
            <a:spLocks noGrp="1"/>
          </p:cNvSpPr>
          <p:nvPr>
            <p:ph type="dgm" sz="quarter" idx="48"/>
          </p:nvPr>
        </p:nvSpPr>
        <p:spPr>
          <a:xfrm flipV="1">
            <a:off x="6214535" y="3698864"/>
            <a:ext cx="670560" cy="24407"/>
          </a:xfrm>
          <a:solidFill>
            <a:srgbClr val="413D3C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59" name="Text Placeholder 4"/>
          <p:cNvSpPr>
            <a:spLocks noGrp="1"/>
          </p:cNvSpPr>
          <p:nvPr>
            <p:ph type="body" sz="quarter" idx="49" hasCustomPrompt="1"/>
          </p:nvPr>
        </p:nvSpPr>
        <p:spPr>
          <a:xfrm>
            <a:off x="8957735" y="3334464"/>
            <a:ext cx="2497667" cy="399619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133" b="1" baseline="0">
                <a:solidFill>
                  <a:srgbClr val="A32A33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04.</a:t>
            </a:r>
          </a:p>
        </p:txBody>
      </p:sp>
      <p:sp>
        <p:nvSpPr>
          <p:cNvPr id="60" name="SmartArt Placeholder 4"/>
          <p:cNvSpPr>
            <a:spLocks noGrp="1"/>
          </p:cNvSpPr>
          <p:nvPr>
            <p:ph type="dgm" sz="quarter" idx="50"/>
          </p:nvPr>
        </p:nvSpPr>
        <p:spPr>
          <a:xfrm flipV="1">
            <a:off x="8956555" y="3698864"/>
            <a:ext cx="670560" cy="24407"/>
          </a:xfrm>
          <a:solidFill>
            <a:srgbClr val="413D3C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CB683AEE-65C3-3B4B-96A8-2EDCED2DD3C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9137" y="6019800"/>
            <a:ext cx="2536297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</p:spTree>
    <p:extLst>
      <p:ext uri="{BB962C8B-B14F-4D97-AF65-F5344CB8AC3E}">
        <p14:creationId xmlns:p14="http://schemas.microsoft.com/office/powerpoint/2010/main" val="29215808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itle Agenda Neutral">
    <p:bg>
      <p:bgPr>
        <a:solidFill>
          <a:srgbClr val="F4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19141" y="1525482"/>
            <a:ext cx="4767260" cy="2362202"/>
          </a:xfrm>
        </p:spPr>
        <p:txBody>
          <a:bodyPr anchor="ctr">
            <a:noAutofit/>
          </a:bodyPr>
          <a:lstStyle>
            <a:lvl1pPr algn="l">
              <a:defRPr sz="5333" baseline="0"/>
            </a:lvl1pPr>
          </a:lstStyle>
          <a:p>
            <a:r>
              <a:rPr lang="en-US"/>
              <a:t>Add your headline</a:t>
            </a:r>
          </a:p>
        </p:txBody>
      </p:sp>
      <p:sp>
        <p:nvSpPr>
          <p:cNvPr id="50" name="Text Placeholder 8"/>
          <p:cNvSpPr>
            <a:spLocks noGrp="1"/>
          </p:cNvSpPr>
          <p:nvPr>
            <p:ph type="body" sz="quarter" idx="37" hasCustomPrompt="1"/>
          </p:nvPr>
        </p:nvSpPr>
        <p:spPr>
          <a:xfrm>
            <a:off x="6219946" y="1590197"/>
            <a:ext cx="2510369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6219948" y="2180961"/>
            <a:ext cx="2510368" cy="92340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8"/>
          <p:cNvSpPr>
            <a:spLocks noGrp="1"/>
          </p:cNvSpPr>
          <p:nvPr>
            <p:ph type="body" sz="quarter" idx="39" hasCustomPrompt="1"/>
          </p:nvPr>
        </p:nvSpPr>
        <p:spPr>
          <a:xfrm>
            <a:off x="8957734" y="1590197"/>
            <a:ext cx="2497665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8957736" y="2180961"/>
            <a:ext cx="2497664" cy="92340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8"/>
          <p:cNvSpPr>
            <a:spLocks noGrp="1"/>
          </p:cNvSpPr>
          <p:nvPr>
            <p:ph type="body" sz="quarter" idx="41" hasCustomPrompt="1"/>
          </p:nvPr>
        </p:nvSpPr>
        <p:spPr>
          <a:xfrm>
            <a:off x="8957736" y="3824211"/>
            <a:ext cx="2497665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5" name="Text Placeholder 3"/>
          <p:cNvSpPr>
            <a:spLocks noGrp="1"/>
          </p:cNvSpPr>
          <p:nvPr>
            <p:ph type="body" sz="quarter" idx="42"/>
          </p:nvPr>
        </p:nvSpPr>
        <p:spPr>
          <a:xfrm>
            <a:off x="8957737" y="4414975"/>
            <a:ext cx="2497664" cy="92340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8"/>
          <p:cNvSpPr>
            <a:spLocks noGrp="1"/>
          </p:cNvSpPr>
          <p:nvPr>
            <p:ph type="body" sz="quarter" idx="43" hasCustomPrompt="1"/>
          </p:nvPr>
        </p:nvSpPr>
        <p:spPr>
          <a:xfrm>
            <a:off x="6219946" y="3824211"/>
            <a:ext cx="2510369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44"/>
          </p:nvPr>
        </p:nvSpPr>
        <p:spPr>
          <a:xfrm>
            <a:off x="6219948" y="4414975"/>
            <a:ext cx="2510368" cy="92340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31" name="Footer Placeholder 24"/>
          <p:cNvSpPr>
            <a:spLocks noGrp="1"/>
          </p:cNvSpPr>
          <p:nvPr>
            <p:ph type="ftr" sz="quarter" idx="14"/>
          </p:nvPr>
        </p:nvSpPr>
        <p:spPr>
          <a:xfrm>
            <a:off x="2101851" y="6325554"/>
            <a:ext cx="2514600" cy="246107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4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215714" y="1104350"/>
            <a:ext cx="2514601" cy="399619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133" b="1" baseline="0">
                <a:solidFill>
                  <a:srgbClr val="A32A33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01.</a:t>
            </a:r>
          </a:p>
        </p:txBody>
      </p:sp>
      <p:sp>
        <p:nvSpPr>
          <p:cNvPr id="46" name="SmartArt Placeholder 4"/>
          <p:cNvSpPr>
            <a:spLocks noGrp="1"/>
          </p:cNvSpPr>
          <p:nvPr>
            <p:ph type="dgm" sz="quarter" idx="32"/>
          </p:nvPr>
        </p:nvSpPr>
        <p:spPr>
          <a:xfrm flipV="1">
            <a:off x="6214535" y="1452075"/>
            <a:ext cx="670560" cy="24407"/>
          </a:xfrm>
          <a:solidFill>
            <a:srgbClr val="413D3C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45" hasCustomPrompt="1"/>
          </p:nvPr>
        </p:nvSpPr>
        <p:spPr>
          <a:xfrm>
            <a:off x="8957735" y="1104350"/>
            <a:ext cx="2497667" cy="399619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133" b="1" baseline="0">
                <a:solidFill>
                  <a:srgbClr val="A32A33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02.</a:t>
            </a:r>
          </a:p>
        </p:txBody>
      </p:sp>
      <p:sp>
        <p:nvSpPr>
          <p:cNvPr id="48" name="SmartArt Placeholder 4"/>
          <p:cNvSpPr>
            <a:spLocks noGrp="1"/>
          </p:cNvSpPr>
          <p:nvPr>
            <p:ph type="dgm" sz="quarter" idx="46"/>
          </p:nvPr>
        </p:nvSpPr>
        <p:spPr>
          <a:xfrm flipV="1">
            <a:off x="8956555" y="1452075"/>
            <a:ext cx="670560" cy="24407"/>
          </a:xfrm>
          <a:solidFill>
            <a:srgbClr val="413D3C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7" hasCustomPrompt="1"/>
          </p:nvPr>
        </p:nvSpPr>
        <p:spPr>
          <a:xfrm>
            <a:off x="6215714" y="3334464"/>
            <a:ext cx="2514601" cy="399619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133" b="1" baseline="0">
                <a:solidFill>
                  <a:srgbClr val="A32A33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03.</a:t>
            </a:r>
          </a:p>
        </p:txBody>
      </p:sp>
      <p:sp>
        <p:nvSpPr>
          <p:cNvPr id="58" name="SmartArt Placeholder 4"/>
          <p:cNvSpPr>
            <a:spLocks noGrp="1"/>
          </p:cNvSpPr>
          <p:nvPr>
            <p:ph type="dgm" sz="quarter" idx="48"/>
          </p:nvPr>
        </p:nvSpPr>
        <p:spPr>
          <a:xfrm flipV="1">
            <a:off x="6214535" y="3698864"/>
            <a:ext cx="670560" cy="24407"/>
          </a:xfrm>
          <a:solidFill>
            <a:srgbClr val="413D3C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59" name="Text Placeholder 4"/>
          <p:cNvSpPr>
            <a:spLocks noGrp="1"/>
          </p:cNvSpPr>
          <p:nvPr>
            <p:ph type="body" sz="quarter" idx="49" hasCustomPrompt="1"/>
          </p:nvPr>
        </p:nvSpPr>
        <p:spPr>
          <a:xfrm>
            <a:off x="8957735" y="3334464"/>
            <a:ext cx="2497667" cy="399619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133" b="1" baseline="0">
                <a:solidFill>
                  <a:srgbClr val="A32A33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04.</a:t>
            </a:r>
          </a:p>
        </p:txBody>
      </p:sp>
      <p:sp>
        <p:nvSpPr>
          <p:cNvPr id="60" name="SmartArt Placeholder 4"/>
          <p:cNvSpPr>
            <a:spLocks noGrp="1"/>
          </p:cNvSpPr>
          <p:nvPr>
            <p:ph type="dgm" sz="quarter" idx="50"/>
          </p:nvPr>
        </p:nvSpPr>
        <p:spPr>
          <a:xfrm flipV="1">
            <a:off x="8956555" y="3698864"/>
            <a:ext cx="670560" cy="24407"/>
          </a:xfrm>
          <a:solidFill>
            <a:srgbClr val="413D3C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CB683AEE-65C3-3B4B-96A8-2EDCED2DD3C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9137" y="6019800"/>
            <a:ext cx="2536297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</p:spTree>
    <p:extLst>
      <p:ext uri="{BB962C8B-B14F-4D97-AF65-F5344CB8AC3E}">
        <p14:creationId xmlns:p14="http://schemas.microsoft.com/office/powerpoint/2010/main" val="40363968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itle Agenda Clay">
    <p:bg>
      <p:bgPr>
        <a:solidFill>
          <a:srgbClr val="DED5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19141" y="1525482"/>
            <a:ext cx="4767260" cy="2362202"/>
          </a:xfrm>
        </p:spPr>
        <p:txBody>
          <a:bodyPr anchor="ctr">
            <a:noAutofit/>
          </a:bodyPr>
          <a:lstStyle>
            <a:lvl1pPr algn="l">
              <a:defRPr sz="5333" baseline="0"/>
            </a:lvl1pPr>
          </a:lstStyle>
          <a:p>
            <a:r>
              <a:rPr lang="en-US"/>
              <a:t>Add your headline</a:t>
            </a:r>
          </a:p>
        </p:txBody>
      </p:sp>
      <p:sp>
        <p:nvSpPr>
          <p:cNvPr id="50" name="Text Placeholder 8"/>
          <p:cNvSpPr>
            <a:spLocks noGrp="1"/>
          </p:cNvSpPr>
          <p:nvPr>
            <p:ph type="body" sz="quarter" idx="37" hasCustomPrompt="1"/>
          </p:nvPr>
        </p:nvSpPr>
        <p:spPr>
          <a:xfrm>
            <a:off x="6219946" y="1590197"/>
            <a:ext cx="2510369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6219948" y="2180961"/>
            <a:ext cx="2510368" cy="92340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8"/>
          <p:cNvSpPr>
            <a:spLocks noGrp="1"/>
          </p:cNvSpPr>
          <p:nvPr>
            <p:ph type="body" sz="quarter" idx="39" hasCustomPrompt="1"/>
          </p:nvPr>
        </p:nvSpPr>
        <p:spPr>
          <a:xfrm>
            <a:off x="8957734" y="1590197"/>
            <a:ext cx="2497665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8957736" y="2180961"/>
            <a:ext cx="2497664" cy="92340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8"/>
          <p:cNvSpPr>
            <a:spLocks noGrp="1"/>
          </p:cNvSpPr>
          <p:nvPr>
            <p:ph type="body" sz="quarter" idx="41" hasCustomPrompt="1"/>
          </p:nvPr>
        </p:nvSpPr>
        <p:spPr>
          <a:xfrm>
            <a:off x="8957736" y="3824211"/>
            <a:ext cx="2497665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5" name="Text Placeholder 3"/>
          <p:cNvSpPr>
            <a:spLocks noGrp="1"/>
          </p:cNvSpPr>
          <p:nvPr>
            <p:ph type="body" sz="quarter" idx="42"/>
          </p:nvPr>
        </p:nvSpPr>
        <p:spPr>
          <a:xfrm>
            <a:off x="8957737" y="4414975"/>
            <a:ext cx="2497664" cy="92340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8"/>
          <p:cNvSpPr>
            <a:spLocks noGrp="1"/>
          </p:cNvSpPr>
          <p:nvPr>
            <p:ph type="body" sz="quarter" idx="43" hasCustomPrompt="1"/>
          </p:nvPr>
        </p:nvSpPr>
        <p:spPr>
          <a:xfrm>
            <a:off x="6219946" y="3824211"/>
            <a:ext cx="2510369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rgbClr val="413D3C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44"/>
          </p:nvPr>
        </p:nvSpPr>
        <p:spPr>
          <a:xfrm>
            <a:off x="6219948" y="4414975"/>
            <a:ext cx="2510368" cy="92340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31" name="Footer Placeholder 24"/>
          <p:cNvSpPr>
            <a:spLocks noGrp="1"/>
          </p:cNvSpPr>
          <p:nvPr>
            <p:ph type="ftr" sz="quarter" idx="14"/>
          </p:nvPr>
        </p:nvSpPr>
        <p:spPr>
          <a:xfrm>
            <a:off x="2101851" y="6325554"/>
            <a:ext cx="2514600" cy="246107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4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215714" y="1104350"/>
            <a:ext cx="2514601" cy="399619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133" b="1" baseline="0">
                <a:solidFill>
                  <a:srgbClr val="A32A33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01.</a:t>
            </a:r>
          </a:p>
        </p:txBody>
      </p:sp>
      <p:sp>
        <p:nvSpPr>
          <p:cNvPr id="46" name="SmartArt Placeholder 4"/>
          <p:cNvSpPr>
            <a:spLocks noGrp="1"/>
          </p:cNvSpPr>
          <p:nvPr>
            <p:ph type="dgm" sz="quarter" idx="32"/>
          </p:nvPr>
        </p:nvSpPr>
        <p:spPr>
          <a:xfrm flipV="1">
            <a:off x="6214535" y="1452075"/>
            <a:ext cx="670560" cy="24407"/>
          </a:xfrm>
          <a:solidFill>
            <a:srgbClr val="413D3C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45" hasCustomPrompt="1"/>
          </p:nvPr>
        </p:nvSpPr>
        <p:spPr>
          <a:xfrm>
            <a:off x="8957735" y="1104350"/>
            <a:ext cx="2497667" cy="399619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133" b="1" baseline="0">
                <a:solidFill>
                  <a:srgbClr val="A32A33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02.</a:t>
            </a:r>
          </a:p>
        </p:txBody>
      </p:sp>
      <p:sp>
        <p:nvSpPr>
          <p:cNvPr id="48" name="SmartArt Placeholder 4"/>
          <p:cNvSpPr>
            <a:spLocks noGrp="1"/>
          </p:cNvSpPr>
          <p:nvPr>
            <p:ph type="dgm" sz="quarter" idx="46"/>
          </p:nvPr>
        </p:nvSpPr>
        <p:spPr>
          <a:xfrm flipV="1">
            <a:off x="8956555" y="1452075"/>
            <a:ext cx="670560" cy="24407"/>
          </a:xfrm>
          <a:solidFill>
            <a:srgbClr val="413D3C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7" hasCustomPrompt="1"/>
          </p:nvPr>
        </p:nvSpPr>
        <p:spPr>
          <a:xfrm>
            <a:off x="6215714" y="3334464"/>
            <a:ext cx="2514601" cy="399619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133" b="1" baseline="0">
                <a:solidFill>
                  <a:srgbClr val="A32A33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03.</a:t>
            </a:r>
          </a:p>
        </p:txBody>
      </p:sp>
      <p:sp>
        <p:nvSpPr>
          <p:cNvPr id="58" name="SmartArt Placeholder 4"/>
          <p:cNvSpPr>
            <a:spLocks noGrp="1"/>
          </p:cNvSpPr>
          <p:nvPr>
            <p:ph type="dgm" sz="quarter" idx="48"/>
          </p:nvPr>
        </p:nvSpPr>
        <p:spPr>
          <a:xfrm flipV="1">
            <a:off x="6214535" y="3698864"/>
            <a:ext cx="670560" cy="24407"/>
          </a:xfrm>
          <a:solidFill>
            <a:srgbClr val="413D3C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59" name="Text Placeholder 4"/>
          <p:cNvSpPr>
            <a:spLocks noGrp="1"/>
          </p:cNvSpPr>
          <p:nvPr>
            <p:ph type="body" sz="quarter" idx="49" hasCustomPrompt="1"/>
          </p:nvPr>
        </p:nvSpPr>
        <p:spPr>
          <a:xfrm>
            <a:off x="8957735" y="3334464"/>
            <a:ext cx="2497667" cy="399619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133" b="1" baseline="0">
                <a:solidFill>
                  <a:srgbClr val="A32A33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04.</a:t>
            </a:r>
          </a:p>
        </p:txBody>
      </p:sp>
      <p:sp>
        <p:nvSpPr>
          <p:cNvPr id="60" name="SmartArt Placeholder 4"/>
          <p:cNvSpPr>
            <a:spLocks noGrp="1"/>
          </p:cNvSpPr>
          <p:nvPr>
            <p:ph type="dgm" sz="quarter" idx="50"/>
          </p:nvPr>
        </p:nvSpPr>
        <p:spPr>
          <a:xfrm flipV="1">
            <a:off x="8956555" y="3698864"/>
            <a:ext cx="670560" cy="24407"/>
          </a:xfrm>
          <a:solidFill>
            <a:srgbClr val="413D3C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CB683AEE-65C3-3B4B-96A8-2EDCED2DD3C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9137" y="6019800"/>
            <a:ext cx="2536297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</p:spTree>
    <p:extLst>
      <p:ext uri="{BB962C8B-B14F-4D97-AF65-F5344CB8AC3E}">
        <p14:creationId xmlns:p14="http://schemas.microsoft.com/office/powerpoint/2010/main" val="2939191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44563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47478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54476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79013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itle Agenda Charcoal">
    <p:bg>
      <p:bgPr>
        <a:solidFill>
          <a:srgbClr val="413D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19141" y="1525482"/>
            <a:ext cx="4767260" cy="2362202"/>
          </a:xfrm>
        </p:spPr>
        <p:txBody>
          <a:bodyPr anchor="ctr">
            <a:noAutofit/>
          </a:bodyPr>
          <a:lstStyle>
            <a:lvl1pPr algn="l">
              <a:defRPr sz="5333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Add your headline</a:t>
            </a:r>
          </a:p>
        </p:txBody>
      </p:sp>
      <p:sp>
        <p:nvSpPr>
          <p:cNvPr id="50" name="Text Placeholder 8"/>
          <p:cNvSpPr>
            <a:spLocks noGrp="1"/>
          </p:cNvSpPr>
          <p:nvPr>
            <p:ph type="body" sz="quarter" idx="37" hasCustomPrompt="1"/>
          </p:nvPr>
        </p:nvSpPr>
        <p:spPr>
          <a:xfrm>
            <a:off x="6219946" y="1590197"/>
            <a:ext cx="2510369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chemeClr val="bg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38"/>
          </p:nvPr>
        </p:nvSpPr>
        <p:spPr>
          <a:xfrm>
            <a:off x="6219948" y="2180961"/>
            <a:ext cx="2510368" cy="923403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8"/>
          <p:cNvSpPr>
            <a:spLocks noGrp="1"/>
          </p:cNvSpPr>
          <p:nvPr>
            <p:ph type="body" sz="quarter" idx="39" hasCustomPrompt="1"/>
          </p:nvPr>
        </p:nvSpPr>
        <p:spPr>
          <a:xfrm>
            <a:off x="8957734" y="1590197"/>
            <a:ext cx="2497665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chemeClr val="bg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8957736" y="2180961"/>
            <a:ext cx="2497664" cy="923403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8"/>
          <p:cNvSpPr>
            <a:spLocks noGrp="1"/>
          </p:cNvSpPr>
          <p:nvPr>
            <p:ph type="body" sz="quarter" idx="41" hasCustomPrompt="1"/>
          </p:nvPr>
        </p:nvSpPr>
        <p:spPr>
          <a:xfrm>
            <a:off x="8957736" y="3824211"/>
            <a:ext cx="2497665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chemeClr val="bg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5" name="Text Placeholder 3"/>
          <p:cNvSpPr>
            <a:spLocks noGrp="1"/>
          </p:cNvSpPr>
          <p:nvPr>
            <p:ph type="body" sz="quarter" idx="42"/>
          </p:nvPr>
        </p:nvSpPr>
        <p:spPr>
          <a:xfrm>
            <a:off x="8957737" y="4414975"/>
            <a:ext cx="2497664" cy="923403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8"/>
          <p:cNvSpPr>
            <a:spLocks noGrp="1"/>
          </p:cNvSpPr>
          <p:nvPr>
            <p:ph type="body" sz="quarter" idx="43" hasCustomPrompt="1"/>
          </p:nvPr>
        </p:nvSpPr>
        <p:spPr>
          <a:xfrm>
            <a:off x="6219946" y="3824211"/>
            <a:ext cx="2510369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799" b="1">
                <a:solidFill>
                  <a:schemeClr val="bg1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44"/>
          </p:nvPr>
        </p:nvSpPr>
        <p:spPr>
          <a:xfrm>
            <a:off x="6219948" y="4414975"/>
            <a:ext cx="2510368" cy="923403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31" name="Footer Placeholder 24"/>
          <p:cNvSpPr>
            <a:spLocks noGrp="1"/>
          </p:cNvSpPr>
          <p:nvPr>
            <p:ph type="ftr" sz="quarter" idx="14"/>
          </p:nvPr>
        </p:nvSpPr>
        <p:spPr>
          <a:xfrm>
            <a:off x="2101851" y="6325554"/>
            <a:ext cx="2514600" cy="246107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4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215714" y="1104350"/>
            <a:ext cx="2514601" cy="399619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133" b="1" baseline="0">
                <a:solidFill>
                  <a:srgbClr val="F4F2E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01.</a:t>
            </a:r>
          </a:p>
        </p:txBody>
      </p:sp>
      <p:sp>
        <p:nvSpPr>
          <p:cNvPr id="46" name="SmartArt Placeholder 4"/>
          <p:cNvSpPr>
            <a:spLocks noGrp="1"/>
          </p:cNvSpPr>
          <p:nvPr>
            <p:ph type="dgm" sz="quarter" idx="32"/>
          </p:nvPr>
        </p:nvSpPr>
        <p:spPr>
          <a:xfrm flipV="1">
            <a:off x="6214535" y="1452075"/>
            <a:ext cx="670560" cy="24407"/>
          </a:xfrm>
          <a:solidFill>
            <a:srgbClr val="413D3C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45" hasCustomPrompt="1"/>
          </p:nvPr>
        </p:nvSpPr>
        <p:spPr>
          <a:xfrm>
            <a:off x="8957735" y="1104350"/>
            <a:ext cx="2497667" cy="399619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133" b="1" baseline="0">
                <a:solidFill>
                  <a:srgbClr val="F4F2E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02.</a:t>
            </a:r>
          </a:p>
        </p:txBody>
      </p:sp>
      <p:sp>
        <p:nvSpPr>
          <p:cNvPr id="48" name="SmartArt Placeholder 4"/>
          <p:cNvSpPr>
            <a:spLocks noGrp="1"/>
          </p:cNvSpPr>
          <p:nvPr>
            <p:ph type="dgm" sz="quarter" idx="46"/>
          </p:nvPr>
        </p:nvSpPr>
        <p:spPr>
          <a:xfrm flipV="1">
            <a:off x="8956555" y="1452075"/>
            <a:ext cx="670560" cy="24407"/>
          </a:xfrm>
          <a:solidFill>
            <a:srgbClr val="413D3C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7" hasCustomPrompt="1"/>
          </p:nvPr>
        </p:nvSpPr>
        <p:spPr>
          <a:xfrm>
            <a:off x="6215714" y="3334464"/>
            <a:ext cx="2514601" cy="399619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133" b="1" baseline="0">
                <a:solidFill>
                  <a:srgbClr val="F4F2E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03.</a:t>
            </a:r>
          </a:p>
        </p:txBody>
      </p:sp>
      <p:sp>
        <p:nvSpPr>
          <p:cNvPr id="58" name="SmartArt Placeholder 4"/>
          <p:cNvSpPr>
            <a:spLocks noGrp="1"/>
          </p:cNvSpPr>
          <p:nvPr>
            <p:ph type="dgm" sz="quarter" idx="48"/>
          </p:nvPr>
        </p:nvSpPr>
        <p:spPr>
          <a:xfrm flipV="1">
            <a:off x="6214535" y="3698864"/>
            <a:ext cx="670560" cy="24407"/>
          </a:xfrm>
          <a:solidFill>
            <a:srgbClr val="413D3C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59" name="Text Placeholder 4"/>
          <p:cNvSpPr>
            <a:spLocks noGrp="1"/>
          </p:cNvSpPr>
          <p:nvPr>
            <p:ph type="body" sz="quarter" idx="49" hasCustomPrompt="1"/>
          </p:nvPr>
        </p:nvSpPr>
        <p:spPr>
          <a:xfrm>
            <a:off x="8957735" y="3334464"/>
            <a:ext cx="2497667" cy="399619"/>
          </a:xfrm>
        </p:spPr>
        <p:txBody>
          <a:bodyPr tIns="0" r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133" b="1" baseline="0">
                <a:solidFill>
                  <a:srgbClr val="F4F2EF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04.</a:t>
            </a:r>
          </a:p>
        </p:txBody>
      </p:sp>
      <p:sp>
        <p:nvSpPr>
          <p:cNvPr id="60" name="SmartArt Placeholder 4"/>
          <p:cNvSpPr>
            <a:spLocks noGrp="1"/>
          </p:cNvSpPr>
          <p:nvPr>
            <p:ph type="dgm" sz="quarter" idx="50"/>
          </p:nvPr>
        </p:nvSpPr>
        <p:spPr>
          <a:xfrm flipV="1">
            <a:off x="8956555" y="3698864"/>
            <a:ext cx="670560" cy="24407"/>
          </a:xfrm>
          <a:solidFill>
            <a:srgbClr val="413D3C"/>
          </a:solidFill>
        </p:spPr>
        <p:txBody>
          <a:bodyPr/>
          <a:lstStyle>
            <a:lvl1pPr algn="l"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CB683AEE-65C3-3B4B-96A8-2EDCED2DD3C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9137" y="6019800"/>
            <a:ext cx="2536297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</p:spTree>
    <p:extLst>
      <p:ext uri="{BB962C8B-B14F-4D97-AF65-F5344CB8AC3E}">
        <p14:creationId xmlns:p14="http://schemas.microsoft.com/office/powerpoint/2010/main" val="24215609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Divider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0370" y="4816096"/>
            <a:ext cx="10736263" cy="1323436"/>
          </a:xfrm>
        </p:spPr>
        <p:txBody>
          <a:bodyPr wrap="square" tIns="0" rIns="0" bIns="0" anchor="ctr" anchorCtr="0">
            <a:noAutofit/>
          </a:bodyPr>
          <a:lstStyle>
            <a:lvl1pPr algn="l">
              <a:lnSpc>
                <a:spcPts val="5867"/>
              </a:lnSpc>
              <a:defRPr sz="5333" baseline="0"/>
            </a:lvl1pPr>
          </a:lstStyle>
          <a:p>
            <a:r>
              <a:rPr lang="en-US"/>
              <a:t>Divider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SmartArt Placeholder 4"/>
          <p:cNvSpPr>
            <a:spLocks noGrp="1"/>
          </p:cNvSpPr>
          <p:nvPr>
            <p:ph type="dgm" sz="quarter" idx="50"/>
          </p:nvPr>
        </p:nvSpPr>
        <p:spPr>
          <a:xfrm flipV="1">
            <a:off x="745368" y="4816096"/>
            <a:ext cx="1219200" cy="24407"/>
          </a:xfrm>
          <a:solidFill>
            <a:srgbClr val="A32A33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</p:spTree>
    <p:extLst>
      <p:ext uri="{BB962C8B-B14F-4D97-AF65-F5344CB8AC3E}">
        <p14:creationId xmlns:p14="http://schemas.microsoft.com/office/powerpoint/2010/main" val="35908610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Divider (Neutral)">
    <p:bg>
      <p:bgPr>
        <a:solidFill>
          <a:srgbClr val="F4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0370" y="4816096"/>
            <a:ext cx="10736263" cy="1323436"/>
          </a:xfrm>
        </p:spPr>
        <p:txBody>
          <a:bodyPr wrap="square" tIns="0" rIns="0" bIns="0" anchor="ctr" anchorCtr="0">
            <a:noAutofit/>
          </a:bodyPr>
          <a:lstStyle>
            <a:lvl1pPr algn="l">
              <a:lnSpc>
                <a:spcPts val="5867"/>
              </a:lnSpc>
              <a:defRPr sz="5333" baseline="0"/>
            </a:lvl1pPr>
          </a:lstStyle>
          <a:p>
            <a:r>
              <a:rPr lang="en-US"/>
              <a:t>Divider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SmartArt Placeholder 4"/>
          <p:cNvSpPr>
            <a:spLocks noGrp="1"/>
          </p:cNvSpPr>
          <p:nvPr>
            <p:ph type="dgm" sz="quarter" idx="50"/>
          </p:nvPr>
        </p:nvSpPr>
        <p:spPr>
          <a:xfrm flipV="1">
            <a:off x="745368" y="4816096"/>
            <a:ext cx="1219200" cy="24407"/>
          </a:xfrm>
          <a:solidFill>
            <a:srgbClr val="A32A33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</p:spTree>
    <p:extLst>
      <p:ext uri="{BB962C8B-B14F-4D97-AF65-F5344CB8AC3E}">
        <p14:creationId xmlns:p14="http://schemas.microsoft.com/office/powerpoint/2010/main" val="21985941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Divider (Clay)">
    <p:bg>
      <p:bgPr>
        <a:solidFill>
          <a:srgbClr val="DED5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0370" y="4816096"/>
            <a:ext cx="10736263" cy="1323436"/>
          </a:xfrm>
        </p:spPr>
        <p:txBody>
          <a:bodyPr wrap="square" tIns="0" rIns="0" bIns="0" anchor="ctr" anchorCtr="0">
            <a:noAutofit/>
          </a:bodyPr>
          <a:lstStyle>
            <a:lvl1pPr algn="l">
              <a:lnSpc>
                <a:spcPts val="5867"/>
              </a:lnSpc>
              <a:defRPr sz="5333" baseline="0"/>
            </a:lvl1pPr>
          </a:lstStyle>
          <a:p>
            <a:r>
              <a:rPr lang="en-US"/>
              <a:t>Divider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SmartArt Placeholder 4"/>
          <p:cNvSpPr>
            <a:spLocks noGrp="1"/>
          </p:cNvSpPr>
          <p:nvPr>
            <p:ph type="dgm" sz="quarter" idx="50"/>
          </p:nvPr>
        </p:nvSpPr>
        <p:spPr>
          <a:xfrm flipV="1">
            <a:off x="745368" y="4816096"/>
            <a:ext cx="1219200" cy="24407"/>
          </a:xfrm>
          <a:solidFill>
            <a:srgbClr val="A32A33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</p:spTree>
    <p:extLst>
      <p:ext uri="{BB962C8B-B14F-4D97-AF65-F5344CB8AC3E}">
        <p14:creationId xmlns:p14="http://schemas.microsoft.com/office/powerpoint/2010/main" val="14915571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Divider (Charcoal)">
    <p:bg>
      <p:bgPr>
        <a:solidFill>
          <a:srgbClr val="413D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0370" y="4816096"/>
            <a:ext cx="10736263" cy="1323436"/>
          </a:xfrm>
        </p:spPr>
        <p:txBody>
          <a:bodyPr wrap="square" tIns="0" rIns="0" bIns="0" anchor="ctr" anchorCtr="0">
            <a:noAutofit/>
          </a:bodyPr>
          <a:lstStyle>
            <a:lvl1pPr algn="l">
              <a:lnSpc>
                <a:spcPts val="5867"/>
              </a:lnSpc>
              <a:defRPr sz="5333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SmartArt Placeholder 4"/>
          <p:cNvSpPr>
            <a:spLocks noGrp="1"/>
          </p:cNvSpPr>
          <p:nvPr>
            <p:ph type="dgm" sz="quarter" idx="50"/>
          </p:nvPr>
        </p:nvSpPr>
        <p:spPr>
          <a:xfrm flipV="1">
            <a:off x="745368" y="4816096"/>
            <a:ext cx="1219200" cy="24407"/>
          </a:xfrm>
          <a:solidFill>
            <a:srgbClr val="A32A33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</p:spTree>
    <p:extLst>
      <p:ext uri="{BB962C8B-B14F-4D97-AF65-F5344CB8AC3E}">
        <p14:creationId xmlns:p14="http://schemas.microsoft.com/office/powerpoint/2010/main" val="142528242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entered Divider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139" y="2208670"/>
            <a:ext cx="10736263" cy="1323436"/>
          </a:xfrm>
        </p:spPr>
        <p:txBody>
          <a:bodyPr wrap="square" tIns="0" rIns="0" bIns="0" anchor="ctr" anchorCtr="0">
            <a:noAutofit/>
          </a:bodyPr>
          <a:lstStyle>
            <a:lvl1pPr algn="ctr">
              <a:lnSpc>
                <a:spcPts val="5867"/>
              </a:lnSpc>
              <a:defRPr sz="4800" baseline="0"/>
            </a:lvl1pPr>
          </a:lstStyle>
          <a:p>
            <a:r>
              <a:rPr lang="en-US"/>
              <a:t>Divider page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101849" y="3999032"/>
            <a:ext cx="7994651" cy="609599"/>
          </a:xfrm>
        </p:spPr>
        <p:txBody>
          <a:bodyPr/>
          <a:lstStyle>
            <a:lvl1pPr algn="ctr">
              <a:defRPr b="0">
                <a:solidFill>
                  <a:srgbClr val="413D3C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SmartArt Placeholder 4"/>
          <p:cNvSpPr>
            <a:spLocks noGrp="1"/>
          </p:cNvSpPr>
          <p:nvPr>
            <p:ph type="dgm" sz="quarter" idx="50"/>
          </p:nvPr>
        </p:nvSpPr>
        <p:spPr>
          <a:xfrm flipV="1">
            <a:off x="5763895" y="3767059"/>
            <a:ext cx="670560" cy="24407"/>
          </a:xfrm>
          <a:solidFill>
            <a:srgbClr val="A32A33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</p:spTree>
    <p:extLst>
      <p:ext uri="{BB962C8B-B14F-4D97-AF65-F5344CB8AC3E}">
        <p14:creationId xmlns:p14="http://schemas.microsoft.com/office/powerpoint/2010/main" val="9794223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entered Divider (Neutral)">
    <p:bg>
      <p:bgPr>
        <a:solidFill>
          <a:srgbClr val="F4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139" y="2208670"/>
            <a:ext cx="10736263" cy="1323436"/>
          </a:xfrm>
        </p:spPr>
        <p:txBody>
          <a:bodyPr wrap="square" tIns="0" rIns="0" bIns="0" anchor="ctr" anchorCtr="0">
            <a:noAutofit/>
          </a:bodyPr>
          <a:lstStyle>
            <a:lvl1pPr algn="ctr">
              <a:lnSpc>
                <a:spcPts val="5867"/>
              </a:lnSpc>
              <a:defRPr sz="4800" baseline="0"/>
            </a:lvl1pPr>
          </a:lstStyle>
          <a:p>
            <a:r>
              <a:rPr lang="en-US"/>
              <a:t>Divider page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101849" y="3999032"/>
            <a:ext cx="7994651" cy="609599"/>
          </a:xfrm>
        </p:spPr>
        <p:txBody>
          <a:bodyPr/>
          <a:lstStyle>
            <a:lvl1pPr algn="ctr">
              <a:defRPr b="0">
                <a:solidFill>
                  <a:srgbClr val="413D3C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SmartArt Placeholder 4"/>
          <p:cNvSpPr>
            <a:spLocks noGrp="1"/>
          </p:cNvSpPr>
          <p:nvPr>
            <p:ph type="dgm" sz="quarter" idx="50"/>
          </p:nvPr>
        </p:nvSpPr>
        <p:spPr>
          <a:xfrm flipV="1">
            <a:off x="5763895" y="3767059"/>
            <a:ext cx="670560" cy="24407"/>
          </a:xfrm>
          <a:solidFill>
            <a:srgbClr val="A32A33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</p:spTree>
    <p:extLst>
      <p:ext uri="{BB962C8B-B14F-4D97-AF65-F5344CB8AC3E}">
        <p14:creationId xmlns:p14="http://schemas.microsoft.com/office/powerpoint/2010/main" val="93162014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entered Divider (Clay)">
    <p:bg>
      <p:bgPr>
        <a:solidFill>
          <a:srgbClr val="DED5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139" y="2208670"/>
            <a:ext cx="10736263" cy="1323436"/>
          </a:xfrm>
        </p:spPr>
        <p:txBody>
          <a:bodyPr wrap="square" tIns="0" rIns="0" bIns="0" anchor="ctr" anchorCtr="0">
            <a:noAutofit/>
          </a:bodyPr>
          <a:lstStyle>
            <a:lvl1pPr algn="ctr">
              <a:lnSpc>
                <a:spcPts val="5867"/>
              </a:lnSpc>
              <a:defRPr sz="4800" baseline="0"/>
            </a:lvl1pPr>
          </a:lstStyle>
          <a:p>
            <a:r>
              <a:rPr lang="en-US"/>
              <a:t>Divider page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101849" y="3999032"/>
            <a:ext cx="7994651" cy="609599"/>
          </a:xfrm>
        </p:spPr>
        <p:txBody>
          <a:bodyPr/>
          <a:lstStyle>
            <a:lvl1pPr algn="ctr">
              <a:defRPr b="0">
                <a:solidFill>
                  <a:srgbClr val="413D3C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SmartArt Placeholder 4"/>
          <p:cNvSpPr>
            <a:spLocks noGrp="1"/>
          </p:cNvSpPr>
          <p:nvPr>
            <p:ph type="dgm" sz="quarter" idx="50"/>
          </p:nvPr>
        </p:nvSpPr>
        <p:spPr>
          <a:xfrm flipV="1">
            <a:off x="5763895" y="3767059"/>
            <a:ext cx="670560" cy="24407"/>
          </a:xfrm>
          <a:solidFill>
            <a:srgbClr val="A32A33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</p:spTree>
    <p:extLst>
      <p:ext uri="{BB962C8B-B14F-4D97-AF65-F5344CB8AC3E}">
        <p14:creationId xmlns:p14="http://schemas.microsoft.com/office/powerpoint/2010/main" val="19437092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entered Divider (Charcoal)">
    <p:bg>
      <p:bgPr>
        <a:solidFill>
          <a:srgbClr val="413D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139" y="2208670"/>
            <a:ext cx="10736263" cy="1323436"/>
          </a:xfrm>
        </p:spPr>
        <p:txBody>
          <a:bodyPr wrap="square" tIns="0" rIns="0" bIns="0" anchor="ctr" anchorCtr="0">
            <a:noAutofit/>
          </a:bodyPr>
          <a:lstStyle>
            <a:lvl1pPr algn="ctr">
              <a:lnSpc>
                <a:spcPts val="5867"/>
              </a:lnSpc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page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101849" y="3999032"/>
            <a:ext cx="7994651" cy="609599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SmartArt Placeholder 4"/>
          <p:cNvSpPr>
            <a:spLocks noGrp="1"/>
          </p:cNvSpPr>
          <p:nvPr>
            <p:ph type="dgm" sz="quarter" idx="50"/>
          </p:nvPr>
        </p:nvSpPr>
        <p:spPr>
          <a:xfrm flipV="1">
            <a:off x="5763895" y="3767059"/>
            <a:ext cx="670560" cy="24407"/>
          </a:xfrm>
          <a:solidFill>
            <a:srgbClr val="A32A33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</p:spTree>
    <p:extLst>
      <p:ext uri="{BB962C8B-B14F-4D97-AF65-F5344CB8AC3E}">
        <p14:creationId xmlns:p14="http://schemas.microsoft.com/office/powerpoint/2010/main" val="17003913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Divider with Long Subhead (Whit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719666" y="3189552"/>
            <a:ext cx="5265209" cy="850287"/>
          </a:xfrm>
        </p:spPr>
        <p:txBody>
          <a:bodyPr lIns="0" tIns="0" rIns="0" bIns="0" anchor="b" anchorCtr="0">
            <a:normAutofit/>
          </a:bodyPr>
          <a:lstStyle>
            <a:lvl1pPr>
              <a:lnSpc>
                <a:spcPct val="100000"/>
              </a:lnSpc>
              <a:defRPr sz="2667" b="0" baseline="0">
                <a:solidFill>
                  <a:srgbClr val="413D3C"/>
                </a:solidFill>
                <a:latin typeface="Georgia" panose="02040502050405020303" pitchFamily="18" charset="0"/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Add subhead here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719665" y="4308187"/>
            <a:ext cx="5265211" cy="1358084"/>
          </a:xfrm>
        </p:spPr>
        <p:txBody>
          <a:bodyPr tIns="0" rIns="0" bIns="0">
            <a:noAutofit/>
          </a:bodyPr>
          <a:lstStyle>
            <a:lvl1pPr>
              <a:lnSpc>
                <a:spcPts val="2187"/>
              </a:lnSpc>
              <a:defRPr sz="1600">
                <a:solidFill>
                  <a:srgbClr val="413D3C"/>
                </a:solidFill>
              </a:defRPr>
            </a:lvl1pPr>
            <a:lvl2pPr>
              <a:defRPr sz="1599">
                <a:solidFill>
                  <a:schemeClr val="accent2"/>
                </a:solidFill>
              </a:defRPr>
            </a:lvl2pPr>
            <a:lvl3pPr>
              <a:defRPr sz="1599">
                <a:solidFill>
                  <a:schemeClr val="accent2"/>
                </a:solidFill>
              </a:defRPr>
            </a:lvl3pPr>
            <a:lvl4pPr>
              <a:defRPr sz="1599">
                <a:solidFill>
                  <a:schemeClr val="accent2"/>
                </a:solidFill>
              </a:defRPr>
            </a:lvl4pPr>
            <a:lvl5pPr>
              <a:defRPr sz="1599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Donec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eros,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at, </a:t>
            </a:r>
            <a:r>
              <a:rPr lang="en-US" err="1"/>
              <a:t>facilisis</a:t>
            </a:r>
            <a:r>
              <a:rPr lang="en-US"/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3" name="Holder 6">
            <a:extLst>
              <a:ext uri="{FF2B5EF4-FFF2-40B4-BE49-F238E27FC236}">
                <a16:creationId xmlns:a16="http://schemas.microsoft.com/office/drawing/2014/main" id="{14B1A322-A7C1-1919-9703-85F22A87B08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96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7" y="3309114"/>
            <a:ext cx="5271632" cy="528637"/>
          </a:xfrm>
        </p:spPr>
        <p:txBody>
          <a:bodyPr>
            <a:normAutofit/>
          </a:bodyPr>
          <a:lstStyle>
            <a:lvl1pPr algn="ctr">
              <a:defRPr sz="239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727601" y="3886203"/>
            <a:ext cx="5257273" cy="380999"/>
          </a:xfrm>
        </p:spPr>
        <p:txBody>
          <a:bodyPr>
            <a:noAutofit/>
          </a:bodyPr>
          <a:lstStyle>
            <a:lvl1pPr algn="ctr">
              <a:defRPr sz="17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00/00/00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 hasCustomPrompt="1"/>
          </p:nvPr>
        </p:nvSpPr>
        <p:spPr>
          <a:xfrm>
            <a:off x="719669" y="2318515"/>
            <a:ext cx="5271633" cy="88867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4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r>
              <a:rPr lang="en-US"/>
              <a:t>Member of Walgreens Boots Alliance ©2021 Walgreen Co. All rights reserved.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1591" y="609602"/>
            <a:ext cx="6290616" cy="58298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5339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Divider with Long Subhead (Neutral)">
    <p:bg>
      <p:bgPr>
        <a:solidFill>
          <a:srgbClr val="F4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719666" y="3189552"/>
            <a:ext cx="5265209" cy="850287"/>
          </a:xfrm>
        </p:spPr>
        <p:txBody>
          <a:bodyPr lIns="0" tIns="0" rIns="0" bIns="0" anchor="b" anchorCtr="0">
            <a:normAutofit/>
          </a:bodyPr>
          <a:lstStyle>
            <a:lvl1pPr>
              <a:lnSpc>
                <a:spcPct val="100000"/>
              </a:lnSpc>
              <a:defRPr sz="2667" b="0" baseline="0">
                <a:solidFill>
                  <a:srgbClr val="413D3C"/>
                </a:solidFill>
                <a:latin typeface="Georgia" panose="02040502050405020303" pitchFamily="18" charset="0"/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Add subhead here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719665" y="4308187"/>
            <a:ext cx="5265211" cy="1358084"/>
          </a:xfrm>
        </p:spPr>
        <p:txBody>
          <a:bodyPr tIns="0" rIns="0" bIns="0">
            <a:noAutofit/>
          </a:bodyPr>
          <a:lstStyle>
            <a:lvl1pPr>
              <a:lnSpc>
                <a:spcPts val="2187"/>
              </a:lnSpc>
              <a:defRPr sz="1600">
                <a:solidFill>
                  <a:srgbClr val="413D3C"/>
                </a:solidFill>
              </a:defRPr>
            </a:lvl1pPr>
            <a:lvl2pPr>
              <a:defRPr sz="1599">
                <a:solidFill>
                  <a:schemeClr val="accent2"/>
                </a:solidFill>
              </a:defRPr>
            </a:lvl2pPr>
            <a:lvl3pPr>
              <a:defRPr sz="1599">
                <a:solidFill>
                  <a:schemeClr val="accent2"/>
                </a:solidFill>
              </a:defRPr>
            </a:lvl3pPr>
            <a:lvl4pPr>
              <a:defRPr sz="1599">
                <a:solidFill>
                  <a:schemeClr val="accent2"/>
                </a:solidFill>
              </a:defRPr>
            </a:lvl4pPr>
            <a:lvl5pPr>
              <a:defRPr sz="1599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Donec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eros,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at, </a:t>
            </a:r>
            <a:r>
              <a:rPr lang="en-US" err="1"/>
              <a:t>facilisis</a:t>
            </a:r>
            <a:r>
              <a:rPr lang="en-US"/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3" name="Holder 6">
            <a:extLst>
              <a:ext uri="{FF2B5EF4-FFF2-40B4-BE49-F238E27FC236}">
                <a16:creationId xmlns:a16="http://schemas.microsoft.com/office/drawing/2014/main" id="{14B1A322-A7C1-1919-9703-85F22A87B08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303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Divider with Long Subhead (Clay)">
    <p:bg>
      <p:bgPr>
        <a:solidFill>
          <a:srgbClr val="DED5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719666" y="3189552"/>
            <a:ext cx="5265209" cy="850287"/>
          </a:xfrm>
        </p:spPr>
        <p:txBody>
          <a:bodyPr lIns="0" tIns="0" rIns="0" bIns="0" anchor="b" anchorCtr="0">
            <a:normAutofit/>
          </a:bodyPr>
          <a:lstStyle>
            <a:lvl1pPr>
              <a:lnSpc>
                <a:spcPct val="100000"/>
              </a:lnSpc>
              <a:defRPr sz="2667" b="0" baseline="0">
                <a:solidFill>
                  <a:srgbClr val="413D3C"/>
                </a:solidFill>
                <a:latin typeface="Georgia" panose="02040502050405020303" pitchFamily="18" charset="0"/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Add subhead here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719665" y="4308187"/>
            <a:ext cx="5265211" cy="1358084"/>
          </a:xfrm>
        </p:spPr>
        <p:txBody>
          <a:bodyPr tIns="0" rIns="0" bIns="0">
            <a:noAutofit/>
          </a:bodyPr>
          <a:lstStyle>
            <a:lvl1pPr>
              <a:lnSpc>
                <a:spcPts val="2187"/>
              </a:lnSpc>
              <a:defRPr sz="1600">
                <a:solidFill>
                  <a:srgbClr val="413D3C"/>
                </a:solidFill>
              </a:defRPr>
            </a:lvl1pPr>
            <a:lvl2pPr>
              <a:defRPr sz="1599">
                <a:solidFill>
                  <a:schemeClr val="accent2"/>
                </a:solidFill>
              </a:defRPr>
            </a:lvl2pPr>
            <a:lvl3pPr>
              <a:defRPr sz="1599">
                <a:solidFill>
                  <a:schemeClr val="accent2"/>
                </a:solidFill>
              </a:defRPr>
            </a:lvl3pPr>
            <a:lvl4pPr>
              <a:defRPr sz="1599">
                <a:solidFill>
                  <a:schemeClr val="accent2"/>
                </a:solidFill>
              </a:defRPr>
            </a:lvl4pPr>
            <a:lvl5pPr>
              <a:defRPr sz="1599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Donec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at, </a:t>
            </a:r>
            <a:r>
              <a:rPr lang="en-US" err="1"/>
              <a:t>facilisis</a:t>
            </a:r>
            <a:r>
              <a:rPr lang="en-US"/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3" name="Holder 6">
            <a:extLst>
              <a:ext uri="{FF2B5EF4-FFF2-40B4-BE49-F238E27FC236}">
                <a16:creationId xmlns:a16="http://schemas.microsoft.com/office/drawing/2014/main" id="{14B1A322-A7C1-1919-9703-85F22A87B08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16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Divider with Long Subhead (Charcoal)">
    <p:bg>
      <p:bgPr>
        <a:solidFill>
          <a:srgbClr val="413D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719666" y="3189552"/>
            <a:ext cx="5265209" cy="850287"/>
          </a:xfrm>
        </p:spPr>
        <p:txBody>
          <a:bodyPr lIns="0" tIns="0" rIns="0" bIns="0" anchor="b" anchorCtr="0">
            <a:normAutofit/>
          </a:bodyPr>
          <a:lstStyle>
            <a:lvl1pPr>
              <a:lnSpc>
                <a:spcPct val="100000"/>
              </a:lnSpc>
              <a:defRPr sz="2667" b="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Add subhead here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719665" y="4308187"/>
            <a:ext cx="5265211" cy="1358084"/>
          </a:xfrm>
        </p:spPr>
        <p:txBody>
          <a:bodyPr tIns="0" rIns="0" bIns="0">
            <a:noAutofit/>
          </a:bodyPr>
          <a:lstStyle>
            <a:lvl1pPr>
              <a:lnSpc>
                <a:spcPts val="2187"/>
              </a:lnSpc>
              <a:defRPr sz="1600">
                <a:solidFill>
                  <a:schemeClr val="tx1"/>
                </a:solidFill>
              </a:defRPr>
            </a:lvl1pPr>
            <a:lvl2pPr>
              <a:defRPr sz="1599">
                <a:solidFill>
                  <a:schemeClr val="accent2"/>
                </a:solidFill>
              </a:defRPr>
            </a:lvl2pPr>
            <a:lvl3pPr>
              <a:defRPr sz="1599">
                <a:solidFill>
                  <a:schemeClr val="accent2"/>
                </a:solidFill>
              </a:defRPr>
            </a:lvl3pPr>
            <a:lvl4pPr>
              <a:defRPr sz="1599">
                <a:solidFill>
                  <a:schemeClr val="accent2"/>
                </a:solidFill>
              </a:defRPr>
            </a:lvl4pPr>
            <a:lvl5pPr>
              <a:defRPr sz="1599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Donec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eros,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at, </a:t>
            </a:r>
            <a:r>
              <a:rPr lang="en-US" err="1"/>
              <a:t>facilisis</a:t>
            </a:r>
            <a:r>
              <a:rPr lang="en-US"/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3" name="Holder 6">
            <a:extLst>
              <a:ext uri="{FF2B5EF4-FFF2-40B4-BE49-F238E27FC236}">
                <a16:creationId xmlns:a16="http://schemas.microsoft.com/office/drawing/2014/main" id="{14B1A322-A7C1-1919-9703-85F22A87B08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1720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mple bullets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778"/>
            <a:ext cx="10735735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sp>
        <p:nvSpPr>
          <p:cNvPr id="11" name="Footer Placeholder 24"/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D3B72F9-ABF3-9A29-9B2F-5CFE75E545B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19137" y="1396177"/>
            <a:ext cx="10736264" cy="4417247"/>
          </a:xfrm>
        </p:spPr>
        <p:txBody>
          <a:bodyPr>
            <a:normAutofit/>
          </a:bodyPr>
          <a:lstStyle>
            <a:lvl1pPr marL="380990" indent="-380990">
              <a:buFont typeface="Arial" panose="020B0604020202020204" pitchFamily="34" charset="0"/>
              <a:buChar char="•"/>
              <a:defRPr sz="2400"/>
            </a:lvl1pPr>
          </a:lstStyle>
          <a:p>
            <a:pPr lvl="0"/>
            <a:r>
              <a:rPr lang="en-US"/>
              <a:t>Use this slide for simple bullet points</a:t>
            </a:r>
          </a:p>
          <a:p>
            <a:pPr lvl="0"/>
            <a:endParaRPr lang="en-US"/>
          </a:p>
          <a:p>
            <a:pPr lvl="0"/>
            <a:r>
              <a:rPr lang="en-US"/>
              <a:t>Or longer text</a:t>
            </a:r>
          </a:p>
        </p:txBody>
      </p:sp>
    </p:spTree>
    <p:extLst>
      <p:ext uri="{BB962C8B-B14F-4D97-AF65-F5344CB8AC3E}">
        <p14:creationId xmlns:p14="http://schemas.microsoft.com/office/powerpoint/2010/main" val="13747203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mple bullets (neutral)">
    <p:bg>
      <p:bgPr>
        <a:solidFill>
          <a:srgbClr val="F4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778"/>
            <a:ext cx="10735735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sp>
        <p:nvSpPr>
          <p:cNvPr id="11" name="Footer Placeholder 24"/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87371AD-A7A8-473A-0890-BC400764D93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19137" y="1396177"/>
            <a:ext cx="10736264" cy="4417247"/>
          </a:xfrm>
        </p:spPr>
        <p:txBody>
          <a:bodyPr>
            <a:normAutofit/>
          </a:bodyPr>
          <a:lstStyle>
            <a:lvl1pPr marL="380990" indent="-380990">
              <a:buFont typeface="Arial" panose="020B0604020202020204" pitchFamily="34" charset="0"/>
              <a:buChar char="•"/>
              <a:defRPr sz="2400"/>
            </a:lvl1pPr>
          </a:lstStyle>
          <a:p>
            <a:pPr lvl="0"/>
            <a:r>
              <a:rPr lang="en-US"/>
              <a:t>Use this slide for simple bullet points</a:t>
            </a:r>
          </a:p>
          <a:p>
            <a:pPr lvl="0"/>
            <a:endParaRPr lang="en-US"/>
          </a:p>
          <a:p>
            <a:pPr lvl="0"/>
            <a:r>
              <a:rPr lang="en-US"/>
              <a:t>Or longer text</a:t>
            </a:r>
          </a:p>
        </p:txBody>
      </p:sp>
    </p:spTree>
    <p:extLst>
      <p:ext uri="{BB962C8B-B14F-4D97-AF65-F5344CB8AC3E}">
        <p14:creationId xmlns:p14="http://schemas.microsoft.com/office/powerpoint/2010/main" val="2168214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mple bullets (clay)">
    <p:bg>
      <p:bgPr>
        <a:solidFill>
          <a:srgbClr val="DED5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778"/>
            <a:ext cx="10735735" cy="810163"/>
          </a:xfrm>
        </p:spPr>
        <p:txBody>
          <a:bodyPr/>
          <a:lstStyle/>
          <a:p>
            <a:r>
              <a:rPr lang="en-US"/>
              <a:t>Headline</a:t>
            </a:r>
          </a:p>
        </p:txBody>
      </p:sp>
      <p:sp>
        <p:nvSpPr>
          <p:cNvPr id="11" name="Footer Placeholder 24"/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6386D92-3B3D-2F07-FD79-BB97A93DBF6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19137" y="1396177"/>
            <a:ext cx="10736264" cy="4417247"/>
          </a:xfrm>
        </p:spPr>
        <p:txBody>
          <a:bodyPr>
            <a:normAutofit/>
          </a:bodyPr>
          <a:lstStyle>
            <a:lvl1pPr marL="380990" indent="-380990">
              <a:buFont typeface="Arial" panose="020B0604020202020204" pitchFamily="34" charset="0"/>
              <a:buChar char="•"/>
              <a:defRPr sz="2400"/>
            </a:lvl1pPr>
          </a:lstStyle>
          <a:p>
            <a:pPr lvl="0"/>
            <a:r>
              <a:rPr lang="en-US"/>
              <a:t>Use this slide for simple bullet points</a:t>
            </a:r>
          </a:p>
          <a:p>
            <a:pPr lvl="0"/>
            <a:endParaRPr lang="en-US"/>
          </a:p>
          <a:p>
            <a:pPr lvl="0"/>
            <a:r>
              <a:rPr lang="en-US"/>
              <a:t>Or longer text</a:t>
            </a:r>
          </a:p>
        </p:txBody>
      </p:sp>
    </p:spTree>
    <p:extLst>
      <p:ext uri="{BB962C8B-B14F-4D97-AF65-F5344CB8AC3E}">
        <p14:creationId xmlns:p14="http://schemas.microsoft.com/office/powerpoint/2010/main" val="38598288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mple bullets (charcoal)">
    <p:bg>
      <p:bgPr>
        <a:solidFill>
          <a:srgbClr val="413D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9"/>
          <p:cNvSpPr>
            <a:spLocks noGrp="1"/>
          </p:cNvSpPr>
          <p:nvPr>
            <p:ph type="title" hasCustomPrompt="1"/>
          </p:nvPr>
        </p:nvSpPr>
        <p:spPr>
          <a:xfrm>
            <a:off x="719666" y="379778"/>
            <a:ext cx="10735735" cy="8101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1" name="Footer Placeholder 24"/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719136" y="6019800"/>
            <a:ext cx="107362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094D1B09-6F9D-CD4D-1FC5-B7D75AE3323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19137" y="1396177"/>
            <a:ext cx="10736264" cy="4417247"/>
          </a:xfrm>
        </p:spPr>
        <p:txBody>
          <a:bodyPr>
            <a:normAutofit/>
          </a:bodyPr>
          <a:lstStyle>
            <a:lvl1pPr marL="380990" indent="-38099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Use this slide for simple bullet points</a:t>
            </a:r>
          </a:p>
          <a:p>
            <a:pPr lvl="0"/>
            <a:endParaRPr lang="en-US"/>
          </a:p>
          <a:p>
            <a:pPr lvl="0"/>
            <a:r>
              <a:rPr lang="en-US"/>
              <a:t>Or longer text</a:t>
            </a:r>
          </a:p>
        </p:txBody>
      </p:sp>
    </p:spTree>
    <p:extLst>
      <p:ext uri="{BB962C8B-B14F-4D97-AF65-F5344CB8AC3E}">
        <p14:creationId xmlns:p14="http://schemas.microsoft.com/office/powerpoint/2010/main" val="27633247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and narrow image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7"/>
          <p:cNvSpPr>
            <a:spLocks noGrp="1"/>
          </p:cNvSpPr>
          <p:nvPr>
            <p:ph type="pic" sz="quarter" idx="15" hasCustomPrompt="1"/>
          </p:nvPr>
        </p:nvSpPr>
        <p:spPr>
          <a:xfrm>
            <a:off x="9175899" y="1"/>
            <a:ext cx="3006576" cy="685800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999" i="1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19668" y="375816"/>
            <a:ext cx="8004185" cy="1647232"/>
          </a:xfrm>
        </p:spPr>
        <p:txBody>
          <a:bodyPr anchor="b" anchorCtr="0">
            <a:noAutofit/>
          </a:bodyPr>
          <a:lstStyle>
            <a:lvl1pPr algn="l">
              <a:defRPr sz="4000" baseline="0"/>
            </a:lvl1pPr>
          </a:lstStyle>
          <a:p>
            <a:r>
              <a:rPr lang="en-US"/>
              <a:t>Add a short </a:t>
            </a:r>
            <a:br>
              <a:rPr lang="en-US"/>
            </a:br>
            <a:r>
              <a:rPr lang="en-US"/>
              <a:t>headline here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20726" y="2175479"/>
            <a:ext cx="7999788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20727" y="2781565"/>
            <a:ext cx="8003125" cy="3032494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80057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7" name="Footer Placeholder 24">
            <a:extLst>
              <a:ext uri="{FF2B5EF4-FFF2-40B4-BE49-F238E27FC236}">
                <a16:creationId xmlns:a16="http://schemas.microsoft.com/office/drawing/2014/main" id="{0D30AE40-8E54-8C4C-848B-760F1BEE8BB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sp>
        <p:nvSpPr>
          <p:cNvPr id="2" name="Holder 6">
            <a:extLst>
              <a:ext uri="{FF2B5EF4-FFF2-40B4-BE49-F238E27FC236}">
                <a16:creationId xmlns:a16="http://schemas.microsoft.com/office/drawing/2014/main" id="{0103B821-C22C-379A-BC37-95434026A5D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6155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and narrow image (neutral)">
    <p:bg>
      <p:bgPr>
        <a:solidFill>
          <a:srgbClr val="F4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7"/>
          <p:cNvSpPr>
            <a:spLocks noGrp="1"/>
          </p:cNvSpPr>
          <p:nvPr>
            <p:ph type="pic" sz="quarter" idx="15" hasCustomPrompt="1"/>
          </p:nvPr>
        </p:nvSpPr>
        <p:spPr>
          <a:xfrm>
            <a:off x="9175899" y="1"/>
            <a:ext cx="3006576" cy="685800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999" i="1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19668" y="375816"/>
            <a:ext cx="8004185" cy="1647232"/>
          </a:xfrm>
        </p:spPr>
        <p:txBody>
          <a:bodyPr anchor="b" anchorCtr="0">
            <a:noAutofit/>
          </a:bodyPr>
          <a:lstStyle>
            <a:lvl1pPr algn="l">
              <a:defRPr sz="4000" baseline="0"/>
            </a:lvl1pPr>
          </a:lstStyle>
          <a:p>
            <a:r>
              <a:rPr lang="en-US"/>
              <a:t>Add a short </a:t>
            </a:r>
            <a:br>
              <a:rPr lang="en-US"/>
            </a:br>
            <a:r>
              <a:rPr lang="en-US"/>
              <a:t>headline here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20726" y="2175479"/>
            <a:ext cx="7999788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20727" y="2781565"/>
            <a:ext cx="8003125" cy="3032494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80057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7" name="Footer Placeholder 24">
            <a:extLst>
              <a:ext uri="{FF2B5EF4-FFF2-40B4-BE49-F238E27FC236}">
                <a16:creationId xmlns:a16="http://schemas.microsoft.com/office/drawing/2014/main" id="{0D30AE40-8E54-8C4C-848B-760F1BEE8BB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sp>
        <p:nvSpPr>
          <p:cNvPr id="2" name="Holder 6">
            <a:extLst>
              <a:ext uri="{FF2B5EF4-FFF2-40B4-BE49-F238E27FC236}">
                <a16:creationId xmlns:a16="http://schemas.microsoft.com/office/drawing/2014/main" id="{0103B821-C22C-379A-BC37-95434026A5D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588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and narrow image (clay)">
    <p:bg>
      <p:bgPr>
        <a:solidFill>
          <a:srgbClr val="DED5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7"/>
          <p:cNvSpPr>
            <a:spLocks noGrp="1"/>
          </p:cNvSpPr>
          <p:nvPr>
            <p:ph type="pic" sz="quarter" idx="15" hasCustomPrompt="1"/>
          </p:nvPr>
        </p:nvSpPr>
        <p:spPr>
          <a:xfrm>
            <a:off x="9175899" y="1"/>
            <a:ext cx="3006576" cy="685800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999" i="1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19668" y="375816"/>
            <a:ext cx="8004185" cy="1647232"/>
          </a:xfrm>
        </p:spPr>
        <p:txBody>
          <a:bodyPr anchor="b" anchorCtr="0">
            <a:noAutofit/>
          </a:bodyPr>
          <a:lstStyle>
            <a:lvl1pPr algn="l">
              <a:defRPr sz="4000" baseline="0"/>
            </a:lvl1pPr>
          </a:lstStyle>
          <a:p>
            <a:r>
              <a:rPr lang="en-US"/>
              <a:t>Add a short </a:t>
            </a:r>
            <a:br>
              <a:rPr lang="en-US"/>
            </a:br>
            <a:r>
              <a:rPr lang="en-US"/>
              <a:t>headline here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20726" y="2175479"/>
            <a:ext cx="7999788" cy="453656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1600" b="1">
                <a:solidFill>
                  <a:srgbClr val="A32A33"/>
                </a:solidFill>
              </a:defRPr>
            </a:lvl1pPr>
            <a:lvl2pPr marL="9516" indent="0">
              <a:lnSpc>
                <a:spcPts val="2197"/>
              </a:lnSpc>
              <a:tabLst/>
              <a:defRPr sz="1599">
                <a:solidFill>
                  <a:schemeClr val="accent2"/>
                </a:solidFill>
              </a:defRPr>
            </a:lvl2pPr>
            <a:lvl3pPr marL="348921" indent="-117365">
              <a:buFont typeface="Arial" charset="0"/>
              <a:buChar char="•"/>
              <a:tabLst/>
              <a:defRPr sz="1599" baseline="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720727" y="2781565"/>
            <a:ext cx="8003125" cy="3032494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1" y="6325554"/>
            <a:ext cx="1156227" cy="239275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6019800"/>
            <a:ext cx="8005764" cy="151765"/>
          </a:xfrm>
        </p:spPr>
        <p:txBody>
          <a:bodyPr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999" spc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Add footnote</a:t>
            </a:r>
          </a:p>
        </p:txBody>
      </p:sp>
      <p:sp>
        <p:nvSpPr>
          <p:cNvPr id="17" name="Footer Placeholder 24">
            <a:extLst>
              <a:ext uri="{FF2B5EF4-FFF2-40B4-BE49-F238E27FC236}">
                <a16:creationId xmlns:a16="http://schemas.microsoft.com/office/drawing/2014/main" id="{0D30AE40-8E54-8C4C-848B-760F1BEE8BB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2101851" y="6377942"/>
            <a:ext cx="3883023" cy="123054"/>
          </a:xfrm>
        </p:spPr>
        <p:txBody>
          <a:bodyPr/>
          <a:lstStyle/>
          <a:p>
            <a:endParaRPr lang="en-US"/>
          </a:p>
        </p:txBody>
      </p:sp>
      <p:sp>
        <p:nvSpPr>
          <p:cNvPr id="2" name="Holder 6">
            <a:extLst>
              <a:ext uri="{FF2B5EF4-FFF2-40B4-BE49-F238E27FC236}">
                <a16:creationId xmlns:a16="http://schemas.microsoft.com/office/drawing/2014/main" id="{0103B821-C22C-379A-BC37-95434026A5D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</p:spPr>
        <p:txBody>
          <a:bodyPr lIns="0" tIns="0" rIns="0" bIns="0"/>
          <a:lstStyle>
            <a:lvl1pPr algn="r">
              <a:defRPr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29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slideLayout" Target="../slideLayouts/slideLayout34.xml"/><Relationship Id="rId39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29.xml"/><Relationship Id="rId34" Type="http://schemas.openxmlformats.org/officeDocument/2006/relationships/slideLayout" Target="../slideLayouts/slideLayout42.xml"/><Relationship Id="rId42" Type="http://schemas.openxmlformats.org/officeDocument/2006/relationships/slideLayout" Target="../slideLayouts/slideLayout50.xml"/><Relationship Id="rId47" Type="http://schemas.openxmlformats.org/officeDocument/2006/relationships/slideLayout" Target="../slideLayouts/slideLayout55.xml"/><Relationship Id="rId50" Type="http://schemas.openxmlformats.org/officeDocument/2006/relationships/slideLayout" Target="../slideLayouts/slideLayout58.xml"/><Relationship Id="rId55" Type="http://schemas.openxmlformats.org/officeDocument/2006/relationships/slideLayout" Target="../slideLayouts/slideLayout63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9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40.xml"/><Relationship Id="rId37" Type="http://schemas.openxmlformats.org/officeDocument/2006/relationships/slideLayout" Target="../slideLayouts/slideLayout45.xml"/><Relationship Id="rId40" Type="http://schemas.openxmlformats.org/officeDocument/2006/relationships/slideLayout" Target="../slideLayouts/slideLayout48.xml"/><Relationship Id="rId45" Type="http://schemas.openxmlformats.org/officeDocument/2006/relationships/slideLayout" Target="../slideLayouts/slideLayout53.xml"/><Relationship Id="rId53" Type="http://schemas.openxmlformats.org/officeDocument/2006/relationships/slideLayout" Target="../slideLayouts/slideLayout61.xml"/><Relationship Id="rId58" Type="http://schemas.openxmlformats.org/officeDocument/2006/relationships/tags" Target="../tags/tag1.xml"/><Relationship Id="rId5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slideLayout" Target="../slideLayouts/slideLayout35.xml"/><Relationship Id="rId30" Type="http://schemas.openxmlformats.org/officeDocument/2006/relationships/slideLayout" Target="../slideLayouts/slideLayout38.xml"/><Relationship Id="rId35" Type="http://schemas.openxmlformats.org/officeDocument/2006/relationships/slideLayout" Target="../slideLayouts/slideLayout43.xml"/><Relationship Id="rId43" Type="http://schemas.openxmlformats.org/officeDocument/2006/relationships/slideLayout" Target="../slideLayouts/slideLayout51.xml"/><Relationship Id="rId48" Type="http://schemas.openxmlformats.org/officeDocument/2006/relationships/slideLayout" Target="../slideLayouts/slideLayout56.xml"/><Relationship Id="rId56" Type="http://schemas.openxmlformats.org/officeDocument/2006/relationships/slideLayout" Target="../slideLayouts/slideLayout64.xml"/><Relationship Id="rId8" Type="http://schemas.openxmlformats.org/officeDocument/2006/relationships/slideLayout" Target="../slideLayouts/slideLayout16.xml"/><Relationship Id="rId51" Type="http://schemas.openxmlformats.org/officeDocument/2006/relationships/slideLayout" Target="../slideLayouts/slideLayout59.xml"/><Relationship Id="rId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33" Type="http://schemas.openxmlformats.org/officeDocument/2006/relationships/slideLayout" Target="../slideLayouts/slideLayout41.xml"/><Relationship Id="rId38" Type="http://schemas.openxmlformats.org/officeDocument/2006/relationships/slideLayout" Target="../slideLayouts/slideLayout46.xml"/><Relationship Id="rId46" Type="http://schemas.openxmlformats.org/officeDocument/2006/relationships/slideLayout" Target="../slideLayouts/slideLayout54.xml"/><Relationship Id="rId59" Type="http://schemas.openxmlformats.org/officeDocument/2006/relationships/oleObject" Target="../embeddings/oleObject1.bin"/><Relationship Id="rId20" Type="http://schemas.openxmlformats.org/officeDocument/2006/relationships/slideLayout" Target="../slideLayouts/slideLayout28.xml"/><Relationship Id="rId41" Type="http://schemas.openxmlformats.org/officeDocument/2006/relationships/slideLayout" Target="../slideLayouts/slideLayout49.xml"/><Relationship Id="rId54" Type="http://schemas.openxmlformats.org/officeDocument/2006/relationships/slideLayout" Target="../slideLayouts/slideLayout62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slideLayout" Target="../slideLayouts/slideLayout36.xml"/><Relationship Id="rId36" Type="http://schemas.openxmlformats.org/officeDocument/2006/relationships/slideLayout" Target="../slideLayouts/slideLayout44.xml"/><Relationship Id="rId49" Type="http://schemas.openxmlformats.org/officeDocument/2006/relationships/slideLayout" Target="../slideLayouts/slideLayout57.xml"/><Relationship Id="rId57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31" Type="http://schemas.openxmlformats.org/officeDocument/2006/relationships/slideLayout" Target="../slideLayouts/slideLayout39.xml"/><Relationship Id="rId44" Type="http://schemas.openxmlformats.org/officeDocument/2006/relationships/slideLayout" Target="../slideLayouts/slideLayout52.xml"/><Relationship Id="rId52" Type="http://schemas.openxmlformats.org/officeDocument/2006/relationships/slideLayout" Target="../slideLayouts/slideLayout60.xml"/><Relationship Id="rId60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81.xml"/><Relationship Id="rId21" Type="http://schemas.openxmlformats.org/officeDocument/2006/relationships/slideLayout" Target="../slideLayouts/slideLayout85.xml"/><Relationship Id="rId42" Type="http://schemas.openxmlformats.org/officeDocument/2006/relationships/slideLayout" Target="../slideLayouts/slideLayout106.xml"/><Relationship Id="rId63" Type="http://schemas.openxmlformats.org/officeDocument/2006/relationships/slideLayout" Target="../slideLayouts/slideLayout127.xml"/><Relationship Id="rId84" Type="http://schemas.openxmlformats.org/officeDocument/2006/relationships/slideLayout" Target="../slideLayouts/slideLayout148.xml"/><Relationship Id="rId138" Type="http://schemas.openxmlformats.org/officeDocument/2006/relationships/slideLayout" Target="../slideLayouts/slideLayout202.xml"/><Relationship Id="rId16" Type="http://schemas.openxmlformats.org/officeDocument/2006/relationships/slideLayout" Target="../slideLayouts/slideLayout80.xml"/><Relationship Id="rId107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75.xml"/><Relationship Id="rId32" Type="http://schemas.openxmlformats.org/officeDocument/2006/relationships/slideLayout" Target="../slideLayouts/slideLayout96.xml"/><Relationship Id="rId37" Type="http://schemas.openxmlformats.org/officeDocument/2006/relationships/slideLayout" Target="../slideLayouts/slideLayout101.xml"/><Relationship Id="rId53" Type="http://schemas.openxmlformats.org/officeDocument/2006/relationships/slideLayout" Target="../slideLayouts/slideLayout117.xml"/><Relationship Id="rId58" Type="http://schemas.openxmlformats.org/officeDocument/2006/relationships/slideLayout" Target="../slideLayouts/slideLayout122.xml"/><Relationship Id="rId74" Type="http://schemas.openxmlformats.org/officeDocument/2006/relationships/slideLayout" Target="../slideLayouts/slideLayout138.xml"/><Relationship Id="rId79" Type="http://schemas.openxmlformats.org/officeDocument/2006/relationships/slideLayout" Target="../slideLayouts/slideLayout143.xml"/><Relationship Id="rId102" Type="http://schemas.openxmlformats.org/officeDocument/2006/relationships/slideLayout" Target="../slideLayouts/slideLayout166.xml"/><Relationship Id="rId123" Type="http://schemas.openxmlformats.org/officeDocument/2006/relationships/slideLayout" Target="../slideLayouts/slideLayout187.xml"/><Relationship Id="rId128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69.xml"/><Relationship Id="rId90" Type="http://schemas.openxmlformats.org/officeDocument/2006/relationships/slideLayout" Target="../slideLayouts/slideLayout154.xml"/><Relationship Id="rId95" Type="http://schemas.openxmlformats.org/officeDocument/2006/relationships/slideLayout" Target="../slideLayouts/slideLayout159.xml"/><Relationship Id="rId22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91.xml"/><Relationship Id="rId43" Type="http://schemas.openxmlformats.org/officeDocument/2006/relationships/slideLayout" Target="../slideLayouts/slideLayout107.xml"/><Relationship Id="rId48" Type="http://schemas.openxmlformats.org/officeDocument/2006/relationships/slideLayout" Target="../slideLayouts/slideLayout112.xml"/><Relationship Id="rId64" Type="http://schemas.openxmlformats.org/officeDocument/2006/relationships/slideLayout" Target="../slideLayouts/slideLayout128.xml"/><Relationship Id="rId69" Type="http://schemas.openxmlformats.org/officeDocument/2006/relationships/slideLayout" Target="../slideLayouts/slideLayout133.xml"/><Relationship Id="rId113" Type="http://schemas.openxmlformats.org/officeDocument/2006/relationships/slideLayout" Target="../slideLayouts/slideLayout177.xml"/><Relationship Id="rId118" Type="http://schemas.openxmlformats.org/officeDocument/2006/relationships/slideLayout" Target="../slideLayouts/slideLayout182.xml"/><Relationship Id="rId134" Type="http://schemas.openxmlformats.org/officeDocument/2006/relationships/slideLayout" Target="../slideLayouts/slideLayout198.xml"/><Relationship Id="rId139" Type="http://schemas.openxmlformats.org/officeDocument/2006/relationships/theme" Target="../theme/theme3.xml"/><Relationship Id="rId80" Type="http://schemas.openxmlformats.org/officeDocument/2006/relationships/slideLayout" Target="../slideLayouts/slideLayout144.xml"/><Relationship Id="rId85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33" Type="http://schemas.openxmlformats.org/officeDocument/2006/relationships/slideLayout" Target="../slideLayouts/slideLayout97.xml"/><Relationship Id="rId38" Type="http://schemas.openxmlformats.org/officeDocument/2006/relationships/slideLayout" Target="../slideLayouts/slideLayout102.xml"/><Relationship Id="rId59" Type="http://schemas.openxmlformats.org/officeDocument/2006/relationships/slideLayout" Target="../slideLayouts/slideLayout123.xml"/><Relationship Id="rId103" Type="http://schemas.openxmlformats.org/officeDocument/2006/relationships/slideLayout" Target="../slideLayouts/slideLayout167.xml"/><Relationship Id="rId108" Type="http://schemas.openxmlformats.org/officeDocument/2006/relationships/slideLayout" Target="../slideLayouts/slideLayout172.xml"/><Relationship Id="rId124" Type="http://schemas.openxmlformats.org/officeDocument/2006/relationships/slideLayout" Target="../slideLayouts/slideLayout188.xml"/><Relationship Id="rId129" Type="http://schemas.openxmlformats.org/officeDocument/2006/relationships/slideLayout" Target="../slideLayouts/slideLayout193.xml"/><Relationship Id="rId54" Type="http://schemas.openxmlformats.org/officeDocument/2006/relationships/slideLayout" Target="../slideLayouts/slideLayout118.xml"/><Relationship Id="rId70" Type="http://schemas.openxmlformats.org/officeDocument/2006/relationships/slideLayout" Target="../slideLayouts/slideLayout134.xml"/><Relationship Id="rId75" Type="http://schemas.openxmlformats.org/officeDocument/2006/relationships/slideLayout" Target="../slideLayouts/slideLayout139.xml"/><Relationship Id="rId91" Type="http://schemas.openxmlformats.org/officeDocument/2006/relationships/slideLayout" Target="../slideLayouts/slideLayout155.xml"/><Relationship Id="rId96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87.xml"/><Relationship Id="rId28" Type="http://schemas.openxmlformats.org/officeDocument/2006/relationships/slideLayout" Target="../slideLayouts/slideLayout92.xml"/><Relationship Id="rId49" Type="http://schemas.openxmlformats.org/officeDocument/2006/relationships/slideLayout" Target="../slideLayouts/slideLayout113.xml"/><Relationship Id="rId114" Type="http://schemas.openxmlformats.org/officeDocument/2006/relationships/slideLayout" Target="../slideLayouts/slideLayout178.xml"/><Relationship Id="rId119" Type="http://schemas.openxmlformats.org/officeDocument/2006/relationships/slideLayout" Target="../slideLayouts/slideLayout183.xml"/><Relationship Id="rId44" Type="http://schemas.openxmlformats.org/officeDocument/2006/relationships/slideLayout" Target="../slideLayouts/slideLayout108.xml"/><Relationship Id="rId60" Type="http://schemas.openxmlformats.org/officeDocument/2006/relationships/slideLayout" Target="../slideLayouts/slideLayout124.xml"/><Relationship Id="rId65" Type="http://schemas.openxmlformats.org/officeDocument/2006/relationships/slideLayout" Target="../slideLayouts/slideLayout129.xml"/><Relationship Id="rId81" Type="http://schemas.openxmlformats.org/officeDocument/2006/relationships/slideLayout" Target="../slideLayouts/slideLayout145.xml"/><Relationship Id="rId86" Type="http://schemas.openxmlformats.org/officeDocument/2006/relationships/slideLayout" Target="../slideLayouts/slideLayout150.xml"/><Relationship Id="rId130" Type="http://schemas.openxmlformats.org/officeDocument/2006/relationships/slideLayout" Target="../slideLayouts/slideLayout194.xml"/><Relationship Id="rId135" Type="http://schemas.openxmlformats.org/officeDocument/2006/relationships/slideLayout" Target="../slideLayouts/slideLayout199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39" Type="http://schemas.openxmlformats.org/officeDocument/2006/relationships/slideLayout" Target="../slideLayouts/slideLayout103.xml"/><Relationship Id="rId109" Type="http://schemas.openxmlformats.org/officeDocument/2006/relationships/slideLayout" Target="../slideLayouts/slideLayout173.xml"/><Relationship Id="rId34" Type="http://schemas.openxmlformats.org/officeDocument/2006/relationships/slideLayout" Target="../slideLayouts/slideLayout98.xml"/><Relationship Id="rId50" Type="http://schemas.openxmlformats.org/officeDocument/2006/relationships/slideLayout" Target="../slideLayouts/slideLayout114.xml"/><Relationship Id="rId55" Type="http://schemas.openxmlformats.org/officeDocument/2006/relationships/slideLayout" Target="../slideLayouts/slideLayout119.xml"/><Relationship Id="rId76" Type="http://schemas.openxmlformats.org/officeDocument/2006/relationships/slideLayout" Target="../slideLayouts/slideLayout140.xml"/><Relationship Id="rId97" Type="http://schemas.openxmlformats.org/officeDocument/2006/relationships/slideLayout" Target="../slideLayouts/slideLayout161.xml"/><Relationship Id="rId104" Type="http://schemas.openxmlformats.org/officeDocument/2006/relationships/slideLayout" Target="../slideLayouts/slideLayout168.xml"/><Relationship Id="rId120" Type="http://schemas.openxmlformats.org/officeDocument/2006/relationships/slideLayout" Target="../slideLayouts/slideLayout184.xml"/><Relationship Id="rId125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71.xml"/><Relationship Id="rId71" Type="http://schemas.openxmlformats.org/officeDocument/2006/relationships/slideLayout" Target="../slideLayouts/slideLayout135.xml"/><Relationship Id="rId9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66.xml"/><Relationship Id="rId29" Type="http://schemas.openxmlformats.org/officeDocument/2006/relationships/slideLayout" Target="../slideLayouts/slideLayout93.xml"/><Relationship Id="rId24" Type="http://schemas.openxmlformats.org/officeDocument/2006/relationships/slideLayout" Target="../slideLayouts/slideLayout88.xml"/><Relationship Id="rId40" Type="http://schemas.openxmlformats.org/officeDocument/2006/relationships/slideLayout" Target="../slideLayouts/slideLayout104.xml"/><Relationship Id="rId45" Type="http://schemas.openxmlformats.org/officeDocument/2006/relationships/slideLayout" Target="../slideLayouts/slideLayout109.xml"/><Relationship Id="rId66" Type="http://schemas.openxmlformats.org/officeDocument/2006/relationships/slideLayout" Target="../slideLayouts/slideLayout130.xml"/><Relationship Id="rId87" Type="http://schemas.openxmlformats.org/officeDocument/2006/relationships/slideLayout" Target="../slideLayouts/slideLayout151.xml"/><Relationship Id="rId110" Type="http://schemas.openxmlformats.org/officeDocument/2006/relationships/slideLayout" Target="../slideLayouts/slideLayout174.xml"/><Relationship Id="rId115" Type="http://schemas.openxmlformats.org/officeDocument/2006/relationships/slideLayout" Target="../slideLayouts/slideLayout179.xml"/><Relationship Id="rId131" Type="http://schemas.openxmlformats.org/officeDocument/2006/relationships/slideLayout" Target="../slideLayouts/slideLayout195.xml"/><Relationship Id="rId136" Type="http://schemas.openxmlformats.org/officeDocument/2006/relationships/slideLayout" Target="../slideLayouts/slideLayout200.xml"/><Relationship Id="rId61" Type="http://schemas.openxmlformats.org/officeDocument/2006/relationships/slideLayout" Target="../slideLayouts/slideLayout125.xml"/><Relationship Id="rId82" Type="http://schemas.openxmlformats.org/officeDocument/2006/relationships/slideLayout" Target="../slideLayouts/slideLayout146.xml"/><Relationship Id="rId1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78.xml"/><Relationship Id="rId30" Type="http://schemas.openxmlformats.org/officeDocument/2006/relationships/slideLayout" Target="../slideLayouts/slideLayout94.xml"/><Relationship Id="rId35" Type="http://schemas.openxmlformats.org/officeDocument/2006/relationships/slideLayout" Target="../slideLayouts/slideLayout99.xml"/><Relationship Id="rId56" Type="http://schemas.openxmlformats.org/officeDocument/2006/relationships/slideLayout" Target="../slideLayouts/slideLayout120.xml"/><Relationship Id="rId77" Type="http://schemas.openxmlformats.org/officeDocument/2006/relationships/slideLayout" Target="../slideLayouts/slideLayout141.xml"/><Relationship Id="rId100" Type="http://schemas.openxmlformats.org/officeDocument/2006/relationships/slideLayout" Target="../slideLayouts/slideLayout164.xml"/><Relationship Id="rId105" Type="http://schemas.openxmlformats.org/officeDocument/2006/relationships/slideLayout" Target="../slideLayouts/slideLayout169.xml"/><Relationship Id="rId126" Type="http://schemas.openxmlformats.org/officeDocument/2006/relationships/slideLayout" Target="../slideLayouts/slideLayout190.xml"/><Relationship Id="rId8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115.xml"/><Relationship Id="rId72" Type="http://schemas.openxmlformats.org/officeDocument/2006/relationships/slideLayout" Target="../slideLayouts/slideLayout136.xml"/><Relationship Id="rId93" Type="http://schemas.openxmlformats.org/officeDocument/2006/relationships/slideLayout" Target="../slideLayouts/slideLayout157.xml"/><Relationship Id="rId98" Type="http://schemas.openxmlformats.org/officeDocument/2006/relationships/slideLayout" Target="../slideLayouts/slideLayout162.xml"/><Relationship Id="rId121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89.xml"/><Relationship Id="rId46" Type="http://schemas.openxmlformats.org/officeDocument/2006/relationships/slideLayout" Target="../slideLayouts/slideLayout110.xml"/><Relationship Id="rId67" Type="http://schemas.openxmlformats.org/officeDocument/2006/relationships/slideLayout" Target="../slideLayouts/slideLayout131.xml"/><Relationship Id="rId116" Type="http://schemas.openxmlformats.org/officeDocument/2006/relationships/slideLayout" Target="../slideLayouts/slideLayout180.xml"/><Relationship Id="rId137" Type="http://schemas.openxmlformats.org/officeDocument/2006/relationships/slideLayout" Target="../slideLayouts/slideLayout201.xml"/><Relationship Id="rId20" Type="http://schemas.openxmlformats.org/officeDocument/2006/relationships/slideLayout" Target="../slideLayouts/slideLayout84.xml"/><Relationship Id="rId41" Type="http://schemas.openxmlformats.org/officeDocument/2006/relationships/slideLayout" Target="../slideLayouts/slideLayout105.xml"/><Relationship Id="rId62" Type="http://schemas.openxmlformats.org/officeDocument/2006/relationships/slideLayout" Target="../slideLayouts/slideLayout126.xml"/><Relationship Id="rId83" Type="http://schemas.openxmlformats.org/officeDocument/2006/relationships/slideLayout" Target="../slideLayouts/slideLayout147.xml"/><Relationship Id="rId88" Type="http://schemas.openxmlformats.org/officeDocument/2006/relationships/slideLayout" Target="../slideLayouts/slideLayout152.xml"/><Relationship Id="rId111" Type="http://schemas.openxmlformats.org/officeDocument/2006/relationships/slideLayout" Target="../slideLayouts/slideLayout175.xml"/><Relationship Id="rId132" Type="http://schemas.openxmlformats.org/officeDocument/2006/relationships/slideLayout" Target="../slideLayouts/slideLayout196.xml"/><Relationship Id="rId15" Type="http://schemas.openxmlformats.org/officeDocument/2006/relationships/slideLayout" Target="../slideLayouts/slideLayout79.xml"/><Relationship Id="rId36" Type="http://schemas.openxmlformats.org/officeDocument/2006/relationships/slideLayout" Target="../slideLayouts/slideLayout100.xml"/><Relationship Id="rId57" Type="http://schemas.openxmlformats.org/officeDocument/2006/relationships/slideLayout" Target="../slideLayouts/slideLayout121.xml"/><Relationship Id="rId106" Type="http://schemas.openxmlformats.org/officeDocument/2006/relationships/slideLayout" Target="../slideLayouts/slideLayout170.xml"/><Relationship Id="rId127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74.xml"/><Relationship Id="rId31" Type="http://schemas.openxmlformats.org/officeDocument/2006/relationships/slideLayout" Target="../slideLayouts/slideLayout95.xml"/><Relationship Id="rId52" Type="http://schemas.openxmlformats.org/officeDocument/2006/relationships/slideLayout" Target="../slideLayouts/slideLayout116.xml"/><Relationship Id="rId73" Type="http://schemas.openxmlformats.org/officeDocument/2006/relationships/slideLayout" Target="../slideLayouts/slideLayout137.xml"/><Relationship Id="rId78" Type="http://schemas.openxmlformats.org/officeDocument/2006/relationships/slideLayout" Target="../slideLayouts/slideLayout142.xml"/><Relationship Id="rId94" Type="http://schemas.openxmlformats.org/officeDocument/2006/relationships/slideLayout" Target="../slideLayouts/slideLayout158.xml"/><Relationship Id="rId99" Type="http://schemas.openxmlformats.org/officeDocument/2006/relationships/slideLayout" Target="../slideLayouts/slideLayout163.xml"/><Relationship Id="rId101" Type="http://schemas.openxmlformats.org/officeDocument/2006/relationships/slideLayout" Target="../slideLayouts/slideLayout165.xml"/><Relationship Id="rId122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90.xml"/><Relationship Id="rId47" Type="http://schemas.openxmlformats.org/officeDocument/2006/relationships/slideLayout" Target="../slideLayouts/slideLayout111.xml"/><Relationship Id="rId68" Type="http://schemas.openxmlformats.org/officeDocument/2006/relationships/slideLayout" Target="../slideLayouts/slideLayout132.xml"/><Relationship Id="rId89" Type="http://schemas.openxmlformats.org/officeDocument/2006/relationships/slideLayout" Target="../slideLayouts/slideLayout153.xml"/><Relationship Id="rId112" Type="http://schemas.openxmlformats.org/officeDocument/2006/relationships/slideLayout" Target="../slideLayouts/slideLayout176.xml"/><Relationship Id="rId133" Type="http://schemas.openxmlformats.org/officeDocument/2006/relationships/slideLayout" Target="../slideLayouts/slideLayout197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5.xml"/><Relationship Id="rId18" Type="http://schemas.openxmlformats.org/officeDocument/2006/relationships/slideLayout" Target="../slideLayouts/slideLayout220.xml"/><Relationship Id="rId26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05.xml"/><Relationship Id="rId21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09.xml"/><Relationship Id="rId12" Type="http://schemas.openxmlformats.org/officeDocument/2006/relationships/slideLayout" Target="../slideLayouts/slideLayout214.xml"/><Relationship Id="rId17" Type="http://schemas.openxmlformats.org/officeDocument/2006/relationships/slideLayout" Target="../slideLayouts/slideLayout219.xml"/><Relationship Id="rId25" Type="http://schemas.openxmlformats.org/officeDocument/2006/relationships/slideLayout" Target="../slideLayouts/slideLayout227.xml"/><Relationship Id="rId33" Type="http://schemas.openxmlformats.org/officeDocument/2006/relationships/image" Target="../media/image14.svg"/><Relationship Id="rId2" Type="http://schemas.openxmlformats.org/officeDocument/2006/relationships/slideLayout" Target="../slideLayouts/slideLayout204.xml"/><Relationship Id="rId16" Type="http://schemas.openxmlformats.org/officeDocument/2006/relationships/slideLayout" Target="../slideLayouts/slideLayout218.xml"/><Relationship Id="rId20" Type="http://schemas.openxmlformats.org/officeDocument/2006/relationships/slideLayout" Target="../slideLayouts/slideLayout222.xml"/><Relationship Id="rId29" Type="http://schemas.openxmlformats.org/officeDocument/2006/relationships/tags" Target="../tags/tag2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24" Type="http://schemas.openxmlformats.org/officeDocument/2006/relationships/slideLayout" Target="../slideLayouts/slideLayout226.xml"/><Relationship Id="rId32" Type="http://schemas.openxmlformats.org/officeDocument/2006/relationships/image" Target="../media/image13.png"/><Relationship Id="rId5" Type="http://schemas.openxmlformats.org/officeDocument/2006/relationships/slideLayout" Target="../slideLayouts/slideLayout207.xml"/><Relationship Id="rId15" Type="http://schemas.openxmlformats.org/officeDocument/2006/relationships/slideLayout" Target="../slideLayouts/slideLayout217.xml"/><Relationship Id="rId23" Type="http://schemas.openxmlformats.org/officeDocument/2006/relationships/slideLayout" Target="../slideLayouts/slideLayout225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212.xml"/><Relationship Id="rId19" Type="http://schemas.openxmlformats.org/officeDocument/2006/relationships/slideLayout" Target="../slideLayouts/slideLayout221.xml"/><Relationship Id="rId31" Type="http://schemas.openxmlformats.org/officeDocument/2006/relationships/image" Target="../media/image12.emf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Relationship Id="rId14" Type="http://schemas.openxmlformats.org/officeDocument/2006/relationships/slideLayout" Target="../slideLayouts/slideLayout216.xml"/><Relationship Id="rId22" Type="http://schemas.openxmlformats.org/officeDocument/2006/relationships/slideLayout" Target="../slideLayouts/slideLayout224.xml"/><Relationship Id="rId27" Type="http://schemas.openxmlformats.org/officeDocument/2006/relationships/slideLayout" Target="../slideLayouts/slideLayout229.xml"/><Relationship Id="rId30" Type="http://schemas.openxmlformats.org/officeDocument/2006/relationships/oleObject" Target="../embeddings/oleObject2.bin"/><Relationship Id="rId8" Type="http://schemas.openxmlformats.org/officeDocument/2006/relationships/slideLayout" Target="../slideLayouts/slideLayout21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2.xml"/><Relationship Id="rId7" Type="http://schemas.openxmlformats.org/officeDocument/2006/relationships/image" Target="../media/image36.jpg"/><Relationship Id="rId2" Type="http://schemas.openxmlformats.org/officeDocument/2006/relationships/slideLayout" Target="../slideLayouts/slideLayout231.xml"/><Relationship Id="rId1" Type="http://schemas.openxmlformats.org/officeDocument/2006/relationships/slideLayout" Target="../slideLayouts/slideLayout23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F0B85D-C597-8C26-F1D2-FBBB0FD86A8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0" y="0"/>
            <a:ext cx="12192000" cy="690033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90836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36886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5727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4C55F6F-92E4-4AC4-AF0A-FD46F2DA22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8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9" imgW="306" imgH="306" progId="TCLayout.ActiveDocument.1">
                  <p:embed/>
                </p:oleObj>
              </mc:Choice>
              <mc:Fallback>
                <p:oleObj name="think-cell Slide" r:id="rId59" imgW="306" imgH="30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4C55F6F-92E4-4AC4-AF0A-FD46F2DA22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19139" y="6377941"/>
            <a:ext cx="3897312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799">
                <a:solidFill>
                  <a:schemeClr val="accent6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Member of Walgreens Boots Alliance ©2022 Walgreen Co. All rights reserved.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99">
                <a:solidFill>
                  <a:schemeClr val="accent6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0" name="Title Placeholder 19"/>
          <p:cNvSpPr>
            <a:spLocks noGrp="1"/>
          </p:cNvSpPr>
          <p:nvPr>
            <p:ph type="title"/>
          </p:nvPr>
        </p:nvSpPr>
        <p:spPr>
          <a:xfrm>
            <a:off x="719139" y="385171"/>
            <a:ext cx="10736263" cy="8101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endParaRPr lang="en-US"/>
          </a:p>
        </p:txBody>
      </p:sp>
      <p:sp>
        <p:nvSpPr>
          <p:cNvPr id="21" name="Text Placeholder 20"/>
          <p:cNvSpPr>
            <a:spLocks noGrp="1"/>
          </p:cNvSpPr>
          <p:nvPr>
            <p:ph type="body" idx="1"/>
          </p:nvPr>
        </p:nvSpPr>
        <p:spPr>
          <a:xfrm>
            <a:off x="719667" y="1395117"/>
            <a:ext cx="10735735" cy="477644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11591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  <p:sldLayoutId id="2147483727" r:id="rId31"/>
    <p:sldLayoutId id="2147483728" r:id="rId32"/>
    <p:sldLayoutId id="2147483729" r:id="rId33"/>
    <p:sldLayoutId id="2147483730" r:id="rId34"/>
    <p:sldLayoutId id="2147483731" r:id="rId35"/>
    <p:sldLayoutId id="2147483732" r:id="rId36"/>
    <p:sldLayoutId id="2147483733" r:id="rId37"/>
    <p:sldLayoutId id="2147483734" r:id="rId38"/>
    <p:sldLayoutId id="2147483735" r:id="rId39"/>
    <p:sldLayoutId id="2147483736" r:id="rId40"/>
    <p:sldLayoutId id="2147483737" r:id="rId41"/>
    <p:sldLayoutId id="2147483738" r:id="rId42"/>
    <p:sldLayoutId id="2147483739" r:id="rId43"/>
    <p:sldLayoutId id="2147483740" r:id="rId44"/>
    <p:sldLayoutId id="2147483741" r:id="rId45"/>
    <p:sldLayoutId id="2147483742" r:id="rId46"/>
    <p:sldLayoutId id="2147483743" r:id="rId47"/>
    <p:sldLayoutId id="2147483744" r:id="rId48"/>
    <p:sldLayoutId id="2147483745" r:id="rId49"/>
    <p:sldLayoutId id="2147483746" r:id="rId50"/>
    <p:sldLayoutId id="2147483747" r:id="rId51"/>
    <p:sldLayoutId id="2147483748" r:id="rId52"/>
    <p:sldLayoutId id="2147483749" r:id="rId53"/>
    <p:sldLayoutId id="2147483750" r:id="rId54"/>
    <p:sldLayoutId id="2147483751" r:id="rId55"/>
    <p:sldLayoutId id="2147483752" r:id="rId56"/>
  </p:sldLayoutIdLst>
  <p:hf hdr="0" dt="0"/>
  <p:txStyles>
    <p:titleStyle>
      <a:lvl1pPr>
        <a:defRPr sz="2933" b="1" i="0" baseline="0">
          <a:solidFill>
            <a:schemeClr val="accent1"/>
          </a:solidFill>
          <a:latin typeface="Tahoma" charset="0"/>
          <a:ea typeface="Tahoma" charset="0"/>
          <a:cs typeface="Tahoma" charset="0"/>
        </a:defRPr>
      </a:lvl1pPr>
    </p:titleStyle>
    <p:bodyStyle>
      <a:lvl1pPr marL="0">
        <a:lnSpc>
          <a:spcPct val="100000"/>
        </a:lnSpc>
        <a:spcBef>
          <a:spcPts val="1067"/>
        </a:spcBef>
        <a:defRPr sz="1600" spc="29" baseline="0">
          <a:solidFill>
            <a:schemeClr val="accent1"/>
          </a:solidFill>
          <a:latin typeface="Tahoma" charset="0"/>
          <a:ea typeface="Tahoma" charset="0"/>
          <a:cs typeface="Tahoma" charset="0"/>
        </a:defRPr>
      </a:lvl1pPr>
      <a:lvl2pPr marL="309026" indent="-154513">
        <a:lnSpc>
          <a:spcPct val="100000"/>
        </a:lnSpc>
        <a:spcBef>
          <a:spcPts val="533"/>
        </a:spcBef>
        <a:buFont typeface="Arial" charset="0"/>
        <a:buChar char="•"/>
        <a:tabLst/>
        <a:defRPr sz="1600" spc="29" baseline="0">
          <a:solidFill>
            <a:schemeClr val="accent1"/>
          </a:solidFill>
          <a:latin typeface="Tahoma" charset="0"/>
          <a:ea typeface="Tahoma" charset="0"/>
          <a:cs typeface="Tahoma" charset="0"/>
        </a:defRPr>
      </a:lvl2pPr>
      <a:lvl3pPr marL="463539" indent="-154513">
        <a:lnSpc>
          <a:spcPct val="100000"/>
        </a:lnSpc>
        <a:spcBef>
          <a:spcPts val="533"/>
        </a:spcBef>
        <a:buFont typeface="System Font Regular"/>
        <a:buChar char="⁃"/>
        <a:tabLst/>
        <a:defRPr sz="1467" spc="29" baseline="0">
          <a:solidFill>
            <a:schemeClr val="accent1"/>
          </a:solidFill>
          <a:latin typeface="Tahoma" charset="0"/>
          <a:ea typeface="Tahoma" charset="0"/>
          <a:cs typeface="Tahoma" charset="0"/>
        </a:defRPr>
      </a:lvl3pPr>
      <a:lvl4pPr marL="609585" indent="-146047">
        <a:lnSpc>
          <a:spcPct val="100000"/>
        </a:lnSpc>
        <a:spcBef>
          <a:spcPts val="533"/>
        </a:spcBef>
        <a:buFont typeface="System Font Regular"/>
        <a:buChar char="◦"/>
        <a:tabLst/>
        <a:defRPr sz="1467" spc="29" baseline="0">
          <a:solidFill>
            <a:schemeClr val="accent1"/>
          </a:solidFill>
          <a:latin typeface="Tahoma" charset="0"/>
          <a:ea typeface="Tahoma" charset="0"/>
          <a:cs typeface="Tahoma" charset="0"/>
        </a:defRPr>
      </a:lvl4pPr>
      <a:lvl5pPr marL="764098" indent="-154513">
        <a:lnSpc>
          <a:spcPct val="100000"/>
        </a:lnSpc>
        <a:spcBef>
          <a:spcPts val="533"/>
        </a:spcBef>
        <a:buFont typeface="System Font Regular"/>
        <a:buChar char="‣"/>
        <a:tabLst/>
        <a:defRPr sz="1467" spc="29" baseline="0">
          <a:solidFill>
            <a:schemeClr val="accent1"/>
          </a:solidFill>
          <a:latin typeface="Tahoma" charset="0"/>
          <a:ea typeface="Tahoma" charset="0"/>
          <a:cs typeface="Tahoma" charset="0"/>
        </a:defRPr>
      </a:lvl5pPr>
      <a:lvl6pPr marL="922844" indent="-154513">
        <a:spcBef>
          <a:spcPts val="533"/>
        </a:spcBef>
        <a:buFont typeface=".Lucida Grande UI Regular"/>
        <a:buChar char="▫"/>
        <a:tabLst/>
        <a:defRPr sz="1467" baseline="0">
          <a:solidFill>
            <a:schemeClr val="accent1"/>
          </a:solidFill>
          <a:latin typeface="Tahoma" charset="0"/>
          <a:ea typeface="Tahoma" charset="0"/>
          <a:cs typeface="Tahoma" charset="0"/>
        </a:defRPr>
      </a:lvl6pPr>
      <a:lvl7pPr marL="1066773" marR="0" indent="-152396" defTabSz="1219170" eaLnBrk="1" fontAlgn="auto" latinLnBrk="0" hangingPunct="1">
        <a:lnSpc>
          <a:spcPct val="100000"/>
        </a:lnSpc>
        <a:spcBef>
          <a:spcPts val="533"/>
        </a:spcBef>
        <a:spcAft>
          <a:spcPts val="0"/>
        </a:spcAft>
        <a:buClrTx/>
        <a:buSzTx/>
        <a:buFont typeface="Arial" charset="0"/>
        <a:buChar char="•"/>
        <a:tabLst/>
        <a:defRPr sz="1333" baseline="0">
          <a:solidFill>
            <a:schemeClr val="accent1"/>
          </a:solidFill>
          <a:latin typeface="+mn-lt"/>
          <a:ea typeface="+mn-ea"/>
          <a:cs typeface="+mn-cs"/>
        </a:defRPr>
      </a:lvl7pPr>
      <a:lvl8pPr marL="1219170" indent="-152396">
        <a:spcBef>
          <a:spcPts val="533"/>
        </a:spcBef>
        <a:buFont typeface="System Font Regular"/>
        <a:buChar char="⁃"/>
        <a:tabLst/>
        <a:defRPr sz="1333" baseline="0">
          <a:solidFill>
            <a:schemeClr val="accent1"/>
          </a:solidFill>
          <a:latin typeface="+mn-lt"/>
          <a:ea typeface="+mn-ea"/>
          <a:cs typeface="+mn-cs"/>
        </a:defRPr>
      </a:lvl8pPr>
      <a:lvl9pPr marL="1371566" indent="-152396">
        <a:spcBef>
          <a:spcPts val="533"/>
        </a:spcBef>
        <a:buFont typeface="System Font Regular"/>
        <a:buChar char="◦"/>
        <a:tabLst/>
        <a:defRPr sz="1333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6769">
        <a:defRPr>
          <a:latin typeface="+mn-lt"/>
          <a:ea typeface="+mn-ea"/>
          <a:cs typeface="+mn-cs"/>
        </a:defRPr>
      </a:lvl2pPr>
      <a:lvl3pPr marL="913538">
        <a:defRPr>
          <a:latin typeface="+mn-lt"/>
          <a:ea typeface="+mn-ea"/>
          <a:cs typeface="+mn-cs"/>
        </a:defRPr>
      </a:lvl3pPr>
      <a:lvl4pPr marL="1370307">
        <a:defRPr>
          <a:latin typeface="+mn-lt"/>
          <a:ea typeface="+mn-ea"/>
          <a:cs typeface="+mn-cs"/>
        </a:defRPr>
      </a:lvl4pPr>
      <a:lvl5pPr marL="1827077">
        <a:defRPr>
          <a:latin typeface="+mn-lt"/>
          <a:ea typeface="+mn-ea"/>
          <a:cs typeface="+mn-cs"/>
        </a:defRPr>
      </a:lvl5pPr>
      <a:lvl6pPr marL="2283846">
        <a:defRPr>
          <a:latin typeface="+mn-lt"/>
          <a:ea typeface="+mn-ea"/>
          <a:cs typeface="+mn-cs"/>
        </a:defRPr>
      </a:lvl6pPr>
      <a:lvl7pPr marL="2740615">
        <a:defRPr>
          <a:latin typeface="+mn-lt"/>
          <a:ea typeface="+mn-ea"/>
          <a:cs typeface="+mn-cs"/>
        </a:defRPr>
      </a:lvl7pPr>
      <a:lvl8pPr marL="3197384">
        <a:defRPr>
          <a:latin typeface="+mn-lt"/>
          <a:ea typeface="+mn-ea"/>
          <a:cs typeface="+mn-cs"/>
        </a:defRPr>
      </a:lvl8pPr>
      <a:lvl9pPr marL="3654153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79">
          <p15:clr>
            <a:srgbClr val="F26B43"/>
          </p15:clr>
        </p15:guide>
        <p15:guide id="2" orient="horz" pos="2913">
          <p15:clr>
            <a:srgbClr val="F26B43"/>
          </p15:clr>
        </p15:guide>
        <p15:guide id="3" pos="340">
          <p15:clr>
            <a:srgbClr val="F26B43"/>
          </p15:clr>
        </p15:guide>
        <p15:guide id="4" pos="886">
          <p15:clr>
            <a:srgbClr val="F26B43"/>
          </p15:clr>
        </p15:guide>
        <p15:guide id="5" pos="993">
          <p15:clr>
            <a:srgbClr val="F26B43"/>
          </p15:clr>
        </p15:guide>
        <p15:guide id="6" pos="1538">
          <p15:clr>
            <a:srgbClr val="F26B43"/>
          </p15:clr>
        </p15:guide>
        <p15:guide id="7" pos="1643">
          <p15:clr>
            <a:srgbClr val="F26B43"/>
          </p15:clr>
        </p15:guide>
        <p15:guide id="8" pos="2181">
          <p15:clr>
            <a:srgbClr val="F26B43"/>
          </p15:clr>
        </p15:guide>
        <p15:guide id="9" pos="2286">
          <p15:clr>
            <a:srgbClr val="F26B43"/>
          </p15:clr>
        </p15:guide>
        <p15:guide id="10" pos="2828">
          <p15:clr>
            <a:srgbClr val="F26B43"/>
          </p15:clr>
        </p15:guide>
        <p15:guide id="11" pos="2936">
          <p15:clr>
            <a:srgbClr val="F26B43"/>
          </p15:clr>
        </p15:guide>
        <p15:guide id="12" pos="3477">
          <p15:clr>
            <a:srgbClr val="F26B43"/>
          </p15:clr>
        </p15:guide>
        <p15:guide id="13" pos="3585">
          <p15:clr>
            <a:srgbClr val="F26B43"/>
          </p15:clr>
        </p15:guide>
        <p15:guide id="14" pos="4122">
          <p15:clr>
            <a:srgbClr val="F26B43"/>
          </p15:clr>
        </p15:guide>
        <p15:guide id="15" pos="4232">
          <p15:clr>
            <a:srgbClr val="F26B43"/>
          </p15:clr>
        </p15:guide>
        <p15:guide id="16" pos="4770">
          <p15:clr>
            <a:srgbClr val="F26B43"/>
          </p15:clr>
        </p15:guide>
        <p15:guide id="17" pos="4880">
          <p15:clr>
            <a:srgbClr val="F26B43"/>
          </p15:clr>
        </p15:guide>
        <p15:guide id="18" pos="5412">
          <p15:clr>
            <a:srgbClr val="F26B43"/>
          </p15:clr>
        </p15:guide>
        <p15:guide id="19" orient="horz" pos="65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19139" y="6377941"/>
            <a:ext cx="3897312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799">
                <a:solidFill>
                  <a:schemeClr val="accent6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329334" y="6377942"/>
            <a:ext cx="1126068" cy="1692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99">
                <a:solidFill>
                  <a:schemeClr val="accent6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fld id="{023D0285-6E94-41D0-B032-2969B90B4B01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itle Placeholder 19"/>
          <p:cNvSpPr>
            <a:spLocks noGrp="1"/>
          </p:cNvSpPr>
          <p:nvPr>
            <p:ph type="title"/>
          </p:nvPr>
        </p:nvSpPr>
        <p:spPr>
          <a:xfrm>
            <a:off x="719139" y="385171"/>
            <a:ext cx="10736263" cy="8101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Slide Titles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idx="1"/>
          </p:nvPr>
        </p:nvSpPr>
        <p:spPr>
          <a:xfrm>
            <a:off x="719667" y="1395117"/>
            <a:ext cx="10735735" cy="477644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Inter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047768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  <p:sldLayoutId id="2147483773" r:id="rId20"/>
    <p:sldLayoutId id="2147483774" r:id="rId21"/>
    <p:sldLayoutId id="2147483775" r:id="rId22"/>
    <p:sldLayoutId id="2147483776" r:id="rId23"/>
    <p:sldLayoutId id="2147483777" r:id="rId24"/>
    <p:sldLayoutId id="2147483778" r:id="rId25"/>
    <p:sldLayoutId id="2147483779" r:id="rId26"/>
    <p:sldLayoutId id="2147483780" r:id="rId27"/>
    <p:sldLayoutId id="2147483781" r:id="rId28"/>
    <p:sldLayoutId id="2147483782" r:id="rId29"/>
    <p:sldLayoutId id="2147483783" r:id="rId30"/>
    <p:sldLayoutId id="2147483784" r:id="rId31"/>
    <p:sldLayoutId id="2147483785" r:id="rId32"/>
    <p:sldLayoutId id="2147483786" r:id="rId33"/>
    <p:sldLayoutId id="2147483787" r:id="rId34"/>
    <p:sldLayoutId id="2147483788" r:id="rId35"/>
    <p:sldLayoutId id="2147483789" r:id="rId36"/>
    <p:sldLayoutId id="2147483790" r:id="rId37"/>
    <p:sldLayoutId id="2147483791" r:id="rId38"/>
    <p:sldLayoutId id="2147483792" r:id="rId39"/>
    <p:sldLayoutId id="2147483793" r:id="rId40"/>
    <p:sldLayoutId id="2147483794" r:id="rId41"/>
    <p:sldLayoutId id="2147483795" r:id="rId42"/>
    <p:sldLayoutId id="2147483796" r:id="rId43"/>
    <p:sldLayoutId id="2147483797" r:id="rId44"/>
    <p:sldLayoutId id="2147483798" r:id="rId45"/>
    <p:sldLayoutId id="2147483799" r:id="rId46"/>
    <p:sldLayoutId id="2147483800" r:id="rId47"/>
    <p:sldLayoutId id="2147483801" r:id="rId48"/>
    <p:sldLayoutId id="2147483802" r:id="rId49"/>
    <p:sldLayoutId id="2147483803" r:id="rId50"/>
    <p:sldLayoutId id="2147483804" r:id="rId51"/>
    <p:sldLayoutId id="2147483805" r:id="rId52"/>
    <p:sldLayoutId id="2147483806" r:id="rId53"/>
    <p:sldLayoutId id="2147483807" r:id="rId54"/>
    <p:sldLayoutId id="2147483808" r:id="rId55"/>
    <p:sldLayoutId id="2147483809" r:id="rId56"/>
    <p:sldLayoutId id="2147483810" r:id="rId57"/>
    <p:sldLayoutId id="2147483811" r:id="rId58"/>
    <p:sldLayoutId id="2147483812" r:id="rId59"/>
    <p:sldLayoutId id="2147483813" r:id="rId60"/>
    <p:sldLayoutId id="2147483814" r:id="rId61"/>
    <p:sldLayoutId id="2147483815" r:id="rId62"/>
    <p:sldLayoutId id="2147483816" r:id="rId63"/>
    <p:sldLayoutId id="2147483817" r:id="rId64"/>
    <p:sldLayoutId id="2147483818" r:id="rId65"/>
    <p:sldLayoutId id="2147483819" r:id="rId66"/>
    <p:sldLayoutId id="2147483820" r:id="rId67"/>
    <p:sldLayoutId id="2147483821" r:id="rId68"/>
    <p:sldLayoutId id="2147483822" r:id="rId69"/>
    <p:sldLayoutId id="2147483823" r:id="rId70"/>
    <p:sldLayoutId id="2147483824" r:id="rId71"/>
    <p:sldLayoutId id="2147483825" r:id="rId72"/>
    <p:sldLayoutId id="2147483826" r:id="rId73"/>
    <p:sldLayoutId id="2147483827" r:id="rId74"/>
    <p:sldLayoutId id="2147483828" r:id="rId75"/>
    <p:sldLayoutId id="2147483829" r:id="rId76"/>
    <p:sldLayoutId id="2147483830" r:id="rId77"/>
    <p:sldLayoutId id="2147483831" r:id="rId78"/>
    <p:sldLayoutId id="2147483832" r:id="rId79"/>
    <p:sldLayoutId id="2147483833" r:id="rId80"/>
    <p:sldLayoutId id="2147483834" r:id="rId81"/>
    <p:sldLayoutId id="2147483835" r:id="rId82"/>
    <p:sldLayoutId id="2147483836" r:id="rId83"/>
    <p:sldLayoutId id="2147483837" r:id="rId84"/>
    <p:sldLayoutId id="2147483838" r:id="rId85"/>
    <p:sldLayoutId id="2147483839" r:id="rId86"/>
    <p:sldLayoutId id="2147483840" r:id="rId87"/>
    <p:sldLayoutId id="2147483841" r:id="rId88"/>
    <p:sldLayoutId id="2147483842" r:id="rId89"/>
    <p:sldLayoutId id="2147483843" r:id="rId90"/>
    <p:sldLayoutId id="2147483844" r:id="rId91"/>
    <p:sldLayoutId id="2147483845" r:id="rId92"/>
    <p:sldLayoutId id="2147483846" r:id="rId93"/>
    <p:sldLayoutId id="2147483847" r:id="rId94"/>
    <p:sldLayoutId id="2147483848" r:id="rId95"/>
    <p:sldLayoutId id="2147483849" r:id="rId96"/>
    <p:sldLayoutId id="2147483850" r:id="rId97"/>
    <p:sldLayoutId id="2147483851" r:id="rId98"/>
    <p:sldLayoutId id="2147483852" r:id="rId99"/>
    <p:sldLayoutId id="2147483853" r:id="rId100"/>
    <p:sldLayoutId id="2147483854" r:id="rId101"/>
    <p:sldLayoutId id="2147483855" r:id="rId102"/>
    <p:sldLayoutId id="2147483856" r:id="rId103"/>
    <p:sldLayoutId id="2147483857" r:id="rId104"/>
    <p:sldLayoutId id="2147483858" r:id="rId105"/>
    <p:sldLayoutId id="2147483859" r:id="rId106"/>
    <p:sldLayoutId id="2147483860" r:id="rId107"/>
    <p:sldLayoutId id="2147483861" r:id="rId108"/>
    <p:sldLayoutId id="2147483862" r:id="rId109"/>
    <p:sldLayoutId id="2147483863" r:id="rId110"/>
    <p:sldLayoutId id="2147483864" r:id="rId111"/>
    <p:sldLayoutId id="2147483865" r:id="rId112"/>
    <p:sldLayoutId id="2147483866" r:id="rId113"/>
    <p:sldLayoutId id="2147483867" r:id="rId114"/>
    <p:sldLayoutId id="2147483868" r:id="rId115"/>
    <p:sldLayoutId id="2147483869" r:id="rId116"/>
    <p:sldLayoutId id="2147483870" r:id="rId117"/>
    <p:sldLayoutId id="2147483871" r:id="rId118"/>
    <p:sldLayoutId id="2147483872" r:id="rId119"/>
    <p:sldLayoutId id="2147483873" r:id="rId120"/>
    <p:sldLayoutId id="2147483874" r:id="rId121"/>
    <p:sldLayoutId id="2147483875" r:id="rId122"/>
    <p:sldLayoutId id="2147483876" r:id="rId123"/>
    <p:sldLayoutId id="2147483877" r:id="rId124"/>
    <p:sldLayoutId id="2147483878" r:id="rId125"/>
    <p:sldLayoutId id="2147483879" r:id="rId126"/>
    <p:sldLayoutId id="2147483880" r:id="rId127"/>
    <p:sldLayoutId id="2147483881" r:id="rId128"/>
    <p:sldLayoutId id="2147483882" r:id="rId129"/>
    <p:sldLayoutId id="2147483883" r:id="rId130"/>
    <p:sldLayoutId id="2147483884" r:id="rId131"/>
    <p:sldLayoutId id="2147483885" r:id="rId132"/>
    <p:sldLayoutId id="2147483886" r:id="rId133"/>
    <p:sldLayoutId id="2147483887" r:id="rId134"/>
    <p:sldLayoutId id="2147483888" r:id="rId135"/>
    <p:sldLayoutId id="2147483889" r:id="rId136"/>
    <p:sldLayoutId id="2147483890" r:id="rId137"/>
    <p:sldLayoutId id="2147483891" r:id="rId138"/>
  </p:sldLayoutIdLst>
  <p:txStyles>
    <p:titleStyle>
      <a:lvl1pPr eaLnBrk="1" hangingPunct="1">
        <a:defRPr sz="4000" b="0" i="0" baseline="0">
          <a:solidFill>
            <a:srgbClr val="413D3C"/>
          </a:solidFill>
          <a:latin typeface="Georgia" panose="02040502050405020303" pitchFamily="18" charset="0"/>
          <a:ea typeface="Tahoma" charset="0"/>
          <a:cs typeface="Tahoma" charset="0"/>
        </a:defRPr>
      </a:lvl1pPr>
    </p:titleStyle>
    <p:bodyStyle>
      <a:lvl1pPr marL="0" eaLnBrk="1" hangingPunct="1">
        <a:lnSpc>
          <a:spcPct val="100000"/>
        </a:lnSpc>
        <a:spcBef>
          <a:spcPts val="1067"/>
        </a:spcBef>
        <a:defRPr sz="1600" b="0" spc="29" baseline="0">
          <a:solidFill>
            <a:srgbClr val="413D3C"/>
          </a:solidFill>
          <a:latin typeface="Arial" panose="020B0604020202020204" pitchFamily="34" charset="0"/>
          <a:ea typeface="Inter" panose="02000503000000020004" pitchFamily="2" charset="0"/>
          <a:cs typeface="Arial" panose="020B0604020202020204" pitchFamily="34" charset="0"/>
        </a:defRPr>
      </a:lvl1pPr>
      <a:lvl2pPr marL="309026" indent="-154513" eaLnBrk="1" hangingPunct="1">
        <a:lnSpc>
          <a:spcPct val="100000"/>
        </a:lnSpc>
        <a:spcBef>
          <a:spcPts val="533"/>
        </a:spcBef>
        <a:buFont typeface="Arial" charset="0"/>
        <a:buChar char="•"/>
        <a:tabLst/>
        <a:defRPr sz="1600" b="0" spc="29" baseline="0">
          <a:solidFill>
            <a:srgbClr val="413D3C"/>
          </a:solidFill>
          <a:latin typeface="Arial" panose="020B0604020202020204" pitchFamily="34" charset="0"/>
          <a:ea typeface="Inter" panose="02000503000000020004" pitchFamily="2" charset="0"/>
          <a:cs typeface="Arial" panose="020B0604020202020204" pitchFamily="34" charset="0"/>
        </a:defRPr>
      </a:lvl2pPr>
      <a:lvl3pPr marL="463539" indent="-154513" eaLnBrk="1" hangingPunct="1">
        <a:lnSpc>
          <a:spcPct val="100000"/>
        </a:lnSpc>
        <a:spcBef>
          <a:spcPts val="533"/>
        </a:spcBef>
        <a:buFont typeface="System Font Regular"/>
        <a:buChar char="⁃"/>
        <a:tabLst/>
        <a:defRPr sz="1467" spc="29" baseline="0">
          <a:solidFill>
            <a:srgbClr val="413D3C"/>
          </a:solidFill>
          <a:latin typeface="Arial" panose="020B0604020202020204" pitchFamily="34" charset="0"/>
          <a:ea typeface="Inter" panose="02000503000000020004" pitchFamily="2" charset="0"/>
          <a:cs typeface="Arial" panose="020B0604020202020204" pitchFamily="34" charset="0"/>
        </a:defRPr>
      </a:lvl3pPr>
      <a:lvl4pPr marL="609585" indent="-146047" eaLnBrk="1" hangingPunct="1">
        <a:lnSpc>
          <a:spcPct val="100000"/>
        </a:lnSpc>
        <a:spcBef>
          <a:spcPts val="533"/>
        </a:spcBef>
        <a:buFont typeface="System Font Regular"/>
        <a:buChar char="◦"/>
        <a:tabLst/>
        <a:defRPr sz="1467" spc="29" baseline="0">
          <a:solidFill>
            <a:srgbClr val="413D3C"/>
          </a:solidFill>
          <a:latin typeface="Arial" panose="020B0604020202020204" pitchFamily="34" charset="0"/>
          <a:ea typeface="Inter" panose="02000503000000020004" pitchFamily="2" charset="0"/>
          <a:cs typeface="Arial" panose="020B0604020202020204" pitchFamily="34" charset="0"/>
        </a:defRPr>
      </a:lvl4pPr>
      <a:lvl5pPr marL="764098" indent="-154513" eaLnBrk="1" hangingPunct="1">
        <a:lnSpc>
          <a:spcPct val="100000"/>
        </a:lnSpc>
        <a:spcBef>
          <a:spcPts val="533"/>
        </a:spcBef>
        <a:buFont typeface="System Font Regular"/>
        <a:buChar char="‣"/>
        <a:tabLst/>
        <a:defRPr sz="1467" spc="29" baseline="0">
          <a:solidFill>
            <a:srgbClr val="413D3C"/>
          </a:solidFill>
          <a:latin typeface="Arial" panose="020B0604020202020204" pitchFamily="34" charset="0"/>
          <a:ea typeface="Inter" panose="02000503000000020004" pitchFamily="2" charset="0"/>
          <a:cs typeface="Arial" panose="020B0604020202020204" pitchFamily="34" charset="0"/>
        </a:defRPr>
      </a:lvl5pPr>
      <a:lvl6pPr marL="922844" indent="-154513" eaLnBrk="1" hangingPunct="1">
        <a:spcBef>
          <a:spcPts val="533"/>
        </a:spcBef>
        <a:buFont typeface=".Lucida Grande UI Regular"/>
        <a:buChar char="▫"/>
        <a:tabLst/>
        <a:defRPr sz="1467" baseline="0">
          <a:solidFill>
            <a:srgbClr val="413D3C"/>
          </a:solidFill>
          <a:latin typeface="Arial" panose="020B0604020202020204" pitchFamily="34" charset="0"/>
          <a:ea typeface="Inter" panose="02000503000000020004" pitchFamily="2" charset="0"/>
          <a:cs typeface="Arial" panose="020B0604020202020204" pitchFamily="34" charset="0"/>
        </a:defRPr>
      </a:lvl6pPr>
      <a:lvl7pPr marL="1066773" marR="0" indent="-152396" defTabSz="1219170" eaLnBrk="1" fontAlgn="auto" latinLnBrk="0" hangingPunct="1">
        <a:lnSpc>
          <a:spcPct val="100000"/>
        </a:lnSpc>
        <a:spcBef>
          <a:spcPts val="533"/>
        </a:spcBef>
        <a:spcAft>
          <a:spcPts val="0"/>
        </a:spcAft>
        <a:buClrTx/>
        <a:buSzTx/>
        <a:buFont typeface="Arial" charset="0"/>
        <a:buChar char="•"/>
        <a:tabLst/>
        <a:defRPr sz="1333" baseline="0">
          <a:solidFill>
            <a:srgbClr val="413D3C"/>
          </a:solidFill>
          <a:latin typeface="Arial" panose="020B0604020202020204" pitchFamily="34" charset="0"/>
          <a:ea typeface="Inter" panose="02000503000000020004" pitchFamily="2" charset="0"/>
          <a:cs typeface="Arial" panose="020B0604020202020204" pitchFamily="34" charset="0"/>
        </a:defRPr>
      </a:lvl7pPr>
      <a:lvl8pPr marL="1219170" indent="-152396" eaLnBrk="1" hangingPunct="1">
        <a:spcBef>
          <a:spcPts val="533"/>
        </a:spcBef>
        <a:buFont typeface="System Font Regular"/>
        <a:buChar char="⁃"/>
        <a:tabLst/>
        <a:defRPr sz="1333" baseline="0">
          <a:solidFill>
            <a:srgbClr val="413D3C"/>
          </a:solidFill>
          <a:latin typeface="Arial" panose="020B0604020202020204" pitchFamily="34" charset="0"/>
          <a:ea typeface="Inter" panose="02000503000000020004" pitchFamily="2" charset="0"/>
          <a:cs typeface="Arial" panose="020B0604020202020204" pitchFamily="34" charset="0"/>
        </a:defRPr>
      </a:lvl8pPr>
      <a:lvl9pPr marL="1371566" indent="-152396" eaLnBrk="1" hangingPunct="1">
        <a:spcBef>
          <a:spcPts val="533"/>
        </a:spcBef>
        <a:buFont typeface="System Font Regular"/>
        <a:buChar char="◦"/>
        <a:tabLst/>
        <a:defRPr sz="1333">
          <a:solidFill>
            <a:srgbClr val="413D3C"/>
          </a:solidFill>
          <a:latin typeface="Arial" panose="020B0604020202020204" pitchFamily="34" charset="0"/>
          <a:ea typeface="Inter" panose="02000503000000020004" pitchFamily="2" charset="0"/>
          <a:cs typeface="Arial" panose="020B0604020202020204" pitchFamily="34" charset="0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6769" eaLnBrk="1" hangingPunct="1">
        <a:defRPr>
          <a:latin typeface="+mn-lt"/>
          <a:ea typeface="+mn-ea"/>
          <a:cs typeface="+mn-cs"/>
        </a:defRPr>
      </a:lvl2pPr>
      <a:lvl3pPr marL="913538" eaLnBrk="1" hangingPunct="1">
        <a:defRPr>
          <a:latin typeface="+mn-lt"/>
          <a:ea typeface="+mn-ea"/>
          <a:cs typeface="+mn-cs"/>
        </a:defRPr>
      </a:lvl3pPr>
      <a:lvl4pPr marL="1370307" eaLnBrk="1" hangingPunct="1">
        <a:defRPr>
          <a:latin typeface="+mn-lt"/>
          <a:ea typeface="+mn-ea"/>
          <a:cs typeface="+mn-cs"/>
        </a:defRPr>
      </a:lvl4pPr>
      <a:lvl5pPr marL="1827077" eaLnBrk="1" hangingPunct="1">
        <a:defRPr>
          <a:latin typeface="+mn-lt"/>
          <a:ea typeface="+mn-ea"/>
          <a:cs typeface="+mn-cs"/>
        </a:defRPr>
      </a:lvl5pPr>
      <a:lvl6pPr marL="2283846" eaLnBrk="1" hangingPunct="1">
        <a:defRPr>
          <a:latin typeface="+mn-lt"/>
          <a:ea typeface="+mn-ea"/>
          <a:cs typeface="+mn-cs"/>
        </a:defRPr>
      </a:lvl6pPr>
      <a:lvl7pPr marL="2740615" eaLnBrk="1" hangingPunct="1">
        <a:defRPr>
          <a:latin typeface="+mn-lt"/>
          <a:ea typeface="+mn-ea"/>
          <a:cs typeface="+mn-cs"/>
        </a:defRPr>
      </a:lvl7pPr>
      <a:lvl8pPr marL="3197384" eaLnBrk="1" hangingPunct="1">
        <a:defRPr>
          <a:latin typeface="+mn-lt"/>
          <a:ea typeface="+mn-ea"/>
          <a:cs typeface="+mn-cs"/>
        </a:defRPr>
      </a:lvl8pPr>
      <a:lvl9pPr marL="3654153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79">
          <p15:clr>
            <a:srgbClr val="F26B43"/>
          </p15:clr>
        </p15:guide>
        <p15:guide id="2" orient="horz" pos="2913">
          <p15:clr>
            <a:srgbClr val="F26B43"/>
          </p15:clr>
        </p15:guide>
        <p15:guide id="3" pos="340">
          <p15:clr>
            <a:srgbClr val="F26B43"/>
          </p15:clr>
        </p15:guide>
        <p15:guide id="4" pos="886">
          <p15:clr>
            <a:srgbClr val="F26B43"/>
          </p15:clr>
        </p15:guide>
        <p15:guide id="5" pos="993">
          <p15:clr>
            <a:srgbClr val="F26B43"/>
          </p15:clr>
        </p15:guide>
        <p15:guide id="6" pos="1538">
          <p15:clr>
            <a:srgbClr val="F26B43"/>
          </p15:clr>
        </p15:guide>
        <p15:guide id="7" pos="1643">
          <p15:clr>
            <a:srgbClr val="F26B43"/>
          </p15:clr>
        </p15:guide>
        <p15:guide id="8" pos="2181">
          <p15:clr>
            <a:srgbClr val="F26B43"/>
          </p15:clr>
        </p15:guide>
        <p15:guide id="9" pos="2286">
          <p15:clr>
            <a:srgbClr val="F26B43"/>
          </p15:clr>
        </p15:guide>
        <p15:guide id="10" pos="2828">
          <p15:clr>
            <a:srgbClr val="F26B43"/>
          </p15:clr>
        </p15:guide>
        <p15:guide id="11" pos="2936">
          <p15:clr>
            <a:srgbClr val="F26B43"/>
          </p15:clr>
        </p15:guide>
        <p15:guide id="12" pos="3477">
          <p15:clr>
            <a:srgbClr val="F26B43"/>
          </p15:clr>
        </p15:guide>
        <p15:guide id="13" pos="3585">
          <p15:clr>
            <a:srgbClr val="F26B43"/>
          </p15:clr>
        </p15:guide>
        <p15:guide id="14" pos="4122">
          <p15:clr>
            <a:srgbClr val="F26B43"/>
          </p15:clr>
        </p15:guide>
        <p15:guide id="15" pos="4232">
          <p15:clr>
            <a:srgbClr val="F26B43"/>
          </p15:clr>
        </p15:guide>
        <p15:guide id="16" pos="4770">
          <p15:clr>
            <a:srgbClr val="F26B43"/>
          </p15:clr>
        </p15:guide>
        <p15:guide id="17" pos="4880">
          <p15:clr>
            <a:srgbClr val="F26B43"/>
          </p15:clr>
        </p15:guide>
        <p15:guide id="18" pos="5412">
          <p15:clr>
            <a:srgbClr val="F26B43"/>
          </p15:clr>
        </p15:guide>
        <p15:guide id="19" orient="horz" pos="65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5330A36E-6B9C-7E77-BE42-18EE2A75316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9"/>
            </p:custDataLst>
            <p:extLst>
              <p:ext uri="{D42A27DB-BD31-4B8C-83A1-F6EECF244321}">
                <p14:modId xmlns:p14="http://schemas.microsoft.com/office/powerpoint/2010/main" val="19859436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0" imgW="425" imgH="426" progId="TCLayout.ActiveDocument.1">
                  <p:embed/>
                </p:oleObj>
              </mc:Choice>
              <mc:Fallback>
                <p:oleObj name="think-cell Slide" r:id="rId30" imgW="425" imgH="42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330A36E-6B9C-7E77-BE42-18EE2A7531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BEDE1B-37BF-548A-A89F-0BE1C63D9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6057"/>
            <a:ext cx="11277600" cy="3970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51CB06-65CB-2A12-4BA5-BFB159E28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33327"/>
            <a:ext cx="11277600" cy="45326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C4077-F019-4D3C-E757-5DE92818A6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7213" y="6534570"/>
            <a:ext cx="411441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accent6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AC2A9-AEE8-AB84-A9FE-F7E3EFD20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534570"/>
            <a:ext cx="334652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800" b="0" i="0">
                <a:solidFill>
                  <a:schemeClr val="accent6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086A38A9-E7F2-A44D-B607-278F70E121F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DCD85EC-6F66-F3B5-ACA1-E8937A56BB6E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/>
        </p:blipFill>
        <p:spPr>
          <a:xfrm>
            <a:off x="9601199" y="6386004"/>
            <a:ext cx="2313369" cy="35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1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  <p:sldLayoutId id="2147483922" r:id="rId24"/>
    <p:sldLayoutId id="2147483923" r:id="rId25"/>
    <p:sldLayoutId id="2147483924" r:id="rId26"/>
    <p:sldLayoutId id="2147483925" r:id="rId27"/>
  </p:sldLayoutIdLst>
  <p:hf hdr="0" dt="0"/>
  <p:txStyles>
    <p:titleStyle>
      <a:lvl1pPr marL="0" algn="l" defTabSz="914400" rtl="0" eaLnBrk="1" latinLnBrk="0" hangingPunct="1">
        <a:lnSpc>
          <a:spcPct val="110000"/>
        </a:lnSpc>
        <a:spcBef>
          <a:spcPct val="0"/>
        </a:spcBef>
        <a:buNone/>
        <a:defRPr kumimoji="0" lang="en-US" sz="2400" b="1" i="0" u="none" strike="noStrike" kern="1200" cap="none" spc="0" normalizeH="0" baseline="0" dirty="0">
          <a:ln>
            <a:noFill/>
          </a:ln>
          <a:solidFill>
            <a:schemeClr val="accent6"/>
          </a:solidFill>
          <a:effectLst/>
          <a:uFillTx/>
          <a:latin typeface="Poppins SemiBold"/>
          <a:ea typeface="+mj-ea"/>
          <a:cs typeface="Poppins SemiBold"/>
          <a:sym typeface="Helvetica Light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accent6"/>
          </a:solidFill>
          <a:latin typeface="Poppins" pitchFamily="2" charset="77"/>
          <a:ea typeface="+mn-ea"/>
          <a:cs typeface="Poppins" pitchFamily="2" charset="77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accent6"/>
          </a:solidFill>
          <a:latin typeface="Poppins" pitchFamily="2" charset="77"/>
          <a:ea typeface="+mn-ea"/>
          <a:cs typeface="Poppins" pitchFamily="2" charset="77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accent6"/>
          </a:solidFill>
          <a:latin typeface="Poppins" pitchFamily="2" charset="77"/>
          <a:ea typeface="+mn-ea"/>
          <a:cs typeface="Poppins" pitchFamily="2" charset="77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accent6"/>
          </a:solidFill>
          <a:latin typeface="Poppins" pitchFamily="2" charset="77"/>
          <a:ea typeface="+mn-ea"/>
          <a:cs typeface="Poppins" pitchFamily="2" charset="77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accent6"/>
          </a:solidFill>
          <a:latin typeface="Poppins" pitchFamily="2" charset="77"/>
          <a:ea typeface="+mn-ea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76">
          <p15:clr>
            <a:srgbClr val="F26B43"/>
          </p15:clr>
        </p15:guide>
        <p15:guide id="2" pos="288">
          <p15:clr>
            <a:srgbClr val="F26B43"/>
          </p15:clr>
        </p15:guide>
        <p15:guide id="3" pos="7392">
          <p15:clr>
            <a:srgbClr val="F26B43"/>
          </p15:clr>
        </p15:guide>
        <p15:guide id="4" orient="horz" pos="57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04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34440"/>
            <a:ext cx="10515600" cy="4942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Text Starts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5110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hyperlink" Target="https://view.officeapps.live.com/op/view.aspx?src=https%3A%2F%2Fwww.aacp.org%2Fsites%2Fdefault%2Ffiles%2F2023-06%2Ffall-2022-pps-enrollments-appendix_0.xlsx&amp;wdOrigin=BROWSELINK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5.xml"/><Relationship Id="rId6" Type="http://schemas.openxmlformats.org/officeDocument/2006/relationships/hyperlink" Target="https://view.officeapps.live.com/op/view.aspx?src=https%3A%2F%2Fwww.aacp.org%2Fsites%2Fdefault%2Ffiles%2F2023-06%2Ffall-2022-pps-degrees-conferred_0.xlsx&amp;wdOrigin=BROWSELINK" TargetMode="External"/><Relationship Id="rId5" Type="http://schemas.openxmlformats.org/officeDocument/2006/relationships/hyperlink" Target="https://www.statista.com/statistics/261303/total-number-of-retail-prescriptions-filled-annually-in-the-us/" TargetMode="External"/><Relationship Id="rId4" Type="http://schemas.openxmlformats.org/officeDocument/2006/relationships/chart" Target="../charts/char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4.xml"/><Relationship Id="rId5" Type="http://schemas.openxmlformats.org/officeDocument/2006/relationships/image" Target="NULL"/><Relationship Id="rId4" Type="http://schemas.microsoft.com/office/2014/relationships/chartEx" Target="../charts/chartEx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microsoft.com/office/2014/relationships/chartEx" Target="../charts/chartEx2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microsoft.com/office/2014/relationships/chartEx" Target="../charts/chartEx3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microsoft.com/office/2014/relationships/chartEx" Target="../charts/chartEx4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microsoft.com/office/2014/relationships/chartEx" Target="../charts/chartEx5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18" Type="http://schemas.openxmlformats.org/officeDocument/2006/relationships/image" Target="../media/image55.png"/><Relationship Id="rId3" Type="http://schemas.openxmlformats.org/officeDocument/2006/relationships/notesSlide" Target="../notesSlides/notesSlide13.xml"/><Relationship Id="rId21" Type="http://schemas.openxmlformats.org/officeDocument/2006/relationships/image" Target="../media/image58.sv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svg"/><Relationship Id="rId2" Type="http://schemas.openxmlformats.org/officeDocument/2006/relationships/slideLayout" Target="../slideLayouts/slideLayout218.xml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tags" Target="../tags/tag3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12.emf"/><Relationship Id="rId15" Type="http://schemas.openxmlformats.org/officeDocument/2006/relationships/image" Target="../media/image52.svg"/><Relationship Id="rId10" Type="http://schemas.openxmlformats.org/officeDocument/2006/relationships/image" Target="../media/image47.png"/><Relationship Id="rId19" Type="http://schemas.openxmlformats.org/officeDocument/2006/relationships/image" Target="../media/image56.svg"/><Relationship Id="rId4" Type="http://schemas.openxmlformats.org/officeDocument/2006/relationships/oleObject" Target="../embeddings/oleObject3.bin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64.sv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0.svg"/><Relationship Id="rId12" Type="http://schemas.openxmlformats.org/officeDocument/2006/relationships/image" Target="../media/image63.png"/><Relationship Id="rId2" Type="http://schemas.openxmlformats.org/officeDocument/2006/relationships/slideLayout" Target="../slideLayouts/slideLayout218.xml"/><Relationship Id="rId16" Type="http://schemas.openxmlformats.org/officeDocument/2006/relationships/image" Target="../media/image14.svg"/><Relationship Id="rId1" Type="http://schemas.openxmlformats.org/officeDocument/2006/relationships/tags" Target="../tags/tag4.xml"/><Relationship Id="rId6" Type="http://schemas.openxmlformats.org/officeDocument/2006/relationships/image" Target="../media/image59.png"/><Relationship Id="rId11" Type="http://schemas.openxmlformats.org/officeDocument/2006/relationships/image" Target="../media/image62.svg"/><Relationship Id="rId5" Type="http://schemas.openxmlformats.org/officeDocument/2006/relationships/image" Target="../media/image12.emf"/><Relationship Id="rId15" Type="http://schemas.openxmlformats.org/officeDocument/2006/relationships/image" Target="../media/image13.png"/><Relationship Id="rId10" Type="http://schemas.openxmlformats.org/officeDocument/2006/relationships/image" Target="../media/image61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48.svg"/><Relationship Id="rId1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2FA80-A055-3FB1-9D64-981C352386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13036"/>
            <a:ext cx="9144000" cy="4771139"/>
          </a:xfrm>
        </p:spPr>
        <p:txBody>
          <a:bodyPr>
            <a:noAutofit/>
          </a:bodyPr>
          <a:lstStyle/>
          <a:p>
            <a:r>
              <a:rPr lang="en-US" sz="7200" b="1" dirty="0">
                <a:latin typeface="Aptos ExtraBold" panose="020B0004020202020204" pitchFamily="34" charset="0"/>
              </a:rPr>
              <a:t>Patient - Centered.</a:t>
            </a:r>
            <a:br>
              <a:rPr lang="en-US" sz="7200" b="1" dirty="0">
                <a:latin typeface="Aptos ExtraBold" panose="020B0004020202020204" pitchFamily="34" charset="0"/>
              </a:rPr>
            </a:br>
            <a:br>
              <a:rPr lang="en-US" sz="7200" b="1" dirty="0">
                <a:latin typeface="Aptos ExtraBold" panose="020B0004020202020204" pitchFamily="34" charset="0"/>
              </a:rPr>
            </a:br>
            <a:r>
              <a:rPr lang="en-US" sz="7200" b="1" dirty="0">
                <a:latin typeface="Aptos ExtraBold" panose="020B0004020202020204" pitchFamily="34" charset="0"/>
              </a:rPr>
              <a:t> Tech -Enabled. </a:t>
            </a:r>
            <a:br>
              <a:rPr lang="en-US" sz="7200" b="1" dirty="0">
                <a:latin typeface="Aptos ExtraBold" panose="020B0004020202020204" pitchFamily="34" charset="0"/>
              </a:rPr>
            </a:br>
            <a:br>
              <a:rPr lang="en-US" sz="7200" b="1" dirty="0">
                <a:latin typeface="Aptos ExtraBold" panose="020B0004020202020204" pitchFamily="34" charset="0"/>
              </a:rPr>
            </a:br>
            <a:r>
              <a:rPr lang="en-US" sz="7200" b="1" dirty="0">
                <a:latin typeface="Aptos ExtraBold" panose="020B0004020202020204" pitchFamily="34" charset="0"/>
              </a:rPr>
              <a:t>Regulation- Ready.</a:t>
            </a:r>
          </a:p>
        </p:txBody>
      </p:sp>
    </p:spTree>
    <p:extLst>
      <p:ext uri="{BB962C8B-B14F-4D97-AF65-F5344CB8AC3E}">
        <p14:creationId xmlns:p14="http://schemas.microsoft.com/office/powerpoint/2010/main" val="3927128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465DF-E6DD-7814-9C4F-B787B9EC8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1C1B1-C676-0897-3CF6-720DAEB45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722"/>
            <a:ext cx="11037425" cy="914178"/>
          </a:xfrm>
        </p:spPr>
        <p:txBody>
          <a:bodyPr>
            <a:normAutofit/>
          </a:bodyPr>
          <a:lstStyle/>
          <a:p>
            <a:r>
              <a:rPr lang="en-US" sz="3200" dirty="0"/>
              <a:t>Research and Innovation Institute (</a:t>
            </a:r>
            <a:r>
              <a:rPr lang="en-US" sz="3200" dirty="0">
                <a:ea typeface="Tahoma" panose="020B0604030504040204" pitchFamily="34" charset="0"/>
                <a:cs typeface="Tahoma" panose="020B0604030504040204" pitchFamily="34" charset="0"/>
              </a:rPr>
              <a:t>RII</a:t>
            </a:r>
            <a:r>
              <a:rPr lang="en-US" sz="3200" dirty="0"/>
              <a:t>):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4DE18-636D-0B10-961D-25AB70227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284"/>
            <a:ext cx="10515600" cy="4236817"/>
          </a:xfrm>
        </p:spPr>
        <p:txBody>
          <a:bodyPr>
            <a:normAutofit/>
          </a:bodyPr>
          <a:lstStyle/>
          <a:p>
            <a:pPr marL="457200" marR="0" lvl="0" indent="-45720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Create an environment for regulators and pharmacy stakeholders to communicate and collaborate</a:t>
            </a:r>
          </a:p>
          <a:p>
            <a:pPr marL="457200" marR="0" lvl="0" indent="-45720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Establish a neutral repository of balanced data and information regarding practice models, technologies and digital health concepts</a:t>
            </a:r>
          </a:p>
          <a:p>
            <a:pPr marL="457200" marR="0" lvl="0" indent="-45720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Provide data-driven insights to guide regulatory decisions</a:t>
            </a:r>
          </a:p>
          <a:p>
            <a:pPr marL="457200" marR="0" lvl="0" indent="-45720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Build a service that meets our member board of pharmacy needs</a:t>
            </a:r>
          </a:p>
          <a:p>
            <a:pPr marL="457200" indent="-45720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4C5E80A-8D46-9C60-3696-AAFDC11CAC20}"/>
              </a:ext>
            </a:extLst>
          </p:cNvPr>
          <p:cNvCxnSpPr>
            <a:cxnSpLocks/>
          </p:cNvCxnSpPr>
          <p:nvPr/>
        </p:nvCxnSpPr>
        <p:spPr>
          <a:xfrm>
            <a:off x="838200" y="1234440"/>
            <a:ext cx="10692539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807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E7EBE-6980-0166-B34C-9BD081FD5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A823F-48D8-0D15-8C13-8B05BBC45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79294"/>
            <a:ext cx="7938247" cy="1013016"/>
          </a:xfrm>
        </p:spPr>
        <p:txBody>
          <a:bodyPr>
            <a:normAutofit/>
          </a:bodyPr>
          <a:lstStyle/>
          <a:p>
            <a:r>
              <a:rPr lang="en-US" sz="3200" dirty="0"/>
              <a:t>NABP 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RII</a:t>
            </a:r>
            <a:r>
              <a:rPr lang="en-US" sz="3200" dirty="0"/>
              <a:t>: Activities to 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A67D5-417F-FE10-572D-079743E92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3491"/>
            <a:ext cx="7738872" cy="4834404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Networking with regulators, pharmacies, tech companies and healthcare associations to learn more about challenges within landscape</a:t>
            </a:r>
          </a:p>
          <a:p>
            <a:pPr marL="342900" indent="-34290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Steering Committee established </a:t>
            </a:r>
          </a:p>
          <a:p>
            <a:pPr marL="342900" indent="-34290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Board of Pharmacy Survey underway</a:t>
            </a:r>
          </a:p>
          <a:p>
            <a:pPr marL="342900" indent="-34290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Received four (4) proposals to date </a:t>
            </a:r>
          </a:p>
          <a:p>
            <a:pPr marL="342900" indent="-34290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Plans to develop reports, educational materials, and presentations to drive engagement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endParaRPr lang="en-US" sz="2400" dirty="0"/>
          </a:p>
          <a:p>
            <a:pPr marL="285750" indent="-28575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9E41724-D2EC-0930-191E-A3C316ADD173}"/>
              </a:ext>
            </a:extLst>
          </p:cNvPr>
          <p:cNvCxnSpPr>
            <a:cxnSpLocks/>
          </p:cNvCxnSpPr>
          <p:nvPr/>
        </p:nvCxnSpPr>
        <p:spPr>
          <a:xfrm>
            <a:off x="838200" y="1234440"/>
            <a:ext cx="7622754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7579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E54D3-6AA6-6E97-D9C5-C01AA28E3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1026C-9735-9300-A28E-F8AE823C7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79294"/>
            <a:ext cx="7938247" cy="1013016"/>
          </a:xfrm>
        </p:spPr>
        <p:txBody>
          <a:bodyPr>
            <a:normAutofit/>
          </a:bodyPr>
          <a:lstStyle/>
          <a:p>
            <a:r>
              <a:rPr lang="en-US" sz="3200" dirty="0"/>
              <a:t>NABP 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RII</a:t>
            </a:r>
            <a:r>
              <a:rPr lang="en-US" sz="3200" dirty="0"/>
              <a:t>: How to Participate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298BE-892A-8054-0CC6-8594C228C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8471"/>
            <a:ext cx="7738872" cy="483440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400" dirty="0"/>
              <a:t>Submit on-line Proposal Form to share description of: </a:t>
            </a:r>
          </a:p>
          <a:p>
            <a:pPr marL="342900" indent="-34290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Applicant Organization</a:t>
            </a:r>
          </a:p>
          <a:p>
            <a:pPr marL="342900" indent="-34290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Proposed Technology / Practice Model </a:t>
            </a:r>
          </a:p>
          <a:p>
            <a:pPr marL="342900" indent="-34290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How patient care will benefit from proposal</a:t>
            </a:r>
          </a:p>
          <a:p>
            <a:pPr marL="342900" indent="-34290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Specific regulatory barriers encountered</a:t>
            </a:r>
          </a:p>
          <a:p>
            <a:pPr marL="342900" indent="-34290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Applicant suggestion of how Research and Innovation Institute can provide assistance</a:t>
            </a:r>
          </a:p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A50943C-94DF-83B5-B10E-9109739222E4}"/>
              </a:ext>
            </a:extLst>
          </p:cNvPr>
          <p:cNvSpPr txBox="1">
            <a:spLocks/>
          </p:cNvSpPr>
          <p:nvPr/>
        </p:nvSpPr>
        <p:spPr>
          <a:xfrm>
            <a:off x="9829" y="5791199"/>
            <a:ext cx="8838336" cy="4170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https://nabp.pharmacy/initiatives/presidential-initiative/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12A166-0DDF-9A8B-B90A-C5E162848E6E}"/>
              </a:ext>
            </a:extLst>
          </p:cNvPr>
          <p:cNvCxnSpPr>
            <a:cxnSpLocks/>
          </p:cNvCxnSpPr>
          <p:nvPr/>
        </p:nvCxnSpPr>
        <p:spPr>
          <a:xfrm>
            <a:off x="838200" y="1234440"/>
            <a:ext cx="7622754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4991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B6F51CD-0EEA-4A1F-5F3B-56347FFEEB14}"/>
              </a:ext>
            </a:extLst>
          </p:cNvPr>
          <p:cNvSpPr txBox="1">
            <a:spLocks/>
          </p:cNvSpPr>
          <p:nvPr/>
        </p:nvSpPr>
        <p:spPr>
          <a:xfrm>
            <a:off x="9829" y="3029354"/>
            <a:ext cx="12182171" cy="70466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https://nabp.pharmacy/initiatives/presidential-initiative/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A2555D8-9CBD-4C14-C701-4ACB7CF30131}"/>
              </a:ext>
            </a:extLst>
          </p:cNvPr>
          <p:cNvSpPr txBox="1">
            <a:spLocks/>
          </p:cNvSpPr>
          <p:nvPr/>
        </p:nvSpPr>
        <p:spPr>
          <a:xfrm>
            <a:off x="831850" y="3896268"/>
            <a:ext cx="10515600" cy="592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https://nabp.pharmacy/initiatives/presidential-initiative/#institute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03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E7D55E-BB2E-101E-F18B-87C9ED2B55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John Colaizzi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0844C5-FF50-78B1-251F-07C9BA6093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August 25, 2025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016D9C-F036-F3FD-6D97-181A0206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601" y="2300227"/>
            <a:ext cx="5271633" cy="888675"/>
          </a:xfrm>
        </p:spPr>
        <p:txBody>
          <a:bodyPr/>
          <a:lstStyle/>
          <a:p>
            <a:r>
              <a:rPr lang="en-US"/>
              <a:t>Patient-Centered. Tech-Enabled. Regulation-Ready.</a:t>
            </a:r>
            <a:br>
              <a:rPr lang="en-US"/>
            </a:b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C87B7-D0D9-97A2-2691-ED4D038AB30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Member of Walgreens Boots Alliance ©2021 Walgreen Co.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120328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073CA-8529-DFB1-2246-66EE33982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8D9AEBDF-854A-3434-FA2C-4277734114C0}"/>
              </a:ext>
            </a:extLst>
          </p:cNvPr>
          <p:cNvGraphicFramePr>
            <a:graphicFrameLocks/>
          </p:cNvGraphicFramePr>
          <p:nvPr/>
        </p:nvGraphicFramePr>
        <p:xfrm>
          <a:off x="856871" y="-60233"/>
          <a:ext cx="10728076" cy="6701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1318A82-408C-6C90-527F-C38C0A7098D9}"/>
              </a:ext>
            </a:extLst>
          </p:cNvPr>
          <p:cNvGraphicFramePr/>
          <p:nvPr/>
        </p:nvGraphicFramePr>
        <p:xfrm>
          <a:off x="158249" y="2151787"/>
          <a:ext cx="11426698" cy="4119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itle 11">
            <a:extLst>
              <a:ext uri="{FF2B5EF4-FFF2-40B4-BE49-F238E27FC236}">
                <a16:creationId xmlns:a16="http://schemas.microsoft.com/office/drawing/2014/main" id="{EAD0E628-DEFE-D161-6B2E-15D6D1E75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24" y="-86769"/>
            <a:ext cx="11881351" cy="810163"/>
          </a:xfrm>
        </p:spPr>
        <p:txBody>
          <a:bodyPr>
            <a:normAutofit/>
          </a:bodyPr>
          <a:lstStyle/>
          <a:p>
            <a:pPr algn="ctr"/>
            <a:r>
              <a:rPr lang="en-US" sz="2000"/>
              <a:t>Prescription volume is expected to increase over time</a:t>
            </a:r>
            <a:r>
              <a:rPr lang="en-US" sz="2000" baseline="30000"/>
              <a:t>1 </a:t>
            </a:r>
            <a:r>
              <a:rPr lang="en-US" sz="2000"/>
              <a:t>as PharmD graduates continue to decline</a:t>
            </a:r>
            <a:r>
              <a:rPr lang="en-US" sz="2000" baseline="30000"/>
              <a:t>2,3 </a:t>
            </a:r>
            <a:r>
              <a:rPr lang="en-US" sz="2000"/>
              <a:t>(2013-2027)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13C467C-D0D2-43F3-57C0-06A65DEB582A}"/>
              </a:ext>
            </a:extLst>
          </p:cNvPr>
          <p:cNvCxnSpPr>
            <a:cxnSpLocks/>
          </p:cNvCxnSpPr>
          <p:nvPr/>
        </p:nvCxnSpPr>
        <p:spPr>
          <a:xfrm>
            <a:off x="8758425" y="1696453"/>
            <a:ext cx="0" cy="4574752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634821B-6C0F-1E18-9E5E-38B98A032541}"/>
              </a:ext>
            </a:extLst>
          </p:cNvPr>
          <p:cNvSpPr txBox="1"/>
          <p:nvPr/>
        </p:nvSpPr>
        <p:spPr>
          <a:xfrm>
            <a:off x="9311878" y="5961356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685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E62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(Projected)</a:t>
            </a:r>
            <a:r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E62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0D0794-2006-E53D-F86F-73BF390C4CDB}"/>
              </a:ext>
            </a:extLst>
          </p:cNvPr>
          <p:cNvSpPr txBox="1"/>
          <p:nvPr/>
        </p:nvSpPr>
        <p:spPr>
          <a:xfrm>
            <a:off x="587514" y="6339793"/>
            <a:ext cx="11051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685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solidFill>
                  <a:srgbClr val="413C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Statistica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13C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Total number of retail prescriptions filled annually in the United States from 2013 to 2025 (in billions),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13C3C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Total number of retail prescriptions filled annually in the U.S. 2013-2025 | Statista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13C3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8600" algn="l" defTabSz="685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13C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AACP, Fall 2022 Degrees Conferred- Profile of Pharmacy Students,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13C3C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6"/>
              </a:rPr>
              <a:t>fall-2022-pps-degrees-conferred_0.xlsx (live.com)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13C3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8600" algn="l" defTabSz="685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13C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AACP, Fall 2022 Enrollments – Profile of Pharmacy Students,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13C3C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7"/>
              </a:rPr>
              <a:t>fall-2022-pps-enrollments-appendix_0.xlsx (live.com)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13C3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8600" algn="l" defTabSz="685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13C3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350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8CB69A-12C5-8314-5544-EE56DD05276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uk-UA" sz="1099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uk-UA" sz="1099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B16C5D-BBC9-51E0-3597-5C49F0198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>
                <a:solidFill>
                  <a:srgbClr val="413D3C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Detailed Rx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13D3C"/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Fulfillment</a:t>
            </a:r>
            <a:r>
              <a:rPr lang="en-US" sz="3200" b="1">
                <a:solidFill>
                  <a:srgbClr val="413D3C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/Rx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13D3C"/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413D3C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Capability 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13D3C"/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Summary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75EF7F-58FE-4F32-A37A-389C0DC26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094" y="6407712"/>
            <a:ext cx="3950550" cy="3414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68D468-2926-4B04-85A2-F857E21FD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1826" y="2906479"/>
            <a:ext cx="1816143" cy="175492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CE0A53C-108D-40A5-A5F4-C207E8DA9522}"/>
              </a:ext>
            </a:extLst>
          </p:cNvPr>
          <p:cNvGrpSpPr/>
          <p:nvPr/>
        </p:nvGrpSpPr>
        <p:grpSpPr>
          <a:xfrm>
            <a:off x="-243658" y="784858"/>
            <a:ext cx="10852474" cy="5762362"/>
            <a:chOff x="-243658" y="784858"/>
            <a:chExt cx="10852474" cy="5762362"/>
          </a:xfrm>
        </p:grpSpPr>
        <mc:AlternateContent xmlns:mc="http://schemas.openxmlformats.org/markup-compatibility/2006" xmlns:cx4="http://schemas.microsoft.com/office/drawing/2016/5/10/chartex">
          <mc:Choice Requires="cx4">
            <p:graphicFrame>
              <p:nvGraphicFramePr>
                <p:cNvPr id="17" name="Chart 16">
                  <a:extLst>
                    <a:ext uri="{FF2B5EF4-FFF2-40B4-BE49-F238E27FC236}">
                      <a16:creationId xmlns:a16="http://schemas.microsoft.com/office/drawing/2014/main" id="{3EE49AE6-F98F-43B3-9F1F-3304DB016743}"/>
                    </a:ext>
                  </a:extLst>
                </p:cNvPr>
                <p:cNvGraphicFramePr/>
                <p:nvPr/>
              </p:nvGraphicFramePr>
              <p:xfrm>
                <a:off x="-243658" y="784858"/>
                <a:ext cx="10735735" cy="5762362"/>
              </p:xfrm>
              <a:graphic>
                <a:graphicData uri="http://schemas.microsoft.com/office/drawing/2014/chartex">
                  <cx:chart xmlns:cx="http://schemas.microsoft.com/office/drawing/2014/chartex" xmlns:r="http://schemas.openxmlformats.org/officeDocument/2006/relationships" r:id="rId4"/>
                </a:graphicData>
              </a:graphic>
            </p:graphicFrame>
          </mc:Choice>
          <mc:Fallback xmlns="">
            <p:pic>
              <p:nvPicPr>
                <p:cNvPr id="17" name="Chart 16">
                  <a:extLst>
                    <a:ext uri="{FF2B5EF4-FFF2-40B4-BE49-F238E27FC236}">
                      <a16:creationId xmlns:a16="http://schemas.microsoft.com/office/drawing/2014/main" id="{3EE49AE6-F98F-43B3-9F1F-3304DB01674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-243658" y="784858"/>
                  <a:ext cx="10735735" cy="5762362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B36F0DF-C477-4195-8387-832BB3739E7A}"/>
                </a:ext>
              </a:extLst>
            </p:cNvPr>
            <p:cNvSpPr/>
            <p:nvPr/>
          </p:nvSpPr>
          <p:spPr>
            <a:xfrm>
              <a:off x="9088644" y="6169981"/>
              <a:ext cx="1520172" cy="3772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53214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7974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FA4D39-E072-2C8C-64D2-AFF440F92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4D8244-A47F-2D51-7CE1-39786771246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uk-UA" sz="1099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uk-UA" sz="1099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B584CD-C05C-755C-D42C-5A98C89E4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813" y="209957"/>
            <a:ext cx="11140374" cy="1395244"/>
          </a:xfrm>
        </p:spPr>
        <p:txBody>
          <a:bodyPr/>
          <a:lstStyle/>
          <a:p>
            <a:pPr algn="ctr"/>
            <a:r>
              <a:rPr lang="en-US"/>
              <a:t>Remote Processing allowances:</a:t>
            </a:r>
            <a:br>
              <a:rPr lang="en-US"/>
            </a:br>
            <a:r>
              <a:rPr lang="en-US"/>
              <a:t>Using a Centralized out-of-state pharmacy</a:t>
            </a:r>
            <a:br>
              <a:rPr lang="en-US"/>
            </a:br>
            <a:r>
              <a:rPr lang="en-US"/>
              <a:t>without requiring in-state licensed RPh’s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455CF-0CEE-9E1E-6BCE-0C4728AEC512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Member of Walgreens Boots Alliance ©2021 Walgreen Co. All rights reserved.</a:t>
            </a:r>
          </a:p>
        </p:txBody>
      </p: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5" name="Chart 4">
                <a:extLst>
                  <a:ext uri="{FF2B5EF4-FFF2-40B4-BE49-F238E27FC236}">
                    <a16:creationId xmlns:a16="http://schemas.microsoft.com/office/drawing/2014/main" id="{FDFC1233-E81E-8736-57E1-AC4C7D1AACC3}"/>
                  </a:ext>
                </a:extLst>
              </p:cNvPr>
              <p:cNvGraphicFramePr/>
              <p:nvPr/>
            </p:nvGraphicFramePr>
            <p:xfrm>
              <a:off x="525813" y="1605201"/>
              <a:ext cx="10929589" cy="463263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5" name="Chart 4">
                <a:extLst>
                  <a:ext uri="{FF2B5EF4-FFF2-40B4-BE49-F238E27FC236}">
                    <a16:creationId xmlns:a16="http://schemas.microsoft.com/office/drawing/2014/main" id="{FDFC1233-E81E-8736-57E1-AC4C7D1AACC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5813" y="1605201"/>
                <a:ext cx="10929589" cy="463263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4626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68A626-FED2-E8F0-6089-BE9F0BDA0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8D3AB1-EA34-5F8D-0EE3-845DEC730C5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uk-UA" sz="1099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uk-UA" sz="1099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05545C-C65C-6B1B-3714-47C797B83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813" y="209957"/>
            <a:ext cx="11140374" cy="1395244"/>
          </a:xfrm>
        </p:spPr>
        <p:txBody>
          <a:bodyPr/>
          <a:lstStyle/>
          <a:p>
            <a:pPr algn="ctr"/>
            <a:r>
              <a:rPr lang="en-US"/>
              <a:t>Remote Processing allowances:</a:t>
            </a:r>
            <a:br>
              <a:rPr lang="en-US"/>
            </a:br>
            <a:r>
              <a:rPr lang="en-US"/>
              <a:t>Allowing in-state licensed RPh’s to perform remote processing activities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168DC9-71BB-CB23-CD2B-7F4EAF1830A0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Member of Walgreens Boots Alliance ©2021 Walgreen Co. All rights reserved.</a:t>
            </a:r>
          </a:p>
        </p:txBody>
      </p: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5" name="Chart 4">
                <a:extLst>
                  <a:ext uri="{FF2B5EF4-FFF2-40B4-BE49-F238E27FC236}">
                    <a16:creationId xmlns:a16="http://schemas.microsoft.com/office/drawing/2014/main" id="{1780D3DB-204E-439B-934A-4A54890960D1}"/>
                  </a:ext>
                </a:extLst>
              </p:cNvPr>
              <p:cNvGraphicFramePr/>
              <p:nvPr/>
            </p:nvGraphicFramePr>
            <p:xfrm>
              <a:off x="597529" y="1605201"/>
              <a:ext cx="10857873" cy="464169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5" name="Chart 4">
                <a:extLst>
                  <a:ext uri="{FF2B5EF4-FFF2-40B4-BE49-F238E27FC236}">
                    <a16:creationId xmlns:a16="http://schemas.microsoft.com/office/drawing/2014/main" id="{1780D3DB-204E-439B-934A-4A54890960D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7529" y="1605201"/>
                <a:ext cx="10857873" cy="464169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5193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C18B41-0047-6359-22CA-4703B5BCA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700EC1-5B01-9784-4D37-138E5A0034C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uk-UA" sz="1099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uk-UA" sz="1099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75B450-488C-5FF3-D5DA-CB7ADFC76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813" y="209957"/>
            <a:ext cx="11140374" cy="1395244"/>
          </a:xfrm>
        </p:spPr>
        <p:txBody>
          <a:bodyPr/>
          <a:lstStyle/>
          <a:p>
            <a:pPr algn="ctr"/>
            <a:r>
              <a:rPr lang="en-US"/>
              <a:t>Central Fill Allowances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A5ADEF-BB24-6F1E-8A58-91F5C86A6797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Member of Walgreens Boots Alliance ©2021 Walgreen Co. All rights reserved.</a:t>
            </a:r>
          </a:p>
        </p:txBody>
      </p: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8" name="Chart 7">
                <a:extLst>
                  <a:ext uri="{FF2B5EF4-FFF2-40B4-BE49-F238E27FC236}">
                    <a16:creationId xmlns:a16="http://schemas.microsoft.com/office/drawing/2014/main" id="{04B04529-894C-B215-BEF2-29CA7198326F}"/>
                  </a:ext>
                </a:extLst>
              </p:cNvPr>
              <p:cNvGraphicFramePr/>
              <p:nvPr/>
            </p:nvGraphicFramePr>
            <p:xfrm>
              <a:off x="525813" y="1321806"/>
              <a:ext cx="11140374" cy="4897926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8" name="Chart 7">
                <a:extLst>
                  <a:ext uri="{FF2B5EF4-FFF2-40B4-BE49-F238E27FC236}">
                    <a16:creationId xmlns:a16="http://schemas.microsoft.com/office/drawing/2014/main" id="{04B04529-894C-B215-BEF2-29CA719832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5813" y="1321806"/>
                <a:ext cx="11140374" cy="489792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12919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681882" cy="2472485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NABP Research and Innovation Institute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527177"/>
            <a:ext cx="9144000" cy="14612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Arial"/>
                <a:cs typeface="Calibri"/>
              </a:rPr>
              <a:t>NACDS TSE, San </a:t>
            </a:r>
            <a:r>
              <a:rPr lang="en-US" sz="2400" dirty="0">
                <a:latin typeface="Arial"/>
                <a:cs typeface="Calibri"/>
              </a:rPr>
              <a:t>Diego, CA 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Arial"/>
                <a:cs typeface="Calibri"/>
              </a:rPr>
              <a:t>August 25, 2025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Arial"/>
                <a:cs typeface="Calibri"/>
              </a:rPr>
              <a:t>James T. DeVita</a:t>
            </a:r>
            <a:r>
              <a:rPr lang="en-US" sz="2000">
                <a:solidFill>
                  <a:schemeClr val="bg1"/>
                </a:solidFill>
                <a:latin typeface="Arial"/>
                <a:cs typeface="Calibri"/>
              </a:rPr>
              <a:t>, RPh, </a:t>
            </a:r>
            <a:r>
              <a:rPr lang="en-US" sz="2000" dirty="0">
                <a:solidFill>
                  <a:schemeClr val="bg1"/>
                </a:solidFill>
                <a:latin typeface="Arial"/>
                <a:cs typeface="Calibri"/>
              </a:rPr>
              <a:t>NABP Chief of Business Strategy </a:t>
            </a:r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49A905-775C-7338-E2A0-B6573234C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291D50-1038-3E22-247E-2B455F9F19E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uk-UA" sz="1099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uk-UA" sz="1099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7D8DF1-9D7F-2F21-F49B-119C500EE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813" y="209957"/>
            <a:ext cx="11140374" cy="1395244"/>
          </a:xfrm>
        </p:spPr>
        <p:txBody>
          <a:bodyPr/>
          <a:lstStyle/>
          <a:p>
            <a:pPr algn="ctr"/>
            <a:r>
              <a:rPr lang="en-US"/>
              <a:t>Technician: Pharmacist Ratio Allowances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E07E49-CF07-544C-BDA8-8D4E800696E1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Member of Walgreens Boots Alliance ©2021 Walgreen Co. All rights reserved.</a:t>
            </a:r>
          </a:p>
        </p:txBody>
      </p: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6" name="Chart 5">
                <a:extLst>
                  <a:ext uri="{FF2B5EF4-FFF2-40B4-BE49-F238E27FC236}">
                    <a16:creationId xmlns:a16="http://schemas.microsoft.com/office/drawing/2014/main" id="{13052217-AD9B-2906-D7CD-BC63794CF1A3}"/>
                  </a:ext>
                </a:extLst>
              </p:cNvPr>
              <p:cNvGraphicFramePr/>
              <p:nvPr/>
            </p:nvGraphicFramePr>
            <p:xfrm>
              <a:off x="525813" y="1219201"/>
              <a:ext cx="11140374" cy="496916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6" name="Chart 5">
                <a:extLst>
                  <a:ext uri="{FF2B5EF4-FFF2-40B4-BE49-F238E27FC236}">
                    <a16:creationId xmlns:a16="http://schemas.microsoft.com/office/drawing/2014/main" id="{13052217-AD9B-2906-D7CD-BC63794CF1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5813" y="1219201"/>
                <a:ext cx="11140374" cy="496916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1211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1A4F4561-E9A3-FE14-4541-37BFC00EBB7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A4F4561-E9A3-FE14-4541-37BFC00EBB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" name="Rectangle 109">
            <a:extLst>
              <a:ext uri="{FF2B5EF4-FFF2-40B4-BE49-F238E27FC236}">
                <a16:creationId xmlns:a16="http://schemas.microsoft.com/office/drawing/2014/main" id="{67F55BCD-3104-CBA8-1CA9-59309E7292EC}"/>
              </a:ext>
            </a:extLst>
          </p:cNvPr>
          <p:cNvSpPr/>
          <p:nvPr/>
        </p:nvSpPr>
        <p:spPr>
          <a:xfrm>
            <a:off x="4571612" y="1250438"/>
            <a:ext cx="7163187" cy="5049556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FECBE02-14EA-D926-92F9-4139EC6C395F}"/>
              </a:ext>
            </a:extLst>
          </p:cNvPr>
          <p:cNvSpPr/>
          <p:nvPr/>
        </p:nvSpPr>
        <p:spPr>
          <a:xfrm flipV="1">
            <a:off x="457200" y="1250438"/>
            <a:ext cx="4118337" cy="5041497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>
            <a:outerShdw blurRad="254000" sx="99000" sy="99000" algn="ctr" rotWithShape="0">
              <a:prstClr val="black">
                <a:alpha val="10000"/>
              </a:prstClr>
            </a:outerShdw>
          </a:effectLst>
          <a:sp3d/>
        </p:spPr>
        <p:txBody>
          <a:bodyPr rot="0" spcFirstLastPara="1" vertOverflow="overflow" horzOverflow="overflow" vert="horz" wrap="square" lIns="180000" tIns="612000" rIns="180000" bIns="180000" numCol="1" spcCol="3810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74356B1-28EA-9088-EBCC-8CBA17EECB33}"/>
              </a:ext>
            </a:extLst>
          </p:cNvPr>
          <p:cNvSpPr/>
          <p:nvPr/>
        </p:nvSpPr>
        <p:spPr>
          <a:xfrm>
            <a:off x="457201" y="1250445"/>
            <a:ext cx="4114412" cy="8109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81BC363B-11AD-8E1D-E5BE-7E33FC037B28}"/>
              </a:ext>
            </a:extLst>
          </p:cNvPr>
          <p:cNvSpPr/>
          <p:nvPr/>
        </p:nvSpPr>
        <p:spPr>
          <a:xfrm>
            <a:off x="3878145" y="1410094"/>
            <a:ext cx="487680" cy="48768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6CA43DB-B2C3-4DD6-8433-B329CACE8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Leader in pharmacy-led patient &amp; pharmacist engagement solutions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A153F5-6CCE-DF9A-1FAC-2D8B13939D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7213" y="6534570"/>
            <a:ext cx="4114412" cy="12311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t>TSE panel discussion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7B185F-F82E-4AFF-CBF7-6BAB82D538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A38A9-E7F2-A44D-B607-278F70E121F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611083-AFDE-BE91-5B87-20D21C1B5424}"/>
              </a:ext>
            </a:extLst>
          </p:cNvPr>
          <p:cNvGrpSpPr/>
          <p:nvPr/>
        </p:nvGrpSpPr>
        <p:grpSpPr>
          <a:xfrm>
            <a:off x="5277603" y="2741794"/>
            <a:ext cx="3829691" cy="1480002"/>
            <a:chOff x="-3951961" y="2550345"/>
            <a:chExt cx="3804915" cy="147042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40E6984-76E3-D048-D486-FAAF9492A2EB}"/>
                </a:ext>
              </a:extLst>
            </p:cNvPr>
            <p:cNvSpPr/>
            <p:nvPr/>
          </p:nvSpPr>
          <p:spPr>
            <a:xfrm>
              <a:off x="-3951961" y="2557438"/>
              <a:ext cx="1438053" cy="1446858"/>
            </a:xfrm>
            <a:prstGeom prst="ellipse">
              <a:avLst/>
            </a:prstGeom>
            <a:noFill/>
            <a:ln>
              <a:solidFill>
                <a:schemeClr val="accent5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BC2A3C3-0321-B702-AB6B-541AB6E0AFCD}"/>
                </a:ext>
              </a:extLst>
            </p:cNvPr>
            <p:cNvSpPr/>
            <p:nvPr/>
          </p:nvSpPr>
          <p:spPr>
            <a:xfrm>
              <a:off x="-1585099" y="2550345"/>
              <a:ext cx="1438053" cy="1446858"/>
            </a:xfrm>
            <a:prstGeom prst="ellipse">
              <a:avLst/>
            </a:prstGeom>
            <a:noFill/>
            <a:ln>
              <a:solidFill>
                <a:schemeClr val="accent5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73EAEC5-D9E3-3F4A-944D-199B78155C49}"/>
                </a:ext>
              </a:extLst>
            </p:cNvPr>
            <p:cNvSpPr/>
            <p:nvPr/>
          </p:nvSpPr>
          <p:spPr>
            <a:xfrm>
              <a:off x="-1500024" y="2644692"/>
              <a:ext cx="1267903" cy="1252995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967D8D0-8338-BE3D-1F9E-9D3D117C839F}"/>
                </a:ext>
              </a:extLst>
            </p:cNvPr>
            <p:cNvSpPr/>
            <p:nvPr/>
          </p:nvSpPr>
          <p:spPr>
            <a:xfrm>
              <a:off x="-3857783" y="2659062"/>
              <a:ext cx="1267903" cy="1252995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2728147-2D4A-934C-E82D-4546BD08C5D1}"/>
                </a:ext>
              </a:extLst>
            </p:cNvPr>
            <p:cNvSpPr/>
            <p:nvPr/>
          </p:nvSpPr>
          <p:spPr>
            <a:xfrm>
              <a:off x="-2683254" y="2659062"/>
              <a:ext cx="1267903" cy="1252995"/>
            </a:xfrm>
            <a:prstGeom prst="ellipse">
              <a:avLst/>
            </a:prstGeom>
            <a:solidFill>
              <a:srgbClr val="F5F5F5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4985B44F-A6A9-1A02-2883-A649B2874FB9}"/>
                </a:ext>
              </a:extLst>
            </p:cNvPr>
            <p:cNvSpPr/>
            <p:nvPr/>
          </p:nvSpPr>
          <p:spPr>
            <a:xfrm>
              <a:off x="-2688285" y="2558216"/>
              <a:ext cx="1267902" cy="917387"/>
            </a:xfrm>
            <a:prstGeom prst="arc">
              <a:avLst>
                <a:gd name="adj1" fmla="val 11900039"/>
                <a:gd name="adj2" fmla="val 20567294"/>
              </a:avLst>
            </a:prstGeom>
            <a:ln w="12700">
              <a:solidFill>
                <a:schemeClr val="accent5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87071CF7-5C0E-1DB3-DAD4-66E8B0473F42}"/>
                </a:ext>
              </a:extLst>
            </p:cNvPr>
            <p:cNvSpPr/>
            <p:nvPr/>
          </p:nvSpPr>
          <p:spPr>
            <a:xfrm flipV="1">
              <a:off x="-2678726" y="3103386"/>
              <a:ext cx="1267902" cy="917387"/>
            </a:xfrm>
            <a:prstGeom prst="arc">
              <a:avLst>
                <a:gd name="adj1" fmla="val 11900039"/>
                <a:gd name="adj2" fmla="val 20567294"/>
              </a:avLst>
            </a:prstGeom>
            <a:ln w="12700">
              <a:solidFill>
                <a:schemeClr val="accent5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1" name="Picture 20" descr="A blue circles and dots&#10;&#10;Description automatically generated">
              <a:extLst>
                <a:ext uri="{FF2B5EF4-FFF2-40B4-BE49-F238E27FC236}">
                  <a16:creationId xmlns:a16="http://schemas.microsoft.com/office/drawing/2014/main" id="{DB3829BB-351D-00AD-8517-CAAA0D8A4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50000"/>
            </a:blip>
            <a:stretch>
              <a:fillRect/>
            </a:stretch>
          </p:blipFill>
          <p:spPr>
            <a:xfrm rot="4896692">
              <a:off x="-2487318" y="2819248"/>
              <a:ext cx="895149" cy="903883"/>
            </a:xfrm>
            <a:prstGeom prst="rect">
              <a:avLst/>
            </a:prstGeom>
          </p:spPr>
        </p:pic>
        <p:pic>
          <p:nvPicPr>
            <p:cNvPr id="22" name="Image" descr="Image">
              <a:extLst>
                <a:ext uri="{FF2B5EF4-FFF2-40B4-BE49-F238E27FC236}">
                  <a16:creationId xmlns:a16="http://schemas.microsoft.com/office/drawing/2014/main" id="{ABD139C4-6AAD-55BE-759B-044067B69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491439" y="3156901"/>
              <a:ext cx="954733" cy="25026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CB88861-114C-DE6E-E2FE-58229305326C}"/>
                </a:ext>
              </a:extLst>
            </p:cNvPr>
            <p:cNvSpPr txBox="1"/>
            <p:nvPr/>
          </p:nvSpPr>
          <p:spPr>
            <a:xfrm>
              <a:off x="-3686127" y="3418564"/>
              <a:ext cx="924590" cy="13871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SemiBold" panose="00000700000000000000" pitchFamily="2" charset="0"/>
                  <a:ea typeface="+mn-ea"/>
                  <a:cs typeface="Poppins SemiBold" panose="00000700000000000000" pitchFamily="2" charset="0"/>
                </a:rPr>
                <a:t>Pharmaceuticals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3E02B9F-F37E-7308-703C-4E75AB844E11}"/>
                </a:ext>
              </a:extLst>
            </p:cNvPr>
            <p:cNvSpPr txBox="1"/>
            <p:nvPr/>
          </p:nvSpPr>
          <p:spPr>
            <a:xfrm>
              <a:off x="-1282591" y="3409317"/>
              <a:ext cx="833036" cy="14795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SemiBold" panose="00000700000000000000" pitchFamily="2" charset="0"/>
                  <a:ea typeface="+mn-ea"/>
                  <a:cs typeface="Poppins SemiBold" panose="00000700000000000000" pitchFamily="2" charset="0"/>
                </a:rPr>
                <a:t>Pharmacy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8FE3C5D-5CD5-1894-107A-22C96A5FFC4C}"/>
                </a:ext>
              </a:extLst>
            </p:cNvPr>
            <p:cNvSpPr/>
            <p:nvPr/>
          </p:nvSpPr>
          <p:spPr>
            <a:xfrm>
              <a:off x="-3465203" y="2884295"/>
              <a:ext cx="470620" cy="47062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6" name="Picture 25" descr="A blue oval object with a black background&#10;&#10;Description automatically generated">
              <a:extLst>
                <a:ext uri="{FF2B5EF4-FFF2-40B4-BE49-F238E27FC236}">
                  <a16:creationId xmlns:a16="http://schemas.microsoft.com/office/drawing/2014/main" id="{27724735-1EA6-ED54-9EDF-3D7434FB1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3372102" y="2970463"/>
              <a:ext cx="281123" cy="294406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FEBC248-2DC3-4D02-FA8E-9AD21462B5B2}"/>
                </a:ext>
              </a:extLst>
            </p:cNvPr>
            <p:cNvSpPr/>
            <p:nvPr/>
          </p:nvSpPr>
          <p:spPr>
            <a:xfrm>
              <a:off x="-1101383" y="2884295"/>
              <a:ext cx="470620" cy="47062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8" name="Picture 27" descr="A blue and green symbol with a plus sign&#10;&#10;Description automatically generated">
              <a:extLst>
                <a:ext uri="{FF2B5EF4-FFF2-40B4-BE49-F238E27FC236}">
                  <a16:creationId xmlns:a16="http://schemas.microsoft.com/office/drawing/2014/main" id="{D83FCB55-FF21-E14B-B9F7-1862F0443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009647" y="2980282"/>
              <a:ext cx="266075" cy="278647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2333D76-427A-C7E5-D187-49BA933AFEE8}"/>
              </a:ext>
            </a:extLst>
          </p:cNvPr>
          <p:cNvSpPr txBox="1"/>
          <p:nvPr/>
        </p:nvSpPr>
        <p:spPr>
          <a:xfrm>
            <a:off x="4874867" y="2265823"/>
            <a:ext cx="4177630" cy="33214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/>
                <a:ea typeface="+mn-ea"/>
                <a:cs typeface="Poppins Light"/>
              </a:rPr>
              <a:t>Historical Strategy: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Partner with pharma and pharmacy to enable a seamless medication journey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9BE22FA-62E5-814D-C0CD-4F5FC537CEE6}"/>
              </a:ext>
            </a:extLst>
          </p:cNvPr>
          <p:cNvSpPr txBox="1"/>
          <p:nvPr/>
        </p:nvSpPr>
        <p:spPr>
          <a:xfrm>
            <a:off x="686459" y="1532800"/>
            <a:ext cx="2859873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Impact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BEF1927-8591-74AC-D92F-323F78F2B9A8}"/>
              </a:ext>
            </a:extLst>
          </p:cNvPr>
          <p:cNvCxnSpPr>
            <a:cxnSpLocks/>
          </p:cNvCxnSpPr>
          <p:nvPr/>
        </p:nvCxnSpPr>
        <p:spPr>
          <a:xfrm>
            <a:off x="2516368" y="2265824"/>
            <a:ext cx="0" cy="3748008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6D783F3-8C1A-680D-5AA9-32B03DDD92B1}"/>
              </a:ext>
            </a:extLst>
          </p:cNvPr>
          <p:cNvCxnSpPr>
            <a:cxnSpLocks/>
          </p:cNvCxnSpPr>
          <p:nvPr/>
        </p:nvCxnSpPr>
        <p:spPr>
          <a:xfrm flipH="1">
            <a:off x="634548" y="3609625"/>
            <a:ext cx="376364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Plaque 62">
            <a:extLst>
              <a:ext uri="{FF2B5EF4-FFF2-40B4-BE49-F238E27FC236}">
                <a16:creationId xmlns:a16="http://schemas.microsoft.com/office/drawing/2014/main" id="{A0DB831F-BFE1-E500-91E1-80FF5DE9EB1C}"/>
              </a:ext>
            </a:extLst>
          </p:cNvPr>
          <p:cNvSpPr/>
          <p:nvPr/>
        </p:nvSpPr>
        <p:spPr>
          <a:xfrm>
            <a:off x="2411944" y="3505201"/>
            <a:ext cx="208850" cy="208848"/>
          </a:xfrm>
          <a:prstGeom prst="plaque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A65BCE8-27CD-7CC0-1627-0EC1B1F1549F}"/>
              </a:ext>
            </a:extLst>
          </p:cNvPr>
          <p:cNvGrpSpPr/>
          <p:nvPr/>
        </p:nvGrpSpPr>
        <p:grpSpPr>
          <a:xfrm>
            <a:off x="737467" y="2265824"/>
            <a:ext cx="1334821" cy="1171846"/>
            <a:chOff x="1536396" y="1523999"/>
            <a:chExt cx="1334821" cy="1171846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D2A75BD-518D-B3F5-7368-B19F18051BA1}"/>
                </a:ext>
              </a:extLst>
            </p:cNvPr>
            <p:cNvSpPr txBox="1"/>
            <p:nvPr/>
          </p:nvSpPr>
          <p:spPr>
            <a:xfrm>
              <a:off x="1557661" y="1921018"/>
              <a:ext cx="1313556" cy="774827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56E0"/>
                  </a:solidFill>
                  <a:effectLst/>
                  <a:uLnTx/>
                  <a:uFillTx/>
                  <a:latin typeface="Poppins SemiBold" pitchFamily="2" charset="77"/>
                  <a:ea typeface="+mn-ea"/>
                  <a:cs typeface="Poppins SemiBold" pitchFamily="2" charset="77"/>
                </a:rPr>
                <a:t>Hundreds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56E0"/>
                  </a:solidFill>
                  <a:effectLst/>
                  <a:uLnTx/>
                  <a:uFillTx/>
                  <a:latin typeface="Poppins SemiBold" pitchFamily="2" charset="77"/>
                  <a:ea typeface="+mn-ea"/>
                  <a:cs typeface="Poppins SemiBold" pitchFamily="2" charset="77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Light"/>
                  <a:ea typeface="+mn-ea"/>
                  <a:cs typeface="Poppins SemiBold"/>
                </a:rPr>
                <a:t>Patient engagement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SemiBold"/>
                  <a:ea typeface="+mn-ea"/>
                  <a:cs typeface="Poppins SemiBold"/>
                </a:rPr>
                <a:t> programs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Light"/>
                  <a:ea typeface="+mn-ea"/>
                  <a:cs typeface="Poppins SemiBold"/>
                </a:rPr>
                <a:t>delivered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Light"/>
                  <a:ea typeface="+mn-ea"/>
                  <a:cs typeface="Poppins SemiBold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Light"/>
                  <a:ea typeface="+mn-ea"/>
                  <a:cs typeface="Poppins SemiBold"/>
                </a:rPr>
                <a:t>annually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/>
                <a:ea typeface="+mn-ea"/>
                <a:cs typeface="Poppins SemiBold"/>
              </a:endParaRPr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894EF1AF-2FDB-37CA-57DD-16080A35B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536396" y="1523999"/>
              <a:ext cx="359999" cy="359999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977011E-BE6A-D6D0-8365-B08ADE3B8A41}"/>
              </a:ext>
            </a:extLst>
          </p:cNvPr>
          <p:cNvGrpSpPr/>
          <p:nvPr/>
        </p:nvGrpSpPr>
        <p:grpSpPr>
          <a:xfrm>
            <a:off x="2685516" y="2265824"/>
            <a:ext cx="1610661" cy="1135426"/>
            <a:chOff x="3628851" y="1523999"/>
            <a:chExt cx="1610661" cy="113542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F58038B-C445-9586-88C1-5D791557E21F}"/>
                </a:ext>
              </a:extLst>
            </p:cNvPr>
            <p:cNvSpPr txBox="1"/>
            <p:nvPr/>
          </p:nvSpPr>
          <p:spPr>
            <a:xfrm>
              <a:off x="3709605" y="1921018"/>
              <a:ext cx="1529907" cy="738407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56E0"/>
                  </a:solidFill>
                  <a:effectLst/>
                  <a:uLnTx/>
                  <a:uFillTx/>
                  <a:latin typeface="Poppins SemiBold"/>
                  <a:ea typeface="+mn-ea"/>
                  <a:cs typeface="Poppins SemiBold"/>
                </a:rPr>
                <a:t>Millions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SemiBold"/>
                  <a:ea typeface="+mn-ea"/>
                  <a:cs typeface="Poppins SemiBold"/>
                </a:rPr>
                <a:t>20M+ digital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Light"/>
                  <a:ea typeface="+mn-ea"/>
                  <a:cs typeface="Poppins SemiBold"/>
                </a:rPr>
                <a:t>patient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Light"/>
                  <a:ea typeface="+mn-ea"/>
                  <a:cs typeface="Poppins SemiBold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Light"/>
                  <a:ea typeface="+mn-ea"/>
                  <a:cs typeface="Poppins SemiBold"/>
                </a:rPr>
                <a:t>engagement messages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Light"/>
                  <a:ea typeface="+mn-ea"/>
                  <a:cs typeface="Poppins SemiBold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Light"/>
                  <a:ea typeface="+mn-ea"/>
                  <a:cs typeface="Poppins Light"/>
                </a:rPr>
                <a:t>annually</a:t>
              </a:r>
            </a:p>
          </p:txBody>
        </p:sp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9C926A76-4A33-9E12-1489-3C1A2FA83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628851" y="1523999"/>
              <a:ext cx="359999" cy="359999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5DAC243-AE3F-994F-F8BB-551CD8B21F18}"/>
              </a:ext>
            </a:extLst>
          </p:cNvPr>
          <p:cNvGrpSpPr/>
          <p:nvPr/>
        </p:nvGrpSpPr>
        <p:grpSpPr>
          <a:xfrm>
            <a:off x="737467" y="3746705"/>
            <a:ext cx="1645099" cy="1338559"/>
            <a:chOff x="6260512" y="1523999"/>
            <a:chExt cx="1645099" cy="1338559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E2DC3B1-1260-DA60-8532-E65A3F983854}"/>
                </a:ext>
              </a:extLst>
            </p:cNvPr>
            <p:cNvSpPr txBox="1"/>
            <p:nvPr/>
          </p:nvSpPr>
          <p:spPr>
            <a:xfrm>
              <a:off x="6313675" y="1921018"/>
              <a:ext cx="1591936" cy="941540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56E0"/>
                  </a:solidFill>
                  <a:effectLst/>
                  <a:uLnTx/>
                  <a:uFillTx/>
                  <a:latin typeface="Poppins SemiBold"/>
                  <a:ea typeface="+mn-ea"/>
                  <a:cs typeface="Poppins SemiBold"/>
                </a:rPr>
                <a:t>Billions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56E0"/>
                  </a:solidFill>
                  <a:effectLst/>
                  <a:uLnTx/>
                  <a:uFillTx/>
                  <a:latin typeface="Poppins SemiBold"/>
                  <a:ea typeface="+mn-ea"/>
                  <a:cs typeface="Poppins SemiBold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SemiBold"/>
                  <a:ea typeface="+mn-ea"/>
                  <a:cs typeface="Poppins SemiBold"/>
                </a:rPr>
                <a:t>Digital/non-digital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Light"/>
                  <a:ea typeface="+mn-ea"/>
                  <a:cs typeface="Poppins SemiBold"/>
                </a:rPr>
                <a:t>patient engagement messages delivered every year</a:t>
              </a:r>
            </a:p>
          </p:txBody>
        </p:sp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1D0BECAB-E508-A558-A51D-FDC245D8C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260512" y="1523999"/>
              <a:ext cx="359999" cy="359999"/>
            </a:xfrm>
            <a:prstGeom prst="rect">
              <a:avLst/>
            </a:prstGeom>
          </p:spPr>
        </p:pic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68D3CD22-2D1D-0AF1-1DCC-F6A215CD082C}"/>
              </a:ext>
            </a:extLst>
          </p:cNvPr>
          <p:cNvSpPr txBox="1"/>
          <p:nvPr/>
        </p:nvSpPr>
        <p:spPr>
          <a:xfrm>
            <a:off x="2779940" y="4116292"/>
            <a:ext cx="2051276" cy="2280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56E0"/>
                </a:solidFill>
                <a:effectLst/>
                <a:uLnTx/>
                <a:uFillTx/>
                <a:latin typeface="Poppins SemiBold"/>
                <a:ea typeface="+mn-ea"/>
                <a:cs typeface="Poppins SemiBold"/>
              </a:rPr>
              <a:t>Proven Results</a:t>
            </a:r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59C81B4F-9294-503F-F699-79D156998D2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746127" y="3746705"/>
            <a:ext cx="359999" cy="359999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42B5E664-DFD8-D0CD-585C-8B2FB5F9141F}"/>
              </a:ext>
            </a:extLst>
          </p:cNvPr>
          <p:cNvGrpSpPr/>
          <p:nvPr/>
        </p:nvGrpSpPr>
        <p:grpSpPr>
          <a:xfrm>
            <a:off x="2766270" y="4438305"/>
            <a:ext cx="1702614" cy="332142"/>
            <a:chOff x="2695575" y="4438305"/>
            <a:chExt cx="1702614" cy="332142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4276146-343C-D5EB-7D91-97380DFC5282}"/>
                </a:ext>
              </a:extLst>
            </p:cNvPr>
            <p:cNvSpPr txBox="1"/>
            <p:nvPr/>
          </p:nvSpPr>
          <p:spPr>
            <a:xfrm>
              <a:off x="3192685" y="4438305"/>
              <a:ext cx="1205504" cy="332142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Light"/>
                  <a:ea typeface="+mn-ea"/>
                  <a:cs typeface="Poppins Light"/>
                </a:rPr>
                <a:t>avg vaccine program lift 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60544DB-FCE5-CB44-AE8B-031A80224060}"/>
                </a:ext>
              </a:extLst>
            </p:cNvPr>
            <p:cNvSpPr txBox="1"/>
            <p:nvPr/>
          </p:nvSpPr>
          <p:spPr>
            <a:xfrm>
              <a:off x="2695575" y="4438305"/>
              <a:ext cx="434338" cy="22767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0" tIns="0" rIns="0" bIns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SemiBold" panose="00000700000000000000" pitchFamily="2" charset="0"/>
                  <a:ea typeface="+mn-ea"/>
                  <a:cs typeface="Poppins SemiBold" panose="00000700000000000000" pitchFamily="2" charset="0"/>
                </a:rPr>
                <a:t>~25%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2B23C85-280A-0D00-BBA8-1CB8B10ABC84}"/>
              </a:ext>
            </a:extLst>
          </p:cNvPr>
          <p:cNvGrpSpPr/>
          <p:nvPr/>
        </p:nvGrpSpPr>
        <p:grpSpPr>
          <a:xfrm>
            <a:off x="2766270" y="4827772"/>
            <a:ext cx="1702614" cy="332142"/>
            <a:chOff x="2695575" y="4827772"/>
            <a:chExt cx="1702614" cy="332142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3151624-9FF9-F8A1-3C9A-8AEA2C199B31}"/>
                </a:ext>
              </a:extLst>
            </p:cNvPr>
            <p:cNvSpPr txBox="1"/>
            <p:nvPr/>
          </p:nvSpPr>
          <p:spPr>
            <a:xfrm>
              <a:off x="3192685" y="4827772"/>
              <a:ext cx="1205504" cy="332142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Light"/>
                  <a:ea typeface="+mn-ea"/>
                  <a:cs typeface="Poppins Light"/>
                </a:rPr>
                <a:t>avg adherence programs lift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D4F0867-437E-169A-378B-21D05A468CDE}"/>
                </a:ext>
              </a:extLst>
            </p:cNvPr>
            <p:cNvSpPr txBox="1"/>
            <p:nvPr/>
          </p:nvSpPr>
          <p:spPr>
            <a:xfrm>
              <a:off x="2695575" y="4827772"/>
              <a:ext cx="434338" cy="22767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0" tIns="0" rIns="0" bIns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SemiBold" panose="00000700000000000000" pitchFamily="2" charset="0"/>
                  <a:ea typeface="+mn-ea"/>
                  <a:cs typeface="Poppins SemiBold" panose="00000700000000000000" pitchFamily="2" charset="0"/>
                </a:rPr>
                <a:t>6%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4379CB8-B18F-3E1C-27D4-6358F8515465}"/>
              </a:ext>
            </a:extLst>
          </p:cNvPr>
          <p:cNvGrpSpPr/>
          <p:nvPr/>
        </p:nvGrpSpPr>
        <p:grpSpPr>
          <a:xfrm>
            <a:off x="2766270" y="5217239"/>
            <a:ext cx="1702614" cy="332142"/>
            <a:chOff x="2695575" y="5217239"/>
            <a:chExt cx="1702614" cy="332142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44A74A7-D1D4-B56B-FA7F-97DF73527A77}"/>
                </a:ext>
              </a:extLst>
            </p:cNvPr>
            <p:cNvSpPr txBox="1"/>
            <p:nvPr/>
          </p:nvSpPr>
          <p:spPr>
            <a:xfrm>
              <a:off x="3192685" y="5217239"/>
              <a:ext cx="1205504" cy="332142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Light"/>
                  <a:ea typeface="+mn-ea"/>
                  <a:cs typeface="Poppins Light"/>
                </a:rPr>
                <a:t>avg awareness programs lift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85A4EE2-92D2-7A58-ED76-29F77507C477}"/>
                </a:ext>
              </a:extLst>
            </p:cNvPr>
            <p:cNvSpPr txBox="1"/>
            <p:nvPr/>
          </p:nvSpPr>
          <p:spPr>
            <a:xfrm>
              <a:off x="2695575" y="5217239"/>
              <a:ext cx="434338" cy="22767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0" tIns="0" rIns="0" bIns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SemiBold" panose="00000700000000000000" pitchFamily="2" charset="0"/>
                  <a:ea typeface="+mn-ea"/>
                  <a:cs typeface="Poppins SemiBold" panose="00000700000000000000" pitchFamily="2" charset="0"/>
                </a:rPr>
                <a:t>11%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3468E23-7235-80B3-0412-A38C92535EB9}"/>
              </a:ext>
            </a:extLst>
          </p:cNvPr>
          <p:cNvGrpSpPr/>
          <p:nvPr/>
        </p:nvGrpSpPr>
        <p:grpSpPr>
          <a:xfrm>
            <a:off x="2766270" y="5606707"/>
            <a:ext cx="1702614" cy="501419"/>
            <a:chOff x="2695575" y="5606707"/>
            <a:chExt cx="1702614" cy="501419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E94FDA3-A9D6-419F-611F-625109AB1825}"/>
                </a:ext>
              </a:extLst>
            </p:cNvPr>
            <p:cNvSpPr txBox="1"/>
            <p:nvPr/>
          </p:nvSpPr>
          <p:spPr>
            <a:xfrm>
              <a:off x="3192685" y="5606707"/>
              <a:ext cx="1205504" cy="501419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Light"/>
                  <a:ea typeface="+mn-ea"/>
                  <a:cs typeface="Poppins Light"/>
                </a:rPr>
                <a:t>Opt-out rate historically across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Light"/>
                  <a:ea typeface="+mn-ea"/>
                  <a:cs typeface="Poppins Light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Light"/>
                  <a:ea typeface="+mn-ea"/>
                  <a:cs typeface="Poppins Light"/>
                </a:rPr>
                <a:t>all programming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D08114A-18CD-EFD2-0C01-FB99278053C2}"/>
                </a:ext>
              </a:extLst>
            </p:cNvPr>
            <p:cNvSpPr txBox="1"/>
            <p:nvPr/>
          </p:nvSpPr>
          <p:spPr>
            <a:xfrm>
              <a:off x="2695575" y="5606707"/>
              <a:ext cx="434338" cy="22767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0" tIns="0" rIns="0" bIns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SemiBold" panose="00000700000000000000" pitchFamily="2" charset="0"/>
                  <a:ea typeface="+mn-ea"/>
                  <a:cs typeface="Poppins SemiBold" panose="00000700000000000000" pitchFamily="2" charset="0"/>
                </a:rPr>
                <a:t>~1%</a:t>
              </a:r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60BC69C2-23F5-098F-DBD3-F68232040754}"/>
              </a:ext>
            </a:extLst>
          </p:cNvPr>
          <p:cNvSpPr/>
          <p:nvPr/>
        </p:nvSpPr>
        <p:spPr>
          <a:xfrm>
            <a:off x="4831216" y="1250445"/>
            <a:ext cx="6903584" cy="8109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BF83874-ABE1-AE07-1833-EFE60A9EA2D6}"/>
              </a:ext>
            </a:extLst>
          </p:cNvPr>
          <p:cNvSpPr txBox="1"/>
          <p:nvPr/>
        </p:nvSpPr>
        <p:spPr>
          <a:xfrm>
            <a:off x="5060474" y="1532800"/>
            <a:ext cx="2859873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Overview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6F40054E-8349-B12C-65D6-05EC855B08E7}"/>
              </a:ext>
            </a:extLst>
          </p:cNvPr>
          <p:cNvCxnSpPr>
            <a:cxnSpLocks/>
          </p:cNvCxnSpPr>
          <p:nvPr/>
        </p:nvCxnSpPr>
        <p:spPr>
          <a:xfrm>
            <a:off x="4874867" y="4365625"/>
            <a:ext cx="4635163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0E45BF2-F914-B08F-543D-6284E39E8ED0}"/>
              </a:ext>
            </a:extLst>
          </p:cNvPr>
          <p:cNvCxnSpPr>
            <a:cxnSpLocks/>
          </p:cNvCxnSpPr>
          <p:nvPr/>
        </p:nvCxnSpPr>
        <p:spPr>
          <a:xfrm>
            <a:off x="9510030" y="2265826"/>
            <a:ext cx="0" cy="384230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62BEADFD-B576-48EF-6EDD-4FB10ABA523A}"/>
              </a:ext>
            </a:extLst>
          </p:cNvPr>
          <p:cNvSpPr txBox="1"/>
          <p:nvPr/>
        </p:nvSpPr>
        <p:spPr>
          <a:xfrm>
            <a:off x="4874867" y="4467383"/>
            <a:ext cx="4528510" cy="33214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/>
                <a:ea typeface="+mn-ea"/>
                <a:cs typeface="Poppins SemiBold"/>
              </a:rPr>
              <a:t>Relationships: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Decades-long relationships across top pharmacy  chains and manufacturers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ED244D4-4752-EDC4-2D48-1093FBA22FBE}"/>
              </a:ext>
            </a:extLst>
          </p:cNvPr>
          <p:cNvSpPr txBox="1"/>
          <p:nvPr/>
        </p:nvSpPr>
        <p:spPr>
          <a:xfrm>
            <a:off x="9724271" y="2265823"/>
            <a:ext cx="1869755" cy="6706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/>
                <a:ea typeface="+mn-ea"/>
                <a:cs typeface="Poppins SemiBold"/>
              </a:rPr>
              <a:t>Approach: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Plug &amp; play solutions to enable pharmacy led programs that drive results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12AD1C9E-7D1A-7E0E-0B06-02301239C535}"/>
              </a:ext>
            </a:extLst>
          </p:cNvPr>
          <p:cNvGrpSpPr/>
          <p:nvPr/>
        </p:nvGrpSpPr>
        <p:grpSpPr>
          <a:xfrm>
            <a:off x="9724274" y="3154786"/>
            <a:ext cx="1905292" cy="670696"/>
            <a:chOff x="9778704" y="3104834"/>
            <a:chExt cx="1905292" cy="670696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CF4509F2-119B-04C0-ED6E-C0852CA367B4}"/>
                </a:ext>
              </a:extLst>
            </p:cNvPr>
            <p:cNvSpPr txBox="1"/>
            <p:nvPr/>
          </p:nvSpPr>
          <p:spPr>
            <a:xfrm>
              <a:off x="10021994" y="3104834"/>
              <a:ext cx="1662002" cy="67069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Light" panose="00000400000000000000" pitchFamily="2" charset="0"/>
                  <a:ea typeface="+mn-ea"/>
                  <a:cs typeface="Poppins Light" panose="00000400000000000000" pitchFamily="2" charset="0"/>
                </a:rPr>
                <a:t>Strong relationships with pharmacy,  based on 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SemiBold"/>
                  <a:ea typeface="+mn-ea"/>
                  <a:cs typeface="Poppins SemiBold"/>
                </a:rPr>
                <a:t>30+ years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SemiBold"/>
                  <a:ea typeface="+mn-ea"/>
                  <a:cs typeface="Poppins SemiBold"/>
                </a:rPr>
                <a:t>focused on driving 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SemiBold"/>
                  <a:ea typeface="+mn-ea"/>
                  <a:cs typeface="Poppins SemiBold"/>
                </a:rPr>
                <a:t>patient engagement</a:t>
              </a:r>
            </a:p>
          </p:txBody>
        </p:sp>
        <p:sp>
          <p:nvSpPr>
            <p:cNvPr id="99" name="Arrow: Chevron 3">
              <a:extLst>
                <a:ext uri="{FF2B5EF4-FFF2-40B4-BE49-F238E27FC236}">
                  <a16:creationId xmlns:a16="http://schemas.microsoft.com/office/drawing/2014/main" id="{32932ACF-F181-1CCD-65A6-3A3A53688A44}"/>
                </a:ext>
              </a:extLst>
            </p:cNvPr>
            <p:cNvSpPr/>
            <p:nvPr/>
          </p:nvSpPr>
          <p:spPr>
            <a:xfrm>
              <a:off x="9778704" y="3104834"/>
              <a:ext cx="117216" cy="137846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srgbClr val="2482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C171DE4B-D236-A11A-EAD6-4A84F7EECA45}"/>
              </a:ext>
            </a:extLst>
          </p:cNvPr>
          <p:cNvGrpSpPr/>
          <p:nvPr/>
        </p:nvGrpSpPr>
        <p:grpSpPr>
          <a:xfrm>
            <a:off x="9724274" y="4043749"/>
            <a:ext cx="1905291" cy="670696"/>
            <a:chOff x="9778704" y="4113122"/>
            <a:chExt cx="1905291" cy="670696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47D57361-AA2A-7439-7ACD-2E221690B9E9}"/>
                </a:ext>
              </a:extLst>
            </p:cNvPr>
            <p:cNvSpPr txBox="1"/>
            <p:nvPr/>
          </p:nvSpPr>
          <p:spPr>
            <a:xfrm>
              <a:off x="10021994" y="4113122"/>
              <a:ext cx="1662001" cy="6706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Light" panose="00000400000000000000" pitchFamily="2" charset="0"/>
                  <a:ea typeface="+mn-ea"/>
                  <a:cs typeface="Poppins Light" panose="00000400000000000000" pitchFamily="2" charset="0"/>
                </a:rPr>
                <a:t>Full-service, 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SemiBold"/>
                  <a:ea typeface="+mn-ea"/>
                  <a:cs typeface="Poppins SemiBold"/>
                </a:rPr>
                <a:t>plug &amp; play Patient Engagement Platform  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Light" panose="00000400000000000000" pitchFamily="2" charset="0"/>
                  <a:ea typeface="+mn-ea"/>
                  <a:cs typeface="Poppins Light" panose="00000400000000000000" pitchFamily="2" charset="0"/>
                </a:rPr>
                <a:t>with in-house creative team</a:t>
              </a:r>
            </a:p>
          </p:txBody>
        </p:sp>
        <p:sp>
          <p:nvSpPr>
            <p:cNvPr id="104" name="Arrow: Chevron 3">
              <a:extLst>
                <a:ext uri="{FF2B5EF4-FFF2-40B4-BE49-F238E27FC236}">
                  <a16:creationId xmlns:a16="http://schemas.microsoft.com/office/drawing/2014/main" id="{F2288173-8105-3A0E-7528-A94E97B0EE0A}"/>
                </a:ext>
              </a:extLst>
            </p:cNvPr>
            <p:cNvSpPr/>
            <p:nvPr/>
          </p:nvSpPr>
          <p:spPr>
            <a:xfrm>
              <a:off x="9778704" y="4113122"/>
              <a:ext cx="117216" cy="137846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srgbClr val="2482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8045A183-0A6C-EF5F-9BC0-FA7600D252E7}"/>
              </a:ext>
            </a:extLst>
          </p:cNvPr>
          <p:cNvGrpSpPr/>
          <p:nvPr/>
        </p:nvGrpSpPr>
        <p:grpSpPr>
          <a:xfrm>
            <a:off x="9724274" y="4932712"/>
            <a:ext cx="1905290" cy="1178528"/>
            <a:chOff x="9778704" y="4952133"/>
            <a:chExt cx="1905290" cy="1178528"/>
          </a:xfrm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56F2E1F8-A4D4-7050-28F3-5E6B4213A739}"/>
                </a:ext>
              </a:extLst>
            </p:cNvPr>
            <p:cNvSpPr txBox="1"/>
            <p:nvPr/>
          </p:nvSpPr>
          <p:spPr>
            <a:xfrm>
              <a:off x="10021994" y="4952133"/>
              <a:ext cx="1662000" cy="117852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Light" panose="00000400000000000000" pitchFamily="2" charset="0"/>
                  <a:ea typeface="+mn-ea"/>
                  <a:cs typeface="Poppins Light" panose="00000400000000000000" pitchFamily="2" charset="0"/>
                </a:rPr>
                <a:t>Tech forward approach, leveraging AI, ML to 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SemiBold"/>
                  <a:ea typeface="+mn-ea"/>
                  <a:cs typeface="Poppins SemiBold"/>
                </a:rPr>
                <a:t>revolutionize the patient engagement experience,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Light" panose="00000400000000000000" pitchFamily="2" charset="0"/>
                  <a:ea typeface="+mn-ea"/>
                  <a:cs typeface="Poppins Light" panose="00000400000000000000" pitchFamily="2" charset="0"/>
                </a:rPr>
                <a:t>simplify medication management and reduce pharmacist burden</a:t>
              </a:r>
            </a:p>
          </p:txBody>
        </p:sp>
        <p:sp>
          <p:nvSpPr>
            <p:cNvPr id="108" name="Arrow: Chevron 3">
              <a:extLst>
                <a:ext uri="{FF2B5EF4-FFF2-40B4-BE49-F238E27FC236}">
                  <a16:creationId xmlns:a16="http://schemas.microsoft.com/office/drawing/2014/main" id="{E6FDF0A9-BEF0-EBC7-19B5-F42A6F76716A}"/>
                </a:ext>
              </a:extLst>
            </p:cNvPr>
            <p:cNvSpPr/>
            <p:nvPr/>
          </p:nvSpPr>
          <p:spPr>
            <a:xfrm>
              <a:off x="9778704" y="4952133"/>
              <a:ext cx="117216" cy="137846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srgbClr val="2482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A3F08AE6-099D-F81A-E848-2FAFC721FFC9}"/>
              </a:ext>
            </a:extLst>
          </p:cNvPr>
          <p:cNvSpPr/>
          <p:nvPr/>
        </p:nvSpPr>
        <p:spPr>
          <a:xfrm>
            <a:off x="4874866" y="4880721"/>
            <a:ext cx="2199869" cy="1249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B0B16A7E-2FD0-84D2-3527-FEDBBD9D821B}"/>
              </a:ext>
            </a:extLst>
          </p:cNvPr>
          <p:cNvSpPr/>
          <p:nvPr/>
        </p:nvSpPr>
        <p:spPr>
          <a:xfrm>
            <a:off x="7184082" y="4880721"/>
            <a:ext cx="2199869" cy="1249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3CBD91D-8824-23DE-E144-C26D8FC3C831}"/>
              </a:ext>
            </a:extLst>
          </p:cNvPr>
          <p:cNvSpPr/>
          <p:nvPr/>
        </p:nvSpPr>
        <p:spPr>
          <a:xfrm>
            <a:off x="4988251" y="5258879"/>
            <a:ext cx="1936858" cy="46166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56E0"/>
                </a:solidFill>
                <a:effectLst/>
                <a:uLnTx/>
                <a:uFillTx/>
                <a:latin typeface="Poppins SemiBold"/>
                <a:ea typeface="+mn-ea"/>
                <a:cs typeface="Poppins SemiBold"/>
              </a:rPr>
              <a:t>Serving 9 of 10 leading pharmacy chains for an average of 20+ years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BA24F486-1D48-1C1E-4246-A9455B7977BF}"/>
              </a:ext>
            </a:extLst>
          </p:cNvPr>
          <p:cNvSpPr/>
          <p:nvPr/>
        </p:nvSpPr>
        <p:spPr>
          <a:xfrm>
            <a:off x="7315020" y="5242332"/>
            <a:ext cx="1936858" cy="46166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56E0"/>
                </a:solidFill>
                <a:effectLst/>
                <a:uLnTx/>
                <a:uFillTx/>
                <a:latin typeface="Poppins SemiBold"/>
                <a:ea typeface="+mn-ea"/>
                <a:cs typeface="Poppins SemiBold"/>
              </a:rPr>
              <a:t>Executing programs for 16 of 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56E0"/>
                </a:solidFill>
                <a:effectLst/>
                <a:uLnTx/>
                <a:uFillTx/>
                <a:latin typeface="Poppins SemiBold"/>
                <a:ea typeface="+mn-ea"/>
                <a:cs typeface="Poppins SemiBold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56E0"/>
                </a:solidFill>
                <a:effectLst/>
                <a:uLnTx/>
                <a:uFillTx/>
                <a:latin typeface="Poppins SemiBold"/>
                <a:ea typeface="+mn-ea"/>
                <a:cs typeface="Poppins SemiBold"/>
              </a:rPr>
              <a:t>the top 20 Pharma, for an average of 15+ years</a:t>
            </a:r>
          </a:p>
        </p:txBody>
      </p:sp>
      <p:pic>
        <p:nvPicPr>
          <p:cNvPr id="127" name="Graphic 126">
            <a:extLst>
              <a:ext uri="{FF2B5EF4-FFF2-40B4-BE49-F238E27FC236}">
                <a16:creationId xmlns:a16="http://schemas.microsoft.com/office/drawing/2014/main" id="{780B6BFB-9696-C7E5-39A8-5D503E98CC5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953951" y="1485901"/>
            <a:ext cx="336070" cy="336068"/>
          </a:xfrm>
          <a:prstGeom prst="rect">
            <a:avLst/>
          </a:prstGeom>
        </p:spPr>
      </p:pic>
      <p:sp>
        <p:nvSpPr>
          <p:cNvPr id="129" name="Oval 128">
            <a:extLst>
              <a:ext uri="{FF2B5EF4-FFF2-40B4-BE49-F238E27FC236}">
                <a16:creationId xmlns:a16="http://schemas.microsoft.com/office/drawing/2014/main" id="{CA12F466-D7D6-A535-79C5-84B2190AB618}"/>
              </a:ext>
            </a:extLst>
          </p:cNvPr>
          <p:cNvSpPr/>
          <p:nvPr/>
        </p:nvSpPr>
        <p:spPr>
          <a:xfrm>
            <a:off x="11023038" y="1410094"/>
            <a:ext cx="487680" cy="48768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33" name="Graphic 132">
            <a:extLst>
              <a:ext uri="{FF2B5EF4-FFF2-40B4-BE49-F238E27FC236}">
                <a16:creationId xmlns:a16="http://schemas.microsoft.com/office/drawing/2014/main" id="{25C58034-F48E-6194-CE5C-E26B95739F1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121490" y="1508546"/>
            <a:ext cx="290777" cy="29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41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F8D8692A-4FB8-CDEB-DBC2-45CB1FDF814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8D8692A-4FB8-CDEB-DBC2-45CB1FDF81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A8D178A1-FB7E-69DB-0480-53922A232948}"/>
              </a:ext>
            </a:extLst>
          </p:cNvPr>
          <p:cNvSpPr/>
          <p:nvPr/>
        </p:nvSpPr>
        <p:spPr>
          <a:xfrm>
            <a:off x="457200" y="1250438"/>
            <a:ext cx="11277599" cy="5048306"/>
          </a:xfrm>
          <a:prstGeom prst="rect">
            <a:avLst/>
          </a:prstGeom>
          <a:solidFill>
            <a:schemeClr val="bg1">
              <a:lumMod val="95000"/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115557-C07D-6B08-16DF-6BB362F3B54C}"/>
              </a:ext>
            </a:extLst>
          </p:cNvPr>
          <p:cNvSpPr/>
          <p:nvPr/>
        </p:nvSpPr>
        <p:spPr>
          <a:xfrm>
            <a:off x="3592208" y="1250445"/>
            <a:ext cx="8142591" cy="8109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D082AB5-45CB-F6B9-C015-5E82965FE683}"/>
              </a:ext>
            </a:extLst>
          </p:cNvPr>
          <p:cNvSpPr/>
          <p:nvPr/>
        </p:nvSpPr>
        <p:spPr>
          <a:xfrm>
            <a:off x="11023038" y="1410094"/>
            <a:ext cx="487680" cy="48768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Google Shape;515;p17">
            <a:extLst>
              <a:ext uri="{FF2B5EF4-FFF2-40B4-BE49-F238E27FC236}">
                <a16:creationId xmlns:a16="http://schemas.microsoft.com/office/drawing/2014/main" id="{DCCB2CA3-8B34-474D-A787-3A691039CEB0}"/>
              </a:ext>
            </a:extLst>
          </p:cNvPr>
          <p:cNvSpPr/>
          <p:nvPr/>
        </p:nvSpPr>
        <p:spPr>
          <a:xfrm>
            <a:off x="0" y="10815"/>
            <a:ext cx="3345084" cy="5869659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>
            <a:outerShdw blurRad="254000" sx="99000" sy="99000" algn="ctr" rotWithShape="0">
              <a:prstClr val="black">
                <a:alpha val="10000"/>
              </a:prstClr>
            </a:outerShdw>
          </a:effectLst>
          <a:sp3d/>
        </p:spPr>
        <p:txBody>
          <a:bodyPr rot="0" spcFirstLastPara="1" vertOverflow="overflow" horzOverflow="overflow" vert="horz" wrap="square" lIns="180000" tIns="432000" rIns="180000" bIns="18000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198F0F-BE25-B940-768C-841BCD4FD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27297"/>
            <a:ext cx="2350546" cy="1203406"/>
          </a:xfrm>
        </p:spPr>
        <p:txBody>
          <a:bodyPr vert="horz"/>
          <a:lstStyle/>
          <a:p>
            <a:r>
              <a:rPr lang="en-US" dirty="0"/>
              <a:t>Interactive Medication Assistant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BF5C23-ED26-DC5A-F5AC-6AAAA3AA3F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t>TSE panel discussion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34AA7E-6A4E-9800-0B52-0530193A42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A38A9-E7F2-A44D-B607-278F70E121F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B95185-00E6-4EA3-DA4F-B47365144947}"/>
              </a:ext>
            </a:extLst>
          </p:cNvPr>
          <p:cNvSpPr txBox="1"/>
          <p:nvPr/>
        </p:nvSpPr>
        <p:spPr>
          <a:xfrm>
            <a:off x="3821467" y="1517411"/>
            <a:ext cx="4267925" cy="2769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Interactive medication assistant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A5D65DF2-854B-E7D5-3FC2-34595C0DF1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03350" y="1490406"/>
            <a:ext cx="327057" cy="327057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8C0C6272-BB81-977C-2318-E43C2945B3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8553" y="1235779"/>
            <a:ext cx="1323989" cy="1323989"/>
          </a:xfrm>
          <a:prstGeom prst="rect">
            <a:avLst/>
          </a:prstGeom>
        </p:spPr>
      </p:pic>
      <p:sp>
        <p:nvSpPr>
          <p:cNvPr id="30" name="TextBox 55">
            <a:extLst>
              <a:ext uri="{FF2B5EF4-FFF2-40B4-BE49-F238E27FC236}">
                <a16:creationId xmlns:a16="http://schemas.microsoft.com/office/drawing/2014/main" id="{9071BFBF-B9DF-5686-4511-BD996611958A}"/>
              </a:ext>
            </a:extLst>
          </p:cNvPr>
          <p:cNvSpPr txBox="1"/>
          <p:nvPr/>
        </p:nvSpPr>
        <p:spPr>
          <a:xfrm>
            <a:off x="3821466" y="2327397"/>
            <a:ext cx="4889307" cy="76123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Enhances the patient experience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by providing on-demand, interactive support, education and resources to improve engagement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  <p:sp>
        <p:nvSpPr>
          <p:cNvPr id="35" name="TextBox 55">
            <a:extLst>
              <a:ext uri="{FF2B5EF4-FFF2-40B4-BE49-F238E27FC236}">
                <a16:creationId xmlns:a16="http://schemas.microsoft.com/office/drawing/2014/main" id="{BEFE5D17-BC71-FD46-5D02-36509B2D569E}"/>
              </a:ext>
            </a:extLst>
          </p:cNvPr>
          <p:cNvSpPr txBox="1"/>
          <p:nvPr/>
        </p:nvSpPr>
        <p:spPr>
          <a:xfrm>
            <a:off x="3821467" y="4295028"/>
            <a:ext cx="2274534" cy="153683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Supports access to expressly approved patient information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and education to support new to brand patients and complex therapies</a:t>
            </a:r>
          </a:p>
        </p:txBody>
      </p:sp>
      <p:sp>
        <p:nvSpPr>
          <p:cNvPr id="36" name="TextBox 55">
            <a:extLst>
              <a:ext uri="{FF2B5EF4-FFF2-40B4-BE49-F238E27FC236}">
                <a16:creationId xmlns:a16="http://schemas.microsoft.com/office/drawing/2014/main" id="{1B48FE8F-7629-6794-0E40-66DF2B29970E}"/>
              </a:ext>
            </a:extLst>
          </p:cNvPr>
          <p:cNvSpPr txBox="1"/>
          <p:nvPr/>
        </p:nvSpPr>
        <p:spPr>
          <a:xfrm>
            <a:off x="6680079" y="4295028"/>
            <a:ext cx="2274534" cy="12782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Reach underserved communities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through multi-lingual resources and accessible information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730CFA2-BD6F-A0D1-9D04-1D6C58297214}"/>
              </a:ext>
            </a:extLst>
          </p:cNvPr>
          <p:cNvSpPr/>
          <p:nvPr/>
        </p:nvSpPr>
        <p:spPr>
          <a:xfrm>
            <a:off x="3821465" y="3468954"/>
            <a:ext cx="664473" cy="66447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EBB7F9E-4104-4314-3F63-06119816D41F}"/>
              </a:ext>
            </a:extLst>
          </p:cNvPr>
          <p:cNvSpPr/>
          <p:nvPr/>
        </p:nvSpPr>
        <p:spPr>
          <a:xfrm>
            <a:off x="6636383" y="3468954"/>
            <a:ext cx="664473" cy="66447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47539F38-24BC-7A56-6A8E-1B96ABA0A0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48280" y="3595769"/>
            <a:ext cx="410843" cy="410843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10DA16BA-E2FB-8811-A5A0-0F652857A1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752522" y="3585093"/>
            <a:ext cx="432194" cy="432194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06507F4-19C9-5823-1F3D-7564C68BB6BE}"/>
              </a:ext>
            </a:extLst>
          </p:cNvPr>
          <p:cNvCxnSpPr>
            <a:cxnSpLocks/>
          </p:cNvCxnSpPr>
          <p:nvPr/>
        </p:nvCxnSpPr>
        <p:spPr>
          <a:xfrm>
            <a:off x="457200" y="5862931"/>
            <a:ext cx="758182" cy="0"/>
          </a:xfrm>
          <a:prstGeom prst="line">
            <a:avLst/>
          </a:prstGeom>
          <a:ln w="793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B31294D-4CF1-C51F-CC35-55D55332F8CD}"/>
              </a:ext>
            </a:extLst>
          </p:cNvPr>
          <p:cNvCxnSpPr>
            <a:cxnSpLocks/>
          </p:cNvCxnSpPr>
          <p:nvPr/>
        </p:nvCxnSpPr>
        <p:spPr>
          <a:xfrm flipH="1">
            <a:off x="4485938" y="3801191"/>
            <a:ext cx="1975822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3DA801E-0C48-9E09-1D66-6D66F1D18DD6}"/>
              </a:ext>
            </a:extLst>
          </p:cNvPr>
          <p:cNvCxnSpPr>
            <a:cxnSpLocks/>
          </p:cNvCxnSpPr>
          <p:nvPr/>
        </p:nvCxnSpPr>
        <p:spPr>
          <a:xfrm flipH="1">
            <a:off x="7282478" y="3801191"/>
            <a:ext cx="1672135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hand holding a cell phone&#10;&#10;AI-generated content may be incorrect.">
            <a:extLst>
              <a:ext uri="{FF2B5EF4-FFF2-40B4-BE49-F238E27FC236}">
                <a16:creationId xmlns:a16="http://schemas.microsoft.com/office/drawing/2014/main" id="{9BAC5E1A-B190-F086-50D3-058A61B658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10773" y="2057423"/>
            <a:ext cx="3776438" cy="4887155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680A46B-9369-433A-40AB-5821387DF08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9601199" y="6386004"/>
            <a:ext cx="2313369" cy="35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05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50226-DBEF-37D8-B79D-B1A70BB4B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79D33-9930-581C-B410-FB6AB1FFB7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13036"/>
            <a:ext cx="9144000" cy="4771139"/>
          </a:xfrm>
        </p:spPr>
        <p:txBody>
          <a:bodyPr>
            <a:noAutofit/>
          </a:bodyPr>
          <a:lstStyle/>
          <a:p>
            <a:r>
              <a:rPr lang="en-US" sz="7200" b="1" dirty="0">
                <a:latin typeface="Aptos ExtraBold" panose="020B0004020202020204" pitchFamily="34" charset="0"/>
              </a:rPr>
              <a:t>AUDIENCE </a:t>
            </a:r>
            <a:br>
              <a:rPr lang="en-US" sz="7200" b="1" dirty="0">
                <a:latin typeface="Aptos ExtraBold" panose="020B0004020202020204" pitchFamily="34" charset="0"/>
              </a:rPr>
            </a:br>
            <a:r>
              <a:rPr lang="en-US" sz="7200" b="1" dirty="0">
                <a:latin typeface="Aptos ExtraBold" panose="020B0004020202020204" pitchFamily="34" charset="0"/>
              </a:rPr>
              <a:t>QUESTIONS </a:t>
            </a:r>
            <a:br>
              <a:rPr lang="en-US" sz="7200" b="1" dirty="0">
                <a:latin typeface="Aptos ExtraBold" panose="020B0004020202020204" pitchFamily="34" charset="0"/>
              </a:rPr>
            </a:br>
            <a:br>
              <a:rPr lang="en-US" sz="7200" b="1" dirty="0">
                <a:latin typeface="Aptos ExtraBold" panose="020B0004020202020204" pitchFamily="34" charset="0"/>
              </a:rPr>
            </a:br>
            <a:endParaRPr lang="en-US" sz="7200" b="1" dirty="0">
              <a:latin typeface="Aptos Extra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60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F4681-D882-A389-BE01-987B8DAC7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DE8F950A-5AB6-7F12-1467-275AEAB8B56B}"/>
              </a:ext>
            </a:extLst>
          </p:cNvPr>
          <p:cNvSpPr txBox="1">
            <a:spLocks/>
          </p:cNvSpPr>
          <p:nvPr/>
        </p:nvSpPr>
        <p:spPr>
          <a:xfrm>
            <a:off x="6768667" y="1066854"/>
            <a:ext cx="4859453" cy="49339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en-US" sz="6000" dirty="0">
                <a:solidFill>
                  <a:prstClr val="white"/>
                </a:solidFill>
                <a:latin typeface="Calibri Light" panose="020F0302020204030204"/>
              </a:rPr>
              <a:t>QR CODE</a:t>
            </a:r>
            <a:br>
              <a:rPr lang="en-US" sz="6000" dirty="0">
                <a:solidFill>
                  <a:prstClr val="white"/>
                </a:solidFill>
                <a:latin typeface="Calibri Light" panose="020F0302020204030204"/>
              </a:rPr>
            </a:br>
            <a:r>
              <a:rPr lang="en-US" sz="6000" dirty="0">
                <a:solidFill>
                  <a:prstClr val="white"/>
                </a:solidFill>
                <a:latin typeface="Calibri Light" panose="020F0302020204030204"/>
              </a:rPr>
              <a:t>FOR</a:t>
            </a:r>
            <a:br>
              <a:rPr lang="en-US" sz="6000" dirty="0">
                <a:solidFill>
                  <a:prstClr val="white"/>
                </a:solidFill>
                <a:latin typeface="Calibri Light" panose="020F0302020204030204"/>
              </a:rPr>
            </a:br>
            <a:r>
              <a:rPr lang="en-US" sz="6000" dirty="0">
                <a:solidFill>
                  <a:prstClr val="white"/>
                </a:solidFill>
                <a:latin typeface="Calibri Light" panose="020F0302020204030204"/>
              </a:rPr>
              <a:t>PRESENTATION </a:t>
            </a:r>
            <a:br>
              <a:rPr lang="en-US" sz="6000" dirty="0">
                <a:solidFill>
                  <a:prstClr val="white"/>
                </a:solidFill>
                <a:latin typeface="Calibri Light" panose="020F0302020204030204"/>
              </a:rPr>
            </a:br>
            <a:r>
              <a:rPr lang="en-US" sz="6000" dirty="0">
                <a:solidFill>
                  <a:prstClr val="white"/>
                </a:solidFill>
                <a:latin typeface="Calibri Light" panose="020F0302020204030204"/>
              </a:rPr>
              <a:t>DOCUMENTS</a:t>
            </a:r>
            <a:br>
              <a:rPr lang="en-US" sz="6000" dirty="0">
                <a:solidFill>
                  <a:prstClr val="white"/>
                </a:solidFill>
                <a:latin typeface="Calibri Light" panose="020F0302020204030204"/>
              </a:rPr>
            </a:br>
            <a:endParaRPr lang="en-US" sz="600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3" name="Picture 2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7B368FDF-1A8A-5117-898A-6BFCC2DB5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72172"/>
            <a:ext cx="5181600" cy="493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43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EF214-CC85-662B-6C48-FE8B41811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2748B-BFAA-B300-CF8E-F9D3C4142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996"/>
            <a:ext cx="7738872" cy="1111624"/>
          </a:xfrm>
        </p:spPr>
        <p:txBody>
          <a:bodyPr>
            <a:normAutofit/>
          </a:bodyPr>
          <a:lstStyle/>
          <a:p>
            <a:r>
              <a:rPr lang="en-US" sz="3200" dirty="0"/>
              <a:t>National Association of Boards of Pharmacy (NABP</a:t>
            </a:r>
            <a:r>
              <a:rPr lang="en-US" sz="32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en-US" sz="3200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643E9-6064-6E8F-B603-613ED155C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1929"/>
            <a:ext cx="7738872" cy="4744757"/>
          </a:xfrm>
        </p:spPr>
        <p:txBody>
          <a:bodyPr>
            <a:normAutofit/>
          </a:bodyPr>
          <a:lstStyle/>
          <a:p>
            <a:endParaRPr lang="en-US" sz="2400" b="1" dirty="0">
              <a:solidFill>
                <a:srgbClr val="01050F"/>
              </a:solidFill>
            </a:endParaRPr>
          </a:p>
          <a:p>
            <a:pPr>
              <a:spcBef>
                <a:spcPts val="3000"/>
              </a:spcBef>
            </a:pPr>
            <a:endParaRPr lang="en-US" sz="1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AD6956-1C5A-5043-9B50-E10FF821896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076944" y="1234440"/>
            <a:ext cx="2883408" cy="5258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Mission: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NABP</a:t>
            </a:r>
            <a:r>
              <a:rPr lang="en-US" sz="2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the independent, international, and impartial Association that assists its member boards in protecting the public health.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Vision: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Innovating and collaborating today for a safer public health tomorrow.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7199DD-B497-ED18-1032-E82B33FDA6E6}"/>
              </a:ext>
            </a:extLst>
          </p:cNvPr>
          <p:cNvCxnSpPr>
            <a:cxnSpLocks/>
          </p:cNvCxnSpPr>
          <p:nvPr/>
        </p:nvCxnSpPr>
        <p:spPr>
          <a:xfrm>
            <a:off x="838200" y="1234440"/>
            <a:ext cx="7622754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1561A09-631E-4BD6-6759-8C6362A4F0BC}"/>
              </a:ext>
            </a:extLst>
          </p:cNvPr>
          <p:cNvSpPr txBox="1">
            <a:spLocks/>
          </p:cNvSpPr>
          <p:nvPr/>
        </p:nvSpPr>
        <p:spPr>
          <a:xfrm>
            <a:off x="838200" y="1379283"/>
            <a:ext cx="7738872" cy="48273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Founded in 1904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Association of Regulatory Boards of Pharmacy in U.S., DC, PR, USVI, Guam and Canada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501c3 non-profit impartial organization, governed by an Executive Committee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NABP’s purpose is to support organizations in their mission to protect public health and safety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Known for Pharmacist Competency Exams, Licensure Programs, Accreditations, Inspection services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25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6943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B3B9D-60BC-0458-107F-2C463CE8F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11212-DB2D-AB89-FA6C-8AA4AFB89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314"/>
            <a:ext cx="7738872" cy="540310"/>
          </a:xfrm>
        </p:spPr>
        <p:txBody>
          <a:bodyPr>
            <a:normAutofit/>
          </a:bodyPr>
          <a:lstStyle/>
          <a:p>
            <a:r>
              <a:rPr lang="en-US" sz="3200" dirty="0"/>
              <a:t>Situational Landscape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CEB0A-E8E5-3F3B-1F3C-A1A0ADADE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1929"/>
            <a:ext cx="7738872" cy="4744757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Declining pharmacy school enrollment </a:t>
            </a:r>
          </a:p>
          <a:p>
            <a:pPr marL="285750" indent="-285750">
              <a:lnSpc>
                <a:spcPct val="10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Decreasing number of community pharmacies</a:t>
            </a:r>
            <a:endParaRPr lang="en-US" sz="2400" i="1" dirty="0"/>
          </a:p>
          <a:p>
            <a:pPr marL="285750" indent="-285750">
              <a:lnSpc>
                <a:spcPct val="10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Aging population increasing demand for healthcare</a:t>
            </a:r>
          </a:p>
          <a:p>
            <a:pPr marL="285750" indent="-285750">
              <a:lnSpc>
                <a:spcPct val="10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Expanding role of the pharmacist</a:t>
            </a:r>
          </a:p>
          <a:p>
            <a:pPr marL="285750" indent="-285750">
              <a:lnSpc>
                <a:spcPct val="10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Challenging workplace conditions</a:t>
            </a:r>
          </a:p>
          <a:p>
            <a:pPr marL="285750" indent="-285750">
              <a:lnSpc>
                <a:spcPct val="10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Payer reimbursement pressure</a:t>
            </a:r>
          </a:p>
          <a:p>
            <a:pPr>
              <a:spcBef>
                <a:spcPts val="3000"/>
              </a:spcBef>
            </a:pPr>
            <a:endParaRPr lang="en-US" sz="1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FFE7E1-B22B-8166-724C-D9E38C8BD15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076944" y="429658"/>
            <a:ext cx="2883408" cy="606321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AACP reports 30% drop in pharmacy school enrollment between 2021 and 2025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In 2024, eight percent of graduating class did not pursue RPh licensure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NCPA reports the closing of ~500 community pharmacies 2023-2024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3,000+ pharmacies closing between Rite Aid, CVS and Walgreens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US census data reports 46 million people over 65 in 2025… Estimated to increase to 90 million by 2050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&lt;65 </a:t>
            </a:r>
            <a:r>
              <a:rPr lang="en-US" dirty="0" err="1"/>
              <a:t>y.o</a:t>
            </a:r>
            <a:r>
              <a:rPr lang="en-US" dirty="0"/>
              <a:t>. = 5 Rx per year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&gt;65 </a:t>
            </a:r>
            <a:r>
              <a:rPr lang="en-US" dirty="0" err="1"/>
              <a:t>y.o</a:t>
            </a:r>
            <a:r>
              <a:rPr lang="en-US" dirty="0"/>
              <a:t>. = 22 Rx per year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9D451C1-6B79-CF4D-4FD8-A794B724A2FE}"/>
              </a:ext>
            </a:extLst>
          </p:cNvPr>
          <p:cNvCxnSpPr>
            <a:cxnSpLocks/>
          </p:cNvCxnSpPr>
          <p:nvPr/>
        </p:nvCxnSpPr>
        <p:spPr>
          <a:xfrm>
            <a:off x="838200" y="1234440"/>
            <a:ext cx="7622754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804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15EBD-9AB0-842A-8C28-F5679AFC0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BDA0A6CA-6601-C184-E7FE-BB15F3D83EDB}"/>
              </a:ext>
            </a:extLst>
          </p:cNvPr>
          <p:cNvSpPr txBox="1">
            <a:spLocks/>
          </p:cNvSpPr>
          <p:nvPr/>
        </p:nvSpPr>
        <p:spPr>
          <a:xfrm>
            <a:off x="1172903" y="14936470"/>
            <a:ext cx="255977" cy="13716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5677DA-750D-4E26-A317-2E82EE9A7E3B}" type="datetimeyyyy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" name="Title 7">
            <a:extLst>
              <a:ext uri="{FF2B5EF4-FFF2-40B4-BE49-F238E27FC236}">
                <a16:creationId xmlns:a16="http://schemas.microsoft.com/office/drawing/2014/main" id="{C83DA881-D4EA-309F-6B01-C7716B5BF4BE}"/>
              </a:ext>
            </a:extLst>
          </p:cNvPr>
          <p:cNvSpPr txBox="1">
            <a:spLocks/>
          </p:cNvSpPr>
          <p:nvPr/>
        </p:nvSpPr>
        <p:spPr>
          <a:xfrm>
            <a:off x="558800" y="244198"/>
            <a:ext cx="11633200" cy="4667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Pharmacy School Student Enrollment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in Decline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6B3CCBF-743C-EC00-691E-BB8183EE452D}"/>
              </a:ext>
            </a:extLst>
          </p:cNvPr>
          <p:cNvGraphicFramePr/>
          <p:nvPr/>
        </p:nvGraphicFramePr>
        <p:xfrm>
          <a:off x="642025" y="926811"/>
          <a:ext cx="7655671" cy="5029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33A20DE-520A-4789-9A58-141EE5876527}"/>
              </a:ext>
            </a:extLst>
          </p:cNvPr>
          <p:cNvGraphicFramePr/>
          <p:nvPr/>
        </p:nvGraphicFramePr>
        <p:xfrm>
          <a:off x="8511703" y="925792"/>
          <a:ext cx="3038272" cy="2430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A1FB560-8581-461E-67F1-562FDD1B80F6}"/>
              </a:ext>
            </a:extLst>
          </p:cNvPr>
          <p:cNvGraphicFramePr/>
          <p:nvPr/>
        </p:nvGraphicFramePr>
        <p:xfrm>
          <a:off x="8511703" y="3524449"/>
          <a:ext cx="3038272" cy="2430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134FEBA-B3A9-4EB6-FB5E-2E80AA5F67FE}"/>
              </a:ext>
            </a:extLst>
          </p:cNvPr>
          <p:cNvCxnSpPr>
            <a:cxnSpLocks/>
          </p:cNvCxnSpPr>
          <p:nvPr/>
        </p:nvCxnSpPr>
        <p:spPr>
          <a:xfrm>
            <a:off x="6375400" y="1757083"/>
            <a:ext cx="0" cy="3505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rrow: Down 1">
            <a:extLst>
              <a:ext uri="{FF2B5EF4-FFF2-40B4-BE49-F238E27FC236}">
                <a16:creationId xmlns:a16="http://schemas.microsoft.com/office/drawing/2014/main" id="{DE8D47D9-6A6A-4C7D-D400-1F23FDCF224B}"/>
              </a:ext>
            </a:extLst>
          </p:cNvPr>
          <p:cNvSpPr/>
          <p:nvPr/>
        </p:nvSpPr>
        <p:spPr>
          <a:xfrm>
            <a:off x="7422395" y="2707341"/>
            <a:ext cx="233464" cy="1425388"/>
          </a:xfrm>
          <a:prstGeom prst="downArrow">
            <a:avLst>
              <a:gd name="adj1" fmla="val 50000"/>
              <a:gd name="adj2" fmla="val 64203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F7D6C0-ED5B-D14F-4D18-EF9839D3E804}"/>
              </a:ext>
            </a:extLst>
          </p:cNvPr>
          <p:cNvSpPr txBox="1"/>
          <p:nvPr/>
        </p:nvSpPr>
        <p:spPr>
          <a:xfrm>
            <a:off x="7512232" y="3222808"/>
            <a:ext cx="717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&lt;36%&gt;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E2CA7D-D76C-4C79-903B-A360B96B9D69}"/>
              </a:ext>
            </a:extLst>
          </p:cNvPr>
          <p:cNvSpPr txBox="1"/>
          <p:nvPr/>
        </p:nvSpPr>
        <p:spPr>
          <a:xfrm>
            <a:off x="570270" y="6076335"/>
            <a:ext cx="109797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1 - AACP Profile of Pharmacy Students, Table 43: Summary of Enrollments in First Professional Degree (Baccalaureate, Pharm.D.1) Programs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2 - 2023-2024 PharmCAS Applicant Data Report </a:t>
            </a:r>
          </a:p>
        </p:txBody>
      </p:sp>
    </p:spTree>
    <p:extLst>
      <p:ext uri="{BB962C8B-B14F-4D97-AF65-F5344CB8AC3E}">
        <p14:creationId xmlns:p14="http://schemas.microsoft.com/office/powerpoint/2010/main" val="976847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E5A0A-82D4-E285-BE6E-42430C8B4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7302"/>
            <a:ext cx="7938247" cy="1013016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Advanced pharmacy practice models and innovative technology have the potential to: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A1E9C-8D53-1BAF-4228-FF0EB6F72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7454"/>
            <a:ext cx="7738872" cy="4834404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Improve patient safety</a:t>
            </a:r>
          </a:p>
          <a:p>
            <a:pPr marL="342900" indent="-342900">
              <a:lnSpc>
                <a:spcPct val="10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Improve patient access to optimal care and medical outcomes</a:t>
            </a:r>
          </a:p>
          <a:p>
            <a:pPr marL="342900" indent="-342900">
              <a:lnSpc>
                <a:spcPct val="10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Close the gap in health literacy</a:t>
            </a:r>
          </a:p>
          <a:p>
            <a:pPr marL="342900" indent="-342900">
              <a:lnSpc>
                <a:spcPct val="10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Improve workflow efficiencies </a:t>
            </a:r>
          </a:p>
          <a:p>
            <a:pPr marL="342900" indent="-342900">
              <a:lnSpc>
                <a:spcPct val="10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Lower overall healthcare costs</a:t>
            </a:r>
          </a:p>
          <a:p>
            <a:pPr marL="285750" indent="-285750">
              <a:spcBef>
                <a:spcPts val="3000"/>
              </a:spcBef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382EEC-0560-C6EC-8625-E2B22A7AE0C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983956" y="821416"/>
            <a:ext cx="3115056" cy="567146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1800" dirty="0"/>
              <a:t>Bar code scanning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1800" dirty="0"/>
              <a:t>Telehealth 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1800" dirty="0"/>
              <a:t>Telepharmacy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1800" dirty="0"/>
              <a:t>Virtual care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1800" dirty="0"/>
              <a:t>Remote practice 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1800" dirty="0"/>
              <a:t>Centralized services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1800" dirty="0"/>
              <a:t>Robotics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1800" dirty="0"/>
              <a:t>Automation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1800" dirty="0"/>
              <a:t>Kiosks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1800" dirty="0"/>
              <a:t>Drone delivery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1800" dirty="0"/>
              <a:t>Artificial Intelligence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1800" dirty="0"/>
              <a:t>Advanced technician role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endParaRPr lang="en-US" sz="18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654794E-056D-E5FF-BAAD-B889838CA879}"/>
              </a:ext>
            </a:extLst>
          </p:cNvPr>
          <p:cNvCxnSpPr>
            <a:cxnSpLocks/>
          </p:cNvCxnSpPr>
          <p:nvPr/>
        </p:nvCxnSpPr>
        <p:spPr>
          <a:xfrm>
            <a:off x="838200" y="1234440"/>
            <a:ext cx="7622754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171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EE087-121A-240E-2F13-30081CB78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5ADF2-76B0-A4CB-1668-6B285A111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79294"/>
            <a:ext cx="7938247" cy="1013016"/>
          </a:xfrm>
        </p:spPr>
        <p:txBody>
          <a:bodyPr>
            <a:normAutofit/>
          </a:bodyPr>
          <a:lstStyle/>
          <a:p>
            <a:r>
              <a:rPr lang="en-US" sz="2900" dirty="0"/>
              <a:t>Many barriers exist to implementation of technology including the need for: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54A2A-9695-0D81-D0FE-A6D26D5D2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8471"/>
            <a:ext cx="7738872" cy="4834404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Industry to make the appropriate investments in technology </a:t>
            </a:r>
          </a:p>
          <a:p>
            <a:pPr marL="342900" indent="-342900">
              <a:lnSpc>
                <a:spcPct val="10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Pharmacy payment reform</a:t>
            </a:r>
          </a:p>
          <a:p>
            <a:pPr marL="342900" indent="-342900">
              <a:lnSpc>
                <a:spcPct val="10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Regulators, legislators and payers to recognize pharmacists as providers </a:t>
            </a:r>
          </a:p>
          <a:p>
            <a:pPr marL="342900" indent="-342900">
              <a:lnSpc>
                <a:spcPct val="10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Regulators to address overly restrictive or outdated regulations </a:t>
            </a:r>
          </a:p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54585D-F779-F487-AADF-FB78C8A28341}"/>
              </a:ext>
            </a:extLst>
          </p:cNvPr>
          <p:cNvCxnSpPr>
            <a:cxnSpLocks/>
          </p:cNvCxnSpPr>
          <p:nvPr/>
        </p:nvCxnSpPr>
        <p:spPr>
          <a:xfrm>
            <a:off x="838200" y="1234440"/>
            <a:ext cx="7622754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1542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1A94E-9BEB-B0C9-CE08-46B1B17FF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E0003-7985-8598-1CA8-CAE1864A6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79294"/>
            <a:ext cx="7938247" cy="1013016"/>
          </a:xfrm>
        </p:spPr>
        <p:txBody>
          <a:bodyPr>
            <a:normAutofit/>
          </a:bodyPr>
          <a:lstStyle/>
          <a:p>
            <a:r>
              <a:rPr lang="en-US" sz="2900" dirty="0"/>
              <a:t>Regulatory hesitancy is primarily caused by uncertainty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F8D2D-1A5E-E38B-3938-3C908B7EA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8471"/>
            <a:ext cx="7738872" cy="4834404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54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Lack of understanding of the proposed practice model or technology</a:t>
            </a:r>
          </a:p>
          <a:p>
            <a:pPr marL="342900" indent="-342900">
              <a:lnSpc>
                <a:spcPct val="100000"/>
              </a:lnSpc>
              <a:spcBef>
                <a:spcPts val="54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Lack of BOP time and expertise to comprehensively evaluate proposal </a:t>
            </a:r>
          </a:p>
          <a:p>
            <a:pPr marL="342900" indent="-342900">
              <a:lnSpc>
                <a:spcPct val="100000"/>
              </a:lnSpc>
              <a:spcBef>
                <a:spcPts val="54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Lack of a trusted source of information for BOP to make an informed decision</a:t>
            </a:r>
          </a:p>
          <a:p>
            <a:pPr marL="285750" indent="-285750">
              <a:spcBef>
                <a:spcPts val="5400"/>
              </a:spcBef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EFDD1A-4F37-B591-3AF3-62FAEFF85FF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076944" y="749156"/>
            <a:ext cx="2883408" cy="566623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en-US" sz="2100" i="1" dirty="0"/>
              <a:t>“It should be understandable why a BOP sometimes rejects proposals for new innovations due to uncertainty regarding patient risk”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en-US" sz="1400" i="1" dirty="0"/>
              <a:t>- CEO, Pharmacy Innovator</a:t>
            </a:r>
          </a:p>
          <a:p>
            <a:pPr marL="0" indent="0" algn="ctr">
              <a:lnSpc>
                <a:spcPct val="200000"/>
              </a:lnSpc>
              <a:buNone/>
            </a:pPr>
            <a:endParaRPr lang="en-US" sz="2100" i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992ECE9-AE2C-1BB2-1D27-5142D9C1149E}"/>
              </a:ext>
            </a:extLst>
          </p:cNvPr>
          <p:cNvCxnSpPr>
            <a:cxnSpLocks/>
          </p:cNvCxnSpPr>
          <p:nvPr/>
        </p:nvCxnSpPr>
        <p:spPr>
          <a:xfrm>
            <a:off x="838200" y="1234440"/>
            <a:ext cx="7622754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502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40918-B287-8F2E-517C-9F023C277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C7B74-C800-3FDB-82E1-A8F592BD2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722"/>
            <a:ext cx="11037425" cy="914178"/>
          </a:xfrm>
        </p:spPr>
        <p:txBody>
          <a:bodyPr>
            <a:normAutofit/>
          </a:bodyPr>
          <a:lstStyle/>
          <a:p>
            <a:r>
              <a:rPr lang="en-US" sz="3200" dirty="0"/>
              <a:t>Research and Innovation Institute (</a:t>
            </a:r>
            <a:r>
              <a:rPr lang="en-US" sz="3200" dirty="0">
                <a:ea typeface="Tahoma" panose="020B0604030504040204" pitchFamily="34" charset="0"/>
                <a:cs typeface="Tahoma" panose="020B0604030504040204" pitchFamily="34" charset="0"/>
              </a:rPr>
              <a:t>RII</a:t>
            </a:r>
            <a:r>
              <a:rPr lang="en-US" sz="3200" dirty="0"/>
              <a:t>): 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8FAE7-0DD6-D4B1-88DB-907026176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284"/>
            <a:ext cx="10515600" cy="4236817"/>
          </a:xfrm>
        </p:spPr>
        <p:txBody>
          <a:bodyPr>
            <a:normAutofit/>
          </a:bodyPr>
          <a:lstStyle/>
          <a:p>
            <a:pPr marL="457200" marR="0" lvl="0" indent="-45720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Address the imbalance in industry knowledge and pharmacy regulator subject matter expertise</a:t>
            </a:r>
          </a:p>
          <a:p>
            <a:pPr marL="457200" marR="0" lvl="0" indent="-45720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Develop deeper understanding of innovative practice models and opportunities designed to improve patient outcomes</a:t>
            </a:r>
          </a:p>
          <a:p>
            <a:pPr marL="457200" marR="0" lvl="0" indent="-45720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Empower BOP’s to confidently assess new technology and digital health concepts for safety, accuracy, confidentiality, etc. </a:t>
            </a:r>
          </a:p>
          <a:p>
            <a:pPr marL="457200" marR="0" lvl="0" indent="-45720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Facilitate BOP ability to make informed and evidence based regulatory and policy decisions</a:t>
            </a:r>
          </a:p>
          <a:p>
            <a:pPr marL="457200" indent="-45720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19D361B-3997-5A76-842B-0698642BD6AB}"/>
              </a:ext>
            </a:extLst>
          </p:cNvPr>
          <p:cNvCxnSpPr>
            <a:cxnSpLocks/>
          </p:cNvCxnSpPr>
          <p:nvPr/>
        </p:nvCxnSpPr>
        <p:spPr>
          <a:xfrm>
            <a:off x="838200" y="1234440"/>
            <a:ext cx="10692539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2706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WAG PPT Colors">
      <a:dk1>
        <a:srgbClr val="000000"/>
      </a:dk1>
      <a:lt1>
        <a:srgbClr val="FFFFFF"/>
      </a:lt1>
      <a:dk2>
        <a:srgbClr val="323264"/>
      </a:dk2>
      <a:lt2>
        <a:srgbClr val="F5F5F0"/>
      </a:lt2>
      <a:accent1>
        <a:srgbClr val="323264"/>
      </a:accent1>
      <a:accent2>
        <a:srgbClr val="E53214"/>
      </a:accent2>
      <a:accent3>
        <a:srgbClr val="8CDCF2"/>
      </a:accent3>
      <a:accent4>
        <a:srgbClr val="F5F5F0"/>
      </a:accent4>
      <a:accent5>
        <a:srgbClr val="A5AAAA"/>
      </a:accent5>
      <a:accent6>
        <a:srgbClr val="000000"/>
      </a:accent6>
      <a:hlink>
        <a:srgbClr val="A5AAAA"/>
      </a:hlink>
      <a:folHlink>
        <a:srgbClr val="8BDBF2"/>
      </a:folHlink>
    </a:clrScheme>
    <a:fontScheme name="WAG BRAN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>
            <a:solidFill>
              <a:schemeClr val="accent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200" dirty="0" err="1" smtClean="0">
            <a:solidFill>
              <a:schemeClr val="accent2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Walgreens">
      <a:dk1>
        <a:srgbClr val="413C3C"/>
      </a:dk1>
      <a:lt1>
        <a:srgbClr val="FFFFFF"/>
      </a:lt1>
      <a:dk2>
        <a:srgbClr val="DED5D0"/>
      </a:dk2>
      <a:lt2>
        <a:srgbClr val="F3F2EF"/>
      </a:lt2>
      <a:accent1>
        <a:srgbClr val="A32A33"/>
      </a:accent1>
      <a:accent2>
        <a:srgbClr val="E62600"/>
      </a:accent2>
      <a:accent3>
        <a:srgbClr val="413C3C"/>
      </a:accent3>
      <a:accent4>
        <a:srgbClr val="413C3C"/>
      </a:accent4>
      <a:accent5>
        <a:srgbClr val="413C3C"/>
      </a:accent5>
      <a:accent6>
        <a:srgbClr val="413C3C"/>
      </a:accent6>
      <a:hlink>
        <a:srgbClr val="413C3C"/>
      </a:hlink>
      <a:folHlink>
        <a:srgbClr val="413C3C"/>
      </a:folHlink>
    </a:clrScheme>
    <a:fontScheme name="Walgreens System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>
            <a:solidFill>
              <a:schemeClr val="accent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200" dirty="0" err="1" smtClean="0">
            <a:solidFill>
              <a:schemeClr val="accent2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MAS Color Theme 2025 1">
      <a:dk1>
        <a:srgbClr val="000000"/>
      </a:dk1>
      <a:lt1>
        <a:srgbClr val="FFFFFF"/>
      </a:lt1>
      <a:dk2>
        <a:srgbClr val="C8C8C8"/>
      </a:dk2>
      <a:lt2>
        <a:srgbClr val="F5F5F5"/>
      </a:lt2>
      <a:accent1>
        <a:srgbClr val="001349"/>
      </a:accent1>
      <a:accent2>
        <a:srgbClr val="00207F"/>
      </a:accent2>
      <a:accent3>
        <a:srgbClr val="0056E0"/>
      </a:accent3>
      <a:accent4>
        <a:srgbClr val="2482E1"/>
      </a:accent4>
      <a:accent5>
        <a:srgbClr val="00B7BD"/>
      </a:accent5>
      <a:accent6>
        <a:srgbClr val="000000"/>
      </a:accent6>
      <a:hlink>
        <a:srgbClr val="0056DF"/>
      </a:hlink>
      <a:folHlink>
        <a:srgbClr val="009EA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2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A9296E98-A1D4-8049-BF52-8D373CCF42F5}" vid="{3EF26967-BF40-4E43-8611-EC96A4FDC115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 Color Theme</Template>
  <TotalTime>9957</TotalTime>
  <Words>1318</Words>
  <Application>Microsoft Office PowerPoint</Application>
  <PresentationFormat>Widescreen</PresentationFormat>
  <Paragraphs>190</Paragraphs>
  <Slides>24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.Lucida Grande UI Regular</vt:lpstr>
      <vt:lpstr>Aptos</vt:lpstr>
      <vt:lpstr>Aptos ExtraBold</vt:lpstr>
      <vt:lpstr>Arial</vt:lpstr>
      <vt:lpstr>Calibri</vt:lpstr>
      <vt:lpstr>Calibri Light</vt:lpstr>
      <vt:lpstr>Cambria</vt:lpstr>
      <vt:lpstr>Georgia</vt:lpstr>
      <vt:lpstr>Poppins</vt:lpstr>
      <vt:lpstr>Poppins Light</vt:lpstr>
      <vt:lpstr>Poppins SemiBold</vt:lpstr>
      <vt:lpstr>Roboto</vt:lpstr>
      <vt:lpstr>System Font Regular</vt:lpstr>
      <vt:lpstr>Tahoma</vt:lpstr>
      <vt:lpstr>1_Office Theme</vt:lpstr>
      <vt:lpstr>9_Office Theme</vt:lpstr>
      <vt:lpstr>2_Office Theme</vt:lpstr>
      <vt:lpstr>Office Theme</vt:lpstr>
      <vt:lpstr>3_Office Theme</vt:lpstr>
      <vt:lpstr>think-cell Slide</vt:lpstr>
      <vt:lpstr>Patient - Centered.   Tech -Enabled.   Regulation- Ready.</vt:lpstr>
      <vt:lpstr>NABP Research and Innovation Institute</vt:lpstr>
      <vt:lpstr>National Association of Boards of Pharmacy (NABP®)</vt:lpstr>
      <vt:lpstr>Situational Landscape</vt:lpstr>
      <vt:lpstr>PowerPoint Presentation</vt:lpstr>
      <vt:lpstr>Advanced pharmacy practice models and innovative technology have the potential to: </vt:lpstr>
      <vt:lpstr>Many barriers exist to implementation of technology including the need for:</vt:lpstr>
      <vt:lpstr>Regulatory hesitancy is primarily caused by uncertainty </vt:lpstr>
      <vt:lpstr>Research and Innovation Institute (RII): Purpose</vt:lpstr>
      <vt:lpstr>Research and Innovation Institute (RII): Goals</vt:lpstr>
      <vt:lpstr>NABP RII: Activities to Date</vt:lpstr>
      <vt:lpstr>NABP RII: How to Participate</vt:lpstr>
      <vt:lpstr>PowerPoint Presentation</vt:lpstr>
      <vt:lpstr>Patient-Centered. Tech-Enabled. Regulation-Ready. </vt:lpstr>
      <vt:lpstr>Prescription volume is expected to increase over time1 as PharmD graduates continue to decline2,3 (2013-2027)</vt:lpstr>
      <vt:lpstr>Detailed Rx Fulfillment/Rx Capability Summary </vt:lpstr>
      <vt:lpstr>Remote Processing allowances: Using a Centralized out-of-state pharmacy without requiring in-state licensed RPh’s</vt:lpstr>
      <vt:lpstr>Remote Processing allowances: Allowing in-state licensed RPh’s to perform remote processing activities</vt:lpstr>
      <vt:lpstr>Central Fill Allowances</vt:lpstr>
      <vt:lpstr>Technician: Pharmacist Ratio Allowances</vt:lpstr>
      <vt:lpstr>Leader in pharmacy-led patient &amp; pharmacist engagement solutions</vt:lpstr>
      <vt:lpstr>Interactive Medication Assistant</vt:lpstr>
      <vt:lpstr>AUDIENCE  QUESTIONS 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Sophie Holsinger</dc:creator>
  <cp:lastModifiedBy>Michael Ayotte</cp:lastModifiedBy>
  <cp:revision>17</cp:revision>
  <dcterms:created xsi:type="dcterms:W3CDTF">2025-03-17T16:22:32Z</dcterms:created>
  <dcterms:modified xsi:type="dcterms:W3CDTF">2025-08-18T14:23:32Z</dcterms:modified>
</cp:coreProperties>
</file>