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3.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4.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5.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6.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4" r:id="rId5"/>
    <p:sldMasterId id="2147483696" r:id="rId6"/>
    <p:sldMasterId id="2147483733" r:id="rId7"/>
    <p:sldMasterId id="2147483820" r:id="rId8"/>
    <p:sldMasterId id="2147483844" r:id="rId9"/>
    <p:sldMasterId id="2147483868" r:id="rId10"/>
  </p:sldMasterIdLst>
  <p:notesMasterIdLst>
    <p:notesMasterId r:id="rId41"/>
  </p:notesMasterIdLst>
  <p:sldIdLst>
    <p:sldId id="256" r:id="rId11"/>
    <p:sldId id="258" r:id="rId12"/>
    <p:sldId id="308" r:id="rId13"/>
    <p:sldId id="259" r:id="rId14"/>
    <p:sldId id="287" r:id="rId15"/>
    <p:sldId id="301" r:id="rId16"/>
    <p:sldId id="263" r:id="rId17"/>
    <p:sldId id="264" r:id="rId18"/>
    <p:sldId id="302" r:id="rId19"/>
    <p:sldId id="306" r:id="rId20"/>
    <p:sldId id="305" r:id="rId21"/>
    <p:sldId id="269" r:id="rId22"/>
    <p:sldId id="270" r:id="rId23"/>
    <p:sldId id="271" r:id="rId24"/>
    <p:sldId id="272" r:id="rId25"/>
    <p:sldId id="273" r:id="rId26"/>
    <p:sldId id="274" r:id="rId27"/>
    <p:sldId id="275" r:id="rId28"/>
    <p:sldId id="303" r:id="rId29"/>
    <p:sldId id="276" r:id="rId30"/>
    <p:sldId id="277" r:id="rId31"/>
    <p:sldId id="278" r:id="rId32"/>
    <p:sldId id="298" r:id="rId33"/>
    <p:sldId id="297" r:id="rId34"/>
    <p:sldId id="282" r:id="rId35"/>
    <p:sldId id="283" r:id="rId36"/>
    <p:sldId id="300" r:id="rId37"/>
    <p:sldId id="295" r:id="rId38"/>
    <p:sldId id="296" r:id="rId39"/>
    <p:sldId id="299" r:id="rId4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99D6"/>
    <a:srgbClr val="EC7C61"/>
    <a:srgbClr val="041649"/>
    <a:srgbClr val="3BCEBD"/>
    <a:srgbClr val="6887EA"/>
    <a:srgbClr val="1C1D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434" autoAdjust="0"/>
  </p:normalViewPr>
  <p:slideViewPr>
    <p:cSldViewPr snapToGrid="0">
      <p:cViewPr varScale="1">
        <p:scale>
          <a:sx n="101" d="100"/>
          <a:sy n="101" d="100"/>
        </p:scale>
        <p:origin x="872" y="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presProps" Target="pres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viewProps" Target="viewProp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20" Type="http://schemas.openxmlformats.org/officeDocument/2006/relationships/slide" Target="slides/slide10.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GB"/>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B838B28-DA5D-415A-AF77-CA0B1A8D118C}" type="datetimeFigureOut">
              <a:rPr lang="en-GB" smtClean="0"/>
              <a:t>14/07/2026</a:t>
            </a:fld>
            <a:endParaRPr lang="en-GB"/>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GB"/>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GB"/>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0E4AE5B-1ABB-4E43-94DD-822E598FCB8C}" type="slidenum">
              <a:rPr lang="en-GB" smtClean="0"/>
              <a:t>‹#›</a:t>
            </a:fld>
            <a:endParaRPr lang="en-GB"/>
          </a:p>
        </p:txBody>
      </p:sp>
    </p:spTree>
    <p:extLst>
      <p:ext uri="{BB962C8B-B14F-4D97-AF65-F5344CB8AC3E}">
        <p14:creationId xmlns:p14="http://schemas.microsoft.com/office/powerpoint/2010/main" val="23859668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2"/>
        <p:cNvGrpSpPr/>
        <p:nvPr/>
      </p:nvGrpSpPr>
      <p:grpSpPr>
        <a:xfrm>
          <a:off x="0" y="0"/>
          <a:ext cx="0" cy="0"/>
          <a:chOff x="0" y="0"/>
          <a:chExt cx="0" cy="0"/>
        </a:xfrm>
      </p:grpSpPr>
      <p:sp>
        <p:nvSpPr>
          <p:cNvPr id="2753" name="Shape 2753"/>
          <p:cNvSpPr txBox="1">
            <a:spLocks noGrp="1"/>
          </p:cNvSpPr>
          <p:nvPr>
            <p:ph type="body" idx="1"/>
          </p:nvPr>
        </p:nvSpPr>
        <p:spPr>
          <a:xfrm>
            <a:off x="701041" y="4415790"/>
            <a:ext cx="5608319" cy="4183380"/>
          </a:xfrm>
          <a:prstGeom prst="rect">
            <a:avLst/>
          </a:prstGeom>
        </p:spPr>
        <p:txBody>
          <a:bodyPr lIns="93162" tIns="93162" rIns="93162" bIns="93162" anchor="ctr" anchorCtr="0">
            <a:noAutofit/>
          </a:bodyPr>
          <a:lstStyle/>
          <a:p>
            <a:endParaRPr/>
          </a:p>
        </p:txBody>
      </p:sp>
      <p:sp>
        <p:nvSpPr>
          <p:cNvPr id="2754" name="Shape 275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4768065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xfrm>
            <a:off x="1220788" y="708025"/>
            <a:ext cx="4725987" cy="3544888"/>
          </a:xfrm>
          <a:ln/>
        </p:spPr>
      </p:sp>
      <p:sp>
        <p:nvSpPr>
          <p:cNvPr id="471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1632846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xfrm>
            <a:off x="1220788" y="708025"/>
            <a:ext cx="4725987" cy="3544888"/>
          </a:xfrm>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156" eaLnBrk="0" hangingPunct="0">
              <a:spcBef>
                <a:spcPct val="30000"/>
              </a:spcBef>
              <a:defRPr sz="1200">
                <a:solidFill>
                  <a:schemeClr val="tx1"/>
                </a:solidFill>
                <a:latin typeface="Calibri" panose="020F0502020204030204" pitchFamily="34" charset="0"/>
              </a:defRPr>
            </a:lvl1pPr>
            <a:lvl2pPr marL="757066" indent="-291179" defTabSz="930156" eaLnBrk="0" hangingPunct="0">
              <a:spcBef>
                <a:spcPct val="30000"/>
              </a:spcBef>
              <a:defRPr sz="1200">
                <a:solidFill>
                  <a:schemeClr val="tx1"/>
                </a:solidFill>
                <a:latin typeface="Calibri" panose="020F0502020204030204" pitchFamily="34" charset="0"/>
              </a:defRPr>
            </a:lvl2pPr>
            <a:lvl3pPr marL="1164717" indent="-232943" defTabSz="930156" eaLnBrk="0" hangingPunct="0">
              <a:spcBef>
                <a:spcPct val="30000"/>
              </a:spcBef>
              <a:defRPr sz="1200">
                <a:solidFill>
                  <a:schemeClr val="tx1"/>
                </a:solidFill>
                <a:latin typeface="Calibri" panose="020F0502020204030204" pitchFamily="34" charset="0"/>
              </a:defRPr>
            </a:lvl3pPr>
            <a:lvl4pPr marL="1630604" indent="-232943" defTabSz="930156" eaLnBrk="0" hangingPunct="0">
              <a:spcBef>
                <a:spcPct val="30000"/>
              </a:spcBef>
              <a:defRPr sz="1200">
                <a:solidFill>
                  <a:schemeClr val="tx1"/>
                </a:solidFill>
                <a:latin typeface="Calibri" panose="020F0502020204030204" pitchFamily="34" charset="0"/>
              </a:defRPr>
            </a:lvl4pPr>
            <a:lvl5pPr marL="2096491" indent="-232943" defTabSz="930156" eaLnBrk="0" hangingPunct="0">
              <a:spcBef>
                <a:spcPct val="30000"/>
              </a:spcBef>
              <a:defRPr sz="1200">
                <a:solidFill>
                  <a:schemeClr val="tx1"/>
                </a:solidFill>
                <a:latin typeface="Calibri" panose="020F0502020204030204" pitchFamily="34" charset="0"/>
              </a:defRPr>
            </a:lvl5pPr>
            <a:lvl6pPr marL="2562377" indent="-232943" defTabSz="930156" eaLnBrk="0" fontAlgn="base" hangingPunct="0">
              <a:spcBef>
                <a:spcPct val="30000"/>
              </a:spcBef>
              <a:spcAft>
                <a:spcPct val="0"/>
              </a:spcAft>
              <a:defRPr sz="1200">
                <a:solidFill>
                  <a:schemeClr val="tx1"/>
                </a:solidFill>
                <a:latin typeface="Calibri" panose="020F0502020204030204" pitchFamily="34" charset="0"/>
              </a:defRPr>
            </a:lvl6pPr>
            <a:lvl7pPr marL="3028264" indent="-232943" defTabSz="930156" eaLnBrk="0" fontAlgn="base" hangingPunct="0">
              <a:spcBef>
                <a:spcPct val="30000"/>
              </a:spcBef>
              <a:spcAft>
                <a:spcPct val="0"/>
              </a:spcAft>
              <a:defRPr sz="1200">
                <a:solidFill>
                  <a:schemeClr val="tx1"/>
                </a:solidFill>
                <a:latin typeface="Calibri" panose="020F0502020204030204" pitchFamily="34" charset="0"/>
              </a:defRPr>
            </a:lvl7pPr>
            <a:lvl8pPr marL="3494151" indent="-232943" defTabSz="930156" eaLnBrk="0" fontAlgn="base" hangingPunct="0">
              <a:spcBef>
                <a:spcPct val="30000"/>
              </a:spcBef>
              <a:spcAft>
                <a:spcPct val="0"/>
              </a:spcAft>
              <a:defRPr sz="1200">
                <a:solidFill>
                  <a:schemeClr val="tx1"/>
                </a:solidFill>
                <a:latin typeface="Calibri" panose="020F0502020204030204" pitchFamily="34" charset="0"/>
              </a:defRPr>
            </a:lvl8pPr>
            <a:lvl9pPr marL="3960038" indent="-232943" defTabSz="930156"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48FA47DB-2C4E-403C-AFF4-B19D15BC12F5}" type="slidenum">
              <a:rPr lang="en-US" altLang="en-US">
                <a:solidFill>
                  <a:srgbClr val="000000"/>
                </a:solidFill>
              </a:rPr>
              <a:pPr eaLnBrk="1" hangingPunct="1">
                <a:spcBef>
                  <a:spcPct val="0"/>
                </a:spcBef>
              </a:pPr>
              <a:t>17</a:t>
            </a:fld>
            <a:endParaRPr lang="en-US" altLang="en-US">
              <a:solidFill>
                <a:srgbClr val="000000"/>
              </a:solidFill>
            </a:endParaRPr>
          </a:p>
        </p:txBody>
      </p:sp>
    </p:spTree>
    <p:extLst>
      <p:ext uri="{BB962C8B-B14F-4D97-AF65-F5344CB8AC3E}">
        <p14:creationId xmlns:p14="http://schemas.microsoft.com/office/powerpoint/2010/main" val="16820779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xfrm>
            <a:off x="1220788" y="708025"/>
            <a:ext cx="4725987" cy="3544888"/>
          </a:xfrm>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156" eaLnBrk="0" hangingPunct="0">
              <a:spcBef>
                <a:spcPct val="30000"/>
              </a:spcBef>
              <a:defRPr sz="1200">
                <a:solidFill>
                  <a:schemeClr val="tx1"/>
                </a:solidFill>
                <a:latin typeface="Calibri" panose="020F0502020204030204" pitchFamily="34" charset="0"/>
              </a:defRPr>
            </a:lvl1pPr>
            <a:lvl2pPr marL="757066" indent="-291179" defTabSz="930156" eaLnBrk="0" hangingPunct="0">
              <a:spcBef>
                <a:spcPct val="30000"/>
              </a:spcBef>
              <a:defRPr sz="1200">
                <a:solidFill>
                  <a:schemeClr val="tx1"/>
                </a:solidFill>
                <a:latin typeface="Calibri" panose="020F0502020204030204" pitchFamily="34" charset="0"/>
              </a:defRPr>
            </a:lvl2pPr>
            <a:lvl3pPr marL="1164717" indent="-232943" defTabSz="930156" eaLnBrk="0" hangingPunct="0">
              <a:spcBef>
                <a:spcPct val="30000"/>
              </a:spcBef>
              <a:defRPr sz="1200">
                <a:solidFill>
                  <a:schemeClr val="tx1"/>
                </a:solidFill>
                <a:latin typeface="Calibri" panose="020F0502020204030204" pitchFamily="34" charset="0"/>
              </a:defRPr>
            </a:lvl3pPr>
            <a:lvl4pPr marL="1630604" indent="-232943" defTabSz="930156" eaLnBrk="0" hangingPunct="0">
              <a:spcBef>
                <a:spcPct val="30000"/>
              </a:spcBef>
              <a:defRPr sz="1200">
                <a:solidFill>
                  <a:schemeClr val="tx1"/>
                </a:solidFill>
                <a:latin typeface="Calibri" panose="020F0502020204030204" pitchFamily="34" charset="0"/>
              </a:defRPr>
            </a:lvl4pPr>
            <a:lvl5pPr marL="2096491" indent="-232943" defTabSz="930156" eaLnBrk="0" hangingPunct="0">
              <a:spcBef>
                <a:spcPct val="30000"/>
              </a:spcBef>
              <a:defRPr sz="1200">
                <a:solidFill>
                  <a:schemeClr val="tx1"/>
                </a:solidFill>
                <a:latin typeface="Calibri" panose="020F0502020204030204" pitchFamily="34" charset="0"/>
              </a:defRPr>
            </a:lvl5pPr>
            <a:lvl6pPr marL="2562377" indent="-232943" defTabSz="930156" eaLnBrk="0" fontAlgn="base" hangingPunct="0">
              <a:spcBef>
                <a:spcPct val="30000"/>
              </a:spcBef>
              <a:spcAft>
                <a:spcPct val="0"/>
              </a:spcAft>
              <a:defRPr sz="1200">
                <a:solidFill>
                  <a:schemeClr val="tx1"/>
                </a:solidFill>
                <a:latin typeface="Calibri" panose="020F0502020204030204" pitchFamily="34" charset="0"/>
              </a:defRPr>
            </a:lvl6pPr>
            <a:lvl7pPr marL="3028264" indent="-232943" defTabSz="930156" eaLnBrk="0" fontAlgn="base" hangingPunct="0">
              <a:spcBef>
                <a:spcPct val="30000"/>
              </a:spcBef>
              <a:spcAft>
                <a:spcPct val="0"/>
              </a:spcAft>
              <a:defRPr sz="1200">
                <a:solidFill>
                  <a:schemeClr val="tx1"/>
                </a:solidFill>
                <a:latin typeface="Calibri" panose="020F0502020204030204" pitchFamily="34" charset="0"/>
              </a:defRPr>
            </a:lvl7pPr>
            <a:lvl8pPr marL="3494151" indent="-232943" defTabSz="930156" eaLnBrk="0" fontAlgn="base" hangingPunct="0">
              <a:spcBef>
                <a:spcPct val="30000"/>
              </a:spcBef>
              <a:spcAft>
                <a:spcPct val="0"/>
              </a:spcAft>
              <a:defRPr sz="1200">
                <a:solidFill>
                  <a:schemeClr val="tx1"/>
                </a:solidFill>
                <a:latin typeface="Calibri" panose="020F0502020204030204" pitchFamily="34" charset="0"/>
              </a:defRPr>
            </a:lvl8pPr>
            <a:lvl9pPr marL="3960038" indent="-232943" defTabSz="930156"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18BB9384-5BBA-4629-82DE-BD48690640B5}" type="slidenum">
              <a:rPr lang="en-US" altLang="en-US">
                <a:solidFill>
                  <a:srgbClr val="000000"/>
                </a:solidFill>
              </a:rPr>
              <a:pPr eaLnBrk="1" hangingPunct="1">
                <a:spcBef>
                  <a:spcPct val="0"/>
                </a:spcBef>
              </a:pPr>
              <a:t>18</a:t>
            </a:fld>
            <a:endParaRPr lang="en-US" altLang="en-US">
              <a:solidFill>
                <a:srgbClr val="000000"/>
              </a:solidFill>
            </a:endParaRPr>
          </a:p>
        </p:txBody>
      </p:sp>
    </p:spTree>
    <p:extLst>
      <p:ext uri="{BB962C8B-B14F-4D97-AF65-F5344CB8AC3E}">
        <p14:creationId xmlns:p14="http://schemas.microsoft.com/office/powerpoint/2010/main" val="20027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xfrm>
            <a:off x="1220788" y="708025"/>
            <a:ext cx="4725987" cy="3544888"/>
          </a:xfrm>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156" eaLnBrk="0" hangingPunct="0">
              <a:spcBef>
                <a:spcPct val="30000"/>
              </a:spcBef>
              <a:defRPr sz="1200">
                <a:solidFill>
                  <a:schemeClr val="tx1"/>
                </a:solidFill>
                <a:latin typeface="Calibri" panose="020F0502020204030204" pitchFamily="34" charset="0"/>
              </a:defRPr>
            </a:lvl1pPr>
            <a:lvl2pPr marL="757066" indent="-291179" defTabSz="930156" eaLnBrk="0" hangingPunct="0">
              <a:spcBef>
                <a:spcPct val="30000"/>
              </a:spcBef>
              <a:defRPr sz="1200">
                <a:solidFill>
                  <a:schemeClr val="tx1"/>
                </a:solidFill>
                <a:latin typeface="Calibri" panose="020F0502020204030204" pitchFamily="34" charset="0"/>
              </a:defRPr>
            </a:lvl2pPr>
            <a:lvl3pPr marL="1164717" indent="-232943" defTabSz="930156" eaLnBrk="0" hangingPunct="0">
              <a:spcBef>
                <a:spcPct val="30000"/>
              </a:spcBef>
              <a:defRPr sz="1200">
                <a:solidFill>
                  <a:schemeClr val="tx1"/>
                </a:solidFill>
                <a:latin typeface="Calibri" panose="020F0502020204030204" pitchFamily="34" charset="0"/>
              </a:defRPr>
            </a:lvl3pPr>
            <a:lvl4pPr marL="1630604" indent="-232943" defTabSz="930156" eaLnBrk="0" hangingPunct="0">
              <a:spcBef>
                <a:spcPct val="30000"/>
              </a:spcBef>
              <a:defRPr sz="1200">
                <a:solidFill>
                  <a:schemeClr val="tx1"/>
                </a:solidFill>
                <a:latin typeface="Calibri" panose="020F0502020204030204" pitchFamily="34" charset="0"/>
              </a:defRPr>
            </a:lvl4pPr>
            <a:lvl5pPr marL="2096491" indent="-232943" defTabSz="930156" eaLnBrk="0" hangingPunct="0">
              <a:spcBef>
                <a:spcPct val="30000"/>
              </a:spcBef>
              <a:defRPr sz="1200">
                <a:solidFill>
                  <a:schemeClr val="tx1"/>
                </a:solidFill>
                <a:latin typeface="Calibri" panose="020F0502020204030204" pitchFamily="34" charset="0"/>
              </a:defRPr>
            </a:lvl5pPr>
            <a:lvl6pPr marL="2562377" indent="-232943" defTabSz="930156" eaLnBrk="0" fontAlgn="base" hangingPunct="0">
              <a:spcBef>
                <a:spcPct val="30000"/>
              </a:spcBef>
              <a:spcAft>
                <a:spcPct val="0"/>
              </a:spcAft>
              <a:defRPr sz="1200">
                <a:solidFill>
                  <a:schemeClr val="tx1"/>
                </a:solidFill>
                <a:latin typeface="Calibri" panose="020F0502020204030204" pitchFamily="34" charset="0"/>
              </a:defRPr>
            </a:lvl6pPr>
            <a:lvl7pPr marL="3028264" indent="-232943" defTabSz="930156" eaLnBrk="0" fontAlgn="base" hangingPunct="0">
              <a:spcBef>
                <a:spcPct val="30000"/>
              </a:spcBef>
              <a:spcAft>
                <a:spcPct val="0"/>
              </a:spcAft>
              <a:defRPr sz="1200">
                <a:solidFill>
                  <a:schemeClr val="tx1"/>
                </a:solidFill>
                <a:latin typeface="Calibri" panose="020F0502020204030204" pitchFamily="34" charset="0"/>
              </a:defRPr>
            </a:lvl7pPr>
            <a:lvl8pPr marL="3494151" indent="-232943" defTabSz="930156" eaLnBrk="0" fontAlgn="base" hangingPunct="0">
              <a:spcBef>
                <a:spcPct val="30000"/>
              </a:spcBef>
              <a:spcAft>
                <a:spcPct val="0"/>
              </a:spcAft>
              <a:defRPr sz="1200">
                <a:solidFill>
                  <a:schemeClr val="tx1"/>
                </a:solidFill>
                <a:latin typeface="Calibri" panose="020F0502020204030204" pitchFamily="34" charset="0"/>
              </a:defRPr>
            </a:lvl8pPr>
            <a:lvl9pPr marL="3960038" indent="-232943" defTabSz="930156"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B9B93B49-DF6F-420C-92E6-4813F01CEE9B}" type="slidenum">
              <a:rPr lang="en-US" altLang="en-US">
                <a:solidFill>
                  <a:srgbClr val="000000"/>
                </a:solidFill>
              </a:rPr>
              <a:pPr eaLnBrk="1" hangingPunct="1">
                <a:spcBef>
                  <a:spcPct val="0"/>
                </a:spcBef>
              </a:pPr>
              <a:t>20</a:t>
            </a:fld>
            <a:endParaRPr lang="en-US" altLang="en-US">
              <a:solidFill>
                <a:srgbClr val="000000"/>
              </a:solidFill>
            </a:endParaRPr>
          </a:p>
        </p:txBody>
      </p:sp>
    </p:spTree>
    <p:extLst>
      <p:ext uri="{BB962C8B-B14F-4D97-AF65-F5344CB8AC3E}">
        <p14:creationId xmlns:p14="http://schemas.microsoft.com/office/powerpoint/2010/main" val="27772901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xfrm>
            <a:off x="1220788" y="708025"/>
            <a:ext cx="4725987" cy="3544888"/>
          </a:xfrm>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156" eaLnBrk="0" hangingPunct="0">
              <a:spcBef>
                <a:spcPct val="30000"/>
              </a:spcBef>
              <a:defRPr sz="1200">
                <a:solidFill>
                  <a:schemeClr val="tx1"/>
                </a:solidFill>
                <a:latin typeface="Calibri" panose="020F0502020204030204" pitchFamily="34" charset="0"/>
              </a:defRPr>
            </a:lvl1pPr>
            <a:lvl2pPr marL="757066" indent="-291179" defTabSz="930156" eaLnBrk="0" hangingPunct="0">
              <a:spcBef>
                <a:spcPct val="30000"/>
              </a:spcBef>
              <a:defRPr sz="1200">
                <a:solidFill>
                  <a:schemeClr val="tx1"/>
                </a:solidFill>
                <a:latin typeface="Calibri" panose="020F0502020204030204" pitchFamily="34" charset="0"/>
              </a:defRPr>
            </a:lvl2pPr>
            <a:lvl3pPr marL="1164717" indent="-232943" defTabSz="930156" eaLnBrk="0" hangingPunct="0">
              <a:spcBef>
                <a:spcPct val="30000"/>
              </a:spcBef>
              <a:defRPr sz="1200">
                <a:solidFill>
                  <a:schemeClr val="tx1"/>
                </a:solidFill>
                <a:latin typeface="Calibri" panose="020F0502020204030204" pitchFamily="34" charset="0"/>
              </a:defRPr>
            </a:lvl3pPr>
            <a:lvl4pPr marL="1630604" indent="-232943" defTabSz="930156" eaLnBrk="0" hangingPunct="0">
              <a:spcBef>
                <a:spcPct val="30000"/>
              </a:spcBef>
              <a:defRPr sz="1200">
                <a:solidFill>
                  <a:schemeClr val="tx1"/>
                </a:solidFill>
                <a:latin typeface="Calibri" panose="020F0502020204030204" pitchFamily="34" charset="0"/>
              </a:defRPr>
            </a:lvl4pPr>
            <a:lvl5pPr marL="2096491" indent="-232943" defTabSz="930156" eaLnBrk="0" hangingPunct="0">
              <a:spcBef>
                <a:spcPct val="30000"/>
              </a:spcBef>
              <a:defRPr sz="1200">
                <a:solidFill>
                  <a:schemeClr val="tx1"/>
                </a:solidFill>
                <a:latin typeface="Calibri" panose="020F0502020204030204" pitchFamily="34" charset="0"/>
              </a:defRPr>
            </a:lvl5pPr>
            <a:lvl6pPr marL="2562377" indent="-232943" defTabSz="930156" eaLnBrk="0" fontAlgn="base" hangingPunct="0">
              <a:spcBef>
                <a:spcPct val="30000"/>
              </a:spcBef>
              <a:spcAft>
                <a:spcPct val="0"/>
              </a:spcAft>
              <a:defRPr sz="1200">
                <a:solidFill>
                  <a:schemeClr val="tx1"/>
                </a:solidFill>
                <a:latin typeface="Calibri" panose="020F0502020204030204" pitchFamily="34" charset="0"/>
              </a:defRPr>
            </a:lvl6pPr>
            <a:lvl7pPr marL="3028264" indent="-232943" defTabSz="930156" eaLnBrk="0" fontAlgn="base" hangingPunct="0">
              <a:spcBef>
                <a:spcPct val="30000"/>
              </a:spcBef>
              <a:spcAft>
                <a:spcPct val="0"/>
              </a:spcAft>
              <a:defRPr sz="1200">
                <a:solidFill>
                  <a:schemeClr val="tx1"/>
                </a:solidFill>
                <a:latin typeface="Calibri" panose="020F0502020204030204" pitchFamily="34" charset="0"/>
              </a:defRPr>
            </a:lvl7pPr>
            <a:lvl8pPr marL="3494151" indent="-232943" defTabSz="930156" eaLnBrk="0" fontAlgn="base" hangingPunct="0">
              <a:spcBef>
                <a:spcPct val="30000"/>
              </a:spcBef>
              <a:spcAft>
                <a:spcPct val="0"/>
              </a:spcAft>
              <a:defRPr sz="1200">
                <a:solidFill>
                  <a:schemeClr val="tx1"/>
                </a:solidFill>
                <a:latin typeface="Calibri" panose="020F0502020204030204" pitchFamily="34" charset="0"/>
              </a:defRPr>
            </a:lvl8pPr>
            <a:lvl9pPr marL="3960038" indent="-232943" defTabSz="930156"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67F739F8-9E50-4A9C-959E-5F8B7A0C03F2}" type="slidenum">
              <a:rPr lang="en-US" altLang="en-US">
                <a:solidFill>
                  <a:srgbClr val="000000"/>
                </a:solidFill>
              </a:rPr>
              <a:pPr eaLnBrk="1" hangingPunct="1">
                <a:spcBef>
                  <a:spcPct val="0"/>
                </a:spcBef>
              </a:pPr>
              <a:t>21</a:t>
            </a:fld>
            <a:endParaRPr lang="en-US" altLang="en-US">
              <a:solidFill>
                <a:srgbClr val="000000"/>
              </a:solidFill>
            </a:endParaRPr>
          </a:p>
        </p:txBody>
      </p:sp>
    </p:spTree>
    <p:extLst>
      <p:ext uri="{BB962C8B-B14F-4D97-AF65-F5344CB8AC3E}">
        <p14:creationId xmlns:p14="http://schemas.microsoft.com/office/powerpoint/2010/main" val="41816733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xfrm>
            <a:off x="1220788" y="708025"/>
            <a:ext cx="4725987" cy="3544888"/>
          </a:xfrm>
          <a:ln/>
        </p:spPr>
      </p:sp>
      <p:sp>
        <p:nvSpPr>
          <p:cNvPr id="52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8668775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1220788" y="708025"/>
            <a:ext cx="4725987" cy="3544888"/>
          </a:xfrm>
          <a:ln/>
        </p:spPr>
      </p:sp>
      <p:sp>
        <p:nvSpPr>
          <p:cNvPr id="563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8500076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xfrm>
            <a:off x="1220788" y="708025"/>
            <a:ext cx="4725987" cy="3544888"/>
          </a:xfrm>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156" eaLnBrk="0" hangingPunct="0">
              <a:spcBef>
                <a:spcPct val="30000"/>
              </a:spcBef>
              <a:defRPr sz="1200">
                <a:solidFill>
                  <a:schemeClr val="tx1"/>
                </a:solidFill>
                <a:latin typeface="Calibri" panose="020F0502020204030204" pitchFamily="34" charset="0"/>
              </a:defRPr>
            </a:lvl1pPr>
            <a:lvl2pPr marL="757066" indent="-291179" defTabSz="930156" eaLnBrk="0" hangingPunct="0">
              <a:spcBef>
                <a:spcPct val="30000"/>
              </a:spcBef>
              <a:defRPr sz="1200">
                <a:solidFill>
                  <a:schemeClr val="tx1"/>
                </a:solidFill>
                <a:latin typeface="Calibri" panose="020F0502020204030204" pitchFamily="34" charset="0"/>
              </a:defRPr>
            </a:lvl2pPr>
            <a:lvl3pPr marL="1164717" indent="-232943" defTabSz="930156" eaLnBrk="0" hangingPunct="0">
              <a:spcBef>
                <a:spcPct val="30000"/>
              </a:spcBef>
              <a:defRPr sz="1200">
                <a:solidFill>
                  <a:schemeClr val="tx1"/>
                </a:solidFill>
                <a:latin typeface="Calibri" panose="020F0502020204030204" pitchFamily="34" charset="0"/>
              </a:defRPr>
            </a:lvl3pPr>
            <a:lvl4pPr marL="1630604" indent="-232943" defTabSz="930156" eaLnBrk="0" hangingPunct="0">
              <a:spcBef>
                <a:spcPct val="30000"/>
              </a:spcBef>
              <a:defRPr sz="1200">
                <a:solidFill>
                  <a:schemeClr val="tx1"/>
                </a:solidFill>
                <a:latin typeface="Calibri" panose="020F0502020204030204" pitchFamily="34" charset="0"/>
              </a:defRPr>
            </a:lvl4pPr>
            <a:lvl5pPr marL="2096491" indent="-232943" defTabSz="930156" eaLnBrk="0" hangingPunct="0">
              <a:spcBef>
                <a:spcPct val="30000"/>
              </a:spcBef>
              <a:defRPr sz="1200">
                <a:solidFill>
                  <a:schemeClr val="tx1"/>
                </a:solidFill>
                <a:latin typeface="Calibri" panose="020F0502020204030204" pitchFamily="34" charset="0"/>
              </a:defRPr>
            </a:lvl5pPr>
            <a:lvl6pPr marL="2562377" indent="-232943" defTabSz="930156" eaLnBrk="0" fontAlgn="base" hangingPunct="0">
              <a:spcBef>
                <a:spcPct val="30000"/>
              </a:spcBef>
              <a:spcAft>
                <a:spcPct val="0"/>
              </a:spcAft>
              <a:defRPr sz="1200">
                <a:solidFill>
                  <a:schemeClr val="tx1"/>
                </a:solidFill>
                <a:latin typeface="Calibri" panose="020F0502020204030204" pitchFamily="34" charset="0"/>
              </a:defRPr>
            </a:lvl6pPr>
            <a:lvl7pPr marL="3028264" indent="-232943" defTabSz="930156" eaLnBrk="0" fontAlgn="base" hangingPunct="0">
              <a:spcBef>
                <a:spcPct val="30000"/>
              </a:spcBef>
              <a:spcAft>
                <a:spcPct val="0"/>
              </a:spcAft>
              <a:defRPr sz="1200">
                <a:solidFill>
                  <a:schemeClr val="tx1"/>
                </a:solidFill>
                <a:latin typeface="Calibri" panose="020F0502020204030204" pitchFamily="34" charset="0"/>
              </a:defRPr>
            </a:lvl7pPr>
            <a:lvl8pPr marL="3494151" indent="-232943" defTabSz="930156" eaLnBrk="0" fontAlgn="base" hangingPunct="0">
              <a:spcBef>
                <a:spcPct val="30000"/>
              </a:spcBef>
              <a:spcAft>
                <a:spcPct val="0"/>
              </a:spcAft>
              <a:defRPr sz="1200">
                <a:solidFill>
                  <a:schemeClr val="tx1"/>
                </a:solidFill>
                <a:latin typeface="Calibri" panose="020F0502020204030204" pitchFamily="34" charset="0"/>
              </a:defRPr>
            </a:lvl8pPr>
            <a:lvl9pPr marL="3960038" indent="-232943" defTabSz="930156"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55F8DD8D-1594-4FD6-A84B-73F306E2D2D8}" type="slidenum">
              <a:rPr lang="en-US" altLang="en-US">
                <a:solidFill>
                  <a:srgbClr val="000000"/>
                </a:solidFill>
              </a:rPr>
              <a:pPr eaLnBrk="1" hangingPunct="1">
                <a:spcBef>
                  <a:spcPct val="0"/>
                </a:spcBef>
              </a:pPr>
              <a:t>26</a:t>
            </a:fld>
            <a:endParaRPr lang="en-US" altLang="en-US">
              <a:solidFill>
                <a:srgbClr val="000000"/>
              </a:solidFill>
            </a:endParaRPr>
          </a:p>
        </p:txBody>
      </p:sp>
    </p:spTree>
    <p:extLst>
      <p:ext uri="{BB962C8B-B14F-4D97-AF65-F5344CB8AC3E}">
        <p14:creationId xmlns:p14="http://schemas.microsoft.com/office/powerpoint/2010/main" val="2089627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2"/>
        <p:cNvGrpSpPr/>
        <p:nvPr/>
      </p:nvGrpSpPr>
      <p:grpSpPr>
        <a:xfrm>
          <a:off x="0" y="0"/>
          <a:ext cx="0" cy="0"/>
          <a:chOff x="0" y="0"/>
          <a:chExt cx="0" cy="0"/>
        </a:xfrm>
      </p:grpSpPr>
      <p:sp>
        <p:nvSpPr>
          <p:cNvPr id="2753" name="Shape 2753"/>
          <p:cNvSpPr txBox="1">
            <a:spLocks noGrp="1"/>
          </p:cNvSpPr>
          <p:nvPr>
            <p:ph type="body" idx="1"/>
          </p:nvPr>
        </p:nvSpPr>
        <p:spPr>
          <a:xfrm>
            <a:off x="701041" y="4415790"/>
            <a:ext cx="5608319" cy="4183380"/>
          </a:xfrm>
          <a:prstGeom prst="rect">
            <a:avLst/>
          </a:prstGeom>
        </p:spPr>
        <p:txBody>
          <a:bodyPr lIns="93162" tIns="93162" rIns="93162" bIns="93162" anchor="ctr" anchorCtr="0">
            <a:noAutofit/>
          </a:bodyPr>
          <a:lstStyle/>
          <a:p>
            <a:endParaRPr/>
          </a:p>
        </p:txBody>
      </p:sp>
      <p:sp>
        <p:nvSpPr>
          <p:cNvPr id="2754" name="Shape 275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476806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xfrm>
            <a:off x="1220788" y="708025"/>
            <a:ext cx="4725987" cy="3544888"/>
          </a:xfrm>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156" eaLnBrk="0" hangingPunct="0">
              <a:spcBef>
                <a:spcPct val="30000"/>
              </a:spcBef>
              <a:defRPr sz="1200">
                <a:solidFill>
                  <a:schemeClr val="tx1"/>
                </a:solidFill>
                <a:latin typeface="Calibri" panose="020F0502020204030204" pitchFamily="34" charset="0"/>
              </a:defRPr>
            </a:lvl1pPr>
            <a:lvl2pPr marL="757066" indent="-291179" defTabSz="930156" eaLnBrk="0" hangingPunct="0">
              <a:spcBef>
                <a:spcPct val="30000"/>
              </a:spcBef>
              <a:defRPr sz="1200">
                <a:solidFill>
                  <a:schemeClr val="tx1"/>
                </a:solidFill>
                <a:latin typeface="Calibri" panose="020F0502020204030204" pitchFamily="34" charset="0"/>
              </a:defRPr>
            </a:lvl2pPr>
            <a:lvl3pPr marL="1164717" indent="-232943" defTabSz="930156" eaLnBrk="0" hangingPunct="0">
              <a:spcBef>
                <a:spcPct val="30000"/>
              </a:spcBef>
              <a:defRPr sz="1200">
                <a:solidFill>
                  <a:schemeClr val="tx1"/>
                </a:solidFill>
                <a:latin typeface="Calibri" panose="020F0502020204030204" pitchFamily="34" charset="0"/>
              </a:defRPr>
            </a:lvl3pPr>
            <a:lvl4pPr marL="1630604" indent="-232943" defTabSz="930156" eaLnBrk="0" hangingPunct="0">
              <a:spcBef>
                <a:spcPct val="30000"/>
              </a:spcBef>
              <a:defRPr sz="1200">
                <a:solidFill>
                  <a:schemeClr val="tx1"/>
                </a:solidFill>
                <a:latin typeface="Calibri" panose="020F0502020204030204" pitchFamily="34" charset="0"/>
              </a:defRPr>
            </a:lvl4pPr>
            <a:lvl5pPr marL="2096491" indent="-232943" defTabSz="930156" eaLnBrk="0" hangingPunct="0">
              <a:spcBef>
                <a:spcPct val="30000"/>
              </a:spcBef>
              <a:defRPr sz="1200">
                <a:solidFill>
                  <a:schemeClr val="tx1"/>
                </a:solidFill>
                <a:latin typeface="Calibri" panose="020F0502020204030204" pitchFamily="34" charset="0"/>
              </a:defRPr>
            </a:lvl5pPr>
            <a:lvl6pPr marL="2562377" indent="-232943" defTabSz="930156" eaLnBrk="0" fontAlgn="base" hangingPunct="0">
              <a:spcBef>
                <a:spcPct val="30000"/>
              </a:spcBef>
              <a:spcAft>
                <a:spcPct val="0"/>
              </a:spcAft>
              <a:defRPr sz="1200">
                <a:solidFill>
                  <a:schemeClr val="tx1"/>
                </a:solidFill>
                <a:latin typeface="Calibri" panose="020F0502020204030204" pitchFamily="34" charset="0"/>
              </a:defRPr>
            </a:lvl6pPr>
            <a:lvl7pPr marL="3028264" indent="-232943" defTabSz="930156" eaLnBrk="0" fontAlgn="base" hangingPunct="0">
              <a:spcBef>
                <a:spcPct val="30000"/>
              </a:spcBef>
              <a:spcAft>
                <a:spcPct val="0"/>
              </a:spcAft>
              <a:defRPr sz="1200">
                <a:solidFill>
                  <a:schemeClr val="tx1"/>
                </a:solidFill>
                <a:latin typeface="Calibri" panose="020F0502020204030204" pitchFamily="34" charset="0"/>
              </a:defRPr>
            </a:lvl7pPr>
            <a:lvl8pPr marL="3494151" indent="-232943" defTabSz="930156" eaLnBrk="0" fontAlgn="base" hangingPunct="0">
              <a:spcBef>
                <a:spcPct val="30000"/>
              </a:spcBef>
              <a:spcAft>
                <a:spcPct val="0"/>
              </a:spcAft>
              <a:defRPr sz="1200">
                <a:solidFill>
                  <a:schemeClr val="tx1"/>
                </a:solidFill>
                <a:latin typeface="Calibri" panose="020F0502020204030204" pitchFamily="34" charset="0"/>
              </a:defRPr>
            </a:lvl8pPr>
            <a:lvl9pPr marL="3960038" indent="-232943" defTabSz="930156"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A8B0D6EC-EB89-4856-ACEC-BC64B075D1B4}" type="slidenum">
              <a:rPr lang="en-US" altLang="en-US">
                <a:solidFill>
                  <a:srgbClr val="000000"/>
                </a:solidFill>
              </a:rPr>
              <a:pPr eaLnBrk="1" hangingPunct="1">
                <a:spcBef>
                  <a:spcPct val="0"/>
                </a:spcBef>
              </a:pPr>
              <a:t>7</a:t>
            </a:fld>
            <a:endParaRPr lang="en-US" altLang="en-US">
              <a:solidFill>
                <a:srgbClr val="000000"/>
              </a:solidFill>
            </a:endParaRPr>
          </a:p>
        </p:txBody>
      </p:sp>
    </p:spTree>
    <p:extLst>
      <p:ext uri="{BB962C8B-B14F-4D97-AF65-F5344CB8AC3E}">
        <p14:creationId xmlns:p14="http://schemas.microsoft.com/office/powerpoint/2010/main" val="506434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xfrm>
            <a:off x="1220788" y="708025"/>
            <a:ext cx="4725987" cy="3544888"/>
          </a:xfrm>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156" eaLnBrk="0" hangingPunct="0">
              <a:spcBef>
                <a:spcPct val="30000"/>
              </a:spcBef>
              <a:defRPr sz="1200">
                <a:solidFill>
                  <a:schemeClr val="tx1"/>
                </a:solidFill>
                <a:latin typeface="Calibri" panose="020F0502020204030204" pitchFamily="34" charset="0"/>
              </a:defRPr>
            </a:lvl1pPr>
            <a:lvl2pPr marL="757066" indent="-291179" defTabSz="930156" eaLnBrk="0" hangingPunct="0">
              <a:spcBef>
                <a:spcPct val="30000"/>
              </a:spcBef>
              <a:defRPr sz="1200">
                <a:solidFill>
                  <a:schemeClr val="tx1"/>
                </a:solidFill>
                <a:latin typeface="Calibri" panose="020F0502020204030204" pitchFamily="34" charset="0"/>
              </a:defRPr>
            </a:lvl2pPr>
            <a:lvl3pPr marL="1164717" indent="-232943" defTabSz="930156" eaLnBrk="0" hangingPunct="0">
              <a:spcBef>
                <a:spcPct val="30000"/>
              </a:spcBef>
              <a:defRPr sz="1200">
                <a:solidFill>
                  <a:schemeClr val="tx1"/>
                </a:solidFill>
                <a:latin typeface="Calibri" panose="020F0502020204030204" pitchFamily="34" charset="0"/>
              </a:defRPr>
            </a:lvl3pPr>
            <a:lvl4pPr marL="1630604" indent="-232943" defTabSz="930156" eaLnBrk="0" hangingPunct="0">
              <a:spcBef>
                <a:spcPct val="30000"/>
              </a:spcBef>
              <a:defRPr sz="1200">
                <a:solidFill>
                  <a:schemeClr val="tx1"/>
                </a:solidFill>
                <a:latin typeface="Calibri" panose="020F0502020204030204" pitchFamily="34" charset="0"/>
              </a:defRPr>
            </a:lvl4pPr>
            <a:lvl5pPr marL="2096491" indent="-232943" defTabSz="930156" eaLnBrk="0" hangingPunct="0">
              <a:spcBef>
                <a:spcPct val="30000"/>
              </a:spcBef>
              <a:defRPr sz="1200">
                <a:solidFill>
                  <a:schemeClr val="tx1"/>
                </a:solidFill>
                <a:latin typeface="Calibri" panose="020F0502020204030204" pitchFamily="34" charset="0"/>
              </a:defRPr>
            </a:lvl5pPr>
            <a:lvl6pPr marL="2562377" indent="-232943" defTabSz="930156" eaLnBrk="0" fontAlgn="base" hangingPunct="0">
              <a:spcBef>
                <a:spcPct val="30000"/>
              </a:spcBef>
              <a:spcAft>
                <a:spcPct val="0"/>
              </a:spcAft>
              <a:defRPr sz="1200">
                <a:solidFill>
                  <a:schemeClr val="tx1"/>
                </a:solidFill>
                <a:latin typeface="Calibri" panose="020F0502020204030204" pitchFamily="34" charset="0"/>
              </a:defRPr>
            </a:lvl6pPr>
            <a:lvl7pPr marL="3028264" indent="-232943" defTabSz="930156" eaLnBrk="0" fontAlgn="base" hangingPunct="0">
              <a:spcBef>
                <a:spcPct val="30000"/>
              </a:spcBef>
              <a:spcAft>
                <a:spcPct val="0"/>
              </a:spcAft>
              <a:defRPr sz="1200">
                <a:solidFill>
                  <a:schemeClr val="tx1"/>
                </a:solidFill>
                <a:latin typeface="Calibri" panose="020F0502020204030204" pitchFamily="34" charset="0"/>
              </a:defRPr>
            </a:lvl7pPr>
            <a:lvl8pPr marL="3494151" indent="-232943" defTabSz="930156" eaLnBrk="0" fontAlgn="base" hangingPunct="0">
              <a:spcBef>
                <a:spcPct val="30000"/>
              </a:spcBef>
              <a:spcAft>
                <a:spcPct val="0"/>
              </a:spcAft>
              <a:defRPr sz="1200">
                <a:solidFill>
                  <a:schemeClr val="tx1"/>
                </a:solidFill>
                <a:latin typeface="Calibri" panose="020F0502020204030204" pitchFamily="34" charset="0"/>
              </a:defRPr>
            </a:lvl8pPr>
            <a:lvl9pPr marL="3960038" indent="-232943" defTabSz="930156"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F369CD61-2702-45FD-B36B-6DD308716375}" type="slidenum">
              <a:rPr lang="en-US" altLang="en-US">
                <a:solidFill>
                  <a:srgbClr val="000000"/>
                </a:solidFill>
              </a:rPr>
              <a:pPr eaLnBrk="1" hangingPunct="1">
                <a:spcBef>
                  <a:spcPct val="0"/>
                </a:spcBef>
              </a:pPr>
              <a:t>8</a:t>
            </a:fld>
            <a:endParaRPr lang="en-US" altLang="en-US">
              <a:solidFill>
                <a:srgbClr val="000000"/>
              </a:solidFill>
            </a:endParaRPr>
          </a:p>
        </p:txBody>
      </p:sp>
    </p:spTree>
    <p:extLst>
      <p:ext uri="{BB962C8B-B14F-4D97-AF65-F5344CB8AC3E}">
        <p14:creationId xmlns:p14="http://schemas.microsoft.com/office/powerpoint/2010/main" val="582284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xfrm>
            <a:off x="1220788" y="708025"/>
            <a:ext cx="4725987" cy="3544888"/>
          </a:xfrm>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156" eaLnBrk="0" hangingPunct="0">
              <a:spcBef>
                <a:spcPct val="30000"/>
              </a:spcBef>
              <a:defRPr sz="1200">
                <a:solidFill>
                  <a:schemeClr val="tx1"/>
                </a:solidFill>
                <a:latin typeface="Calibri" panose="020F0502020204030204" pitchFamily="34" charset="0"/>
              </a:defRPr>
            </a:lvl1pPr>
            <a:lvl2pPr marL="757066" indent="-291179" defTabSz="930156" eaLnBrk="0" hangingPunct="0">
              <a:spcBef>
                <a:spcPct val="30000"/>
              </a:spcBef>
              <a:defRPr sz="1200">
                <a:solidFill>
                  <a:schemeClr val="tx1"/>
                </a:solidFill>
                <a:latin typeface="Calibri" panose="020F0502020204030204" pitchFamily="34" charset="0"/>
              </a:defRPr>
            </a:lvl2pPr>
            <a:lvl3pPr marL="1164717" indent="-232943" defTabSz="930156" eaLnBrk="0" hangingPunct="0">
              <a:spcBef>
                <a:spcPct val="30000"/>
              </a:spcBef>
              <a:defRPr sz="1200">
                <a:solidFill>
                  <a:schemeClr val="tx1"/>
                </a:solidFill>
                <a:latin typeface="Calibri" panose="020F0502020204030204" pitchFamily="34" charset="0"/>
              </a:defRPr>
            </a:lvl3pPr>
            <a:lvl4pPr marL="1630604" indent="-232943" defTabSz="930156" eaLnBrk="0" hangingPunct="0">
              <a:spcBef>
                <a:spcPct val="30000"/>
              </a:spcBef>
              <a:defRPr sz="1200">
                <a:solidFill>
                  <a:schemeClr val="tx1"/>
                </a:solidFill>
                <a:latin typeface="Calibri" panose="020F0502020204030204" pitchFamily="34" charset="0"/>
              </a:defRPr>
            </a:lvl4pPr>
            <a:lvl5pPr marL="2096491" indent="-232943" defTabSz="930156" eaLnBrk="0" hangingPunct="0">
              <a:spcBef>
                <a:spcPct val="30000"/>
              </a:spcBef>
              <a:defRPr sz="1200">
                <a:solidFill>
                  <a:schemeClr val="tx1"/>
                </a:solidFill>
                <a:latin typeface="Calibri" panose="020F0502020204030204" pitchFamily="34" charset="0"/>
              </a:defRPr>
            </a:lvl5pPr>
            <a:lvl6pPr marL="2562377" indent="-232943" defTabSz="930156" eaLnBrk="0" fontAlgn="base" hangingPunct="0">
              <a:spcBef>
                <a:spcPct val="30000"/>
              </a:spcBef>
              <a:spcAft>
                <a:spcPct val="0"/>
              </a:spcAft>
              <a:defRPr sz="1200">
                <a:solidFill>
                  <a:schemeClr val="tx1"/>
                </a:solidFill>
                <a:latin typeface="Calibri" panose="020F0502020204030204" pitchFamily="34" charset="0"/>
              </a:defRPr>
            </a:lvl6pPr>
            <a:lvl7pPr marL="3028264" indent="-232943" defTabSz="930156" eaLnBrk="0" fontAlgn="base" hangingPunct="0">
              <a:spcBef>
                <a:spcPct val="30000"/>
              </a:spcBef>
              <a:spcAft>
                <a:spcPct val="0"/>
              </a:spcAft>
              <a:defRPr sz="1200">
                <a:solidFill>
                  <a:schemeClr val="tx1"/>
                </a:solidFill>
                <a:latin typeface="Calibri" panose="020F0502020204030204" pitchFamily="34" charset="0"/>
              </a:defRPr>
            </a:lvl7pPr>
            <a:lvl8pPr marL="3494151" indent="-232943" defTabSz="930156" eaLnBrk="0" fontAlgn="base" hangingPunct="0">
              <a:spcBef>
                <a:spcPct val="30000"/>
              </a:spcBef>
              <a:spcAft>
                <a:spcPct val="0"/>
              </a:spcAft>
              <a:defRPr sz="1200">
                <a:solidFill>
                  <a:schemeClr val="tx1"/>
                </a:solidFill>
                <a:latin typeface="Calibri" panose="020F0502020204030204" pitchFamily="34" charset="0"/>
              </a:defRPr>
            </a:lvl8pPr>
            <a:lvl9pPr marL="3960038" indent="-232943" defTabSz="930156"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223B8723-AF37-4BF1-9535-CA0230F592FC}" type="slidenum">
              <a:rPr lang="en-US" altLang="en-US">
                <a:solidFill>
                  <a:srgbClr val="000000"/>
                </a:solidFill>
              </a:rPr>
              <a:pPr eaLnBrk="1" hangingPunct="1">
                <a:spcBef>
                  <a:spcPct val="0"/>
                </a:spcBef>
              </a:pPr>
              <a:t>9</a:t>
            </a:fld>
            <a:endParaRPr lang="en-US" altLang="en-US">
              <a:solidFill>
                <a:srgbClr val="000000"/>
              </a:solidFill>
            </a:endParaRPr>
          </a:p>
        </p:txBody>
      </p:sp>
    </p:spTree>
    <p:extLst>
      <p:ext uri="{BB962C8B-B14F-4D97-AF65-F5344CB8AC3E}">
        <p14:creationId xmlns:p14="http://schemas.microsoft.com/office/powerpoint/2010/main" val="38119315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1220788" y="708025"/>
            <a:ext cx="4725987" cy="3544888"/>
          </a:xfrm>
          <a:ln/>
        </p:spPr>
      </p:sp>
      <p:sp>
        <p:nvSpPr>
          <p:cNvPr id="43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4786683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xfrm>
            <a:off x="1220788" y="708025"/>
            <a:ext cx="4725987" cy="3544888"/>
          </a:xfrm>
          <a:ln/>
        </p:spPr>
      </p:sp>
      <p:sp>
        <p:nvSpPr>
          <p:cNvPr id="44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7561602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xfrm>
            <a:off x="1220788" y="708025"/>
            <a:ext cx="4725987" cy="3544888"/>
          </a:xfrm>
          <a:ln/>
        </p:spPr>
      </p:sp>
      <p:sp>
        <p:nvSpPr>
          <p:cNvPr id="450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9849416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xfrm>
            <a:off x="1220788" y="708025"/>
            <a:ext cx="4725987" cy="3544888"/>
          </a:xfrm>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156" eaLnBrk="0" hangingPunct="0">
              <a:spcBef>
                <a:spcPct val="30000"/>
              </a:spcBef>
              <a:defRPr sz="1200">
                <a:solidFill>
                  <a:schemeClr val="tx1"/>
                </a:solidFill>
                <a:latin typeface="Calibri" panose="020F0502020204030204" pitchFamily="34" charset="0"/>
              </a:defRPr>
            </a:lvl1pPr>
            <a:lvl2pPr marL="757066" indent="-291179" defTabSz="930156" eaLnBrk="0" hangingPunct="0">
              <a:spcBef>
                <a:spcPct val="30000"/>
              </a:spcBef>
              <a:defRPr sz="1200">
                <a:solidFill>
                  <a:schemeClr val="tx1"/>
                </a:solidFill>
                <a:latin typeface="Calibri" panose="020F0502020204030204" pitchFamily="34" charset="0"/>
              </a:defRPr>
            </a:lvl2pPr>
            <a:lvl3pPr marL="1164717" indent="-232943" defTabSz="930156" eaLnBrk="0" hangingPunct="0">
              <a:spcBef>
                <a:spcPct val="30000"/>
              </a:spcBef>
              <a:defRPr sz="1200">
                <a:solidFill>
                  <a:schemeClr val="tx1"/>
                </a:solidFill>
                <a:latin typeface="Calibri" panose="020F0502020204030204" pitchFamily="34" charset="0"/>
              </a:defRPr>
            </a:lvl3pPr>
            <a:lvl4pPr marL="1630604" indent="-232943" defTabSz="930156" eaLnBrk="0" hangingPunct="0">
              <a:spcBef>
                <a:spcPct val="30000"/>
              </a:spcBef>
              <a:defRPr sz="1200">
                <a:solidFill>
                  <a:schemeClr val="tx1"/>
                </a:solidFill>
                <a:latin typeface="Calibri" panose="020F0502020204030204" pitchFamily="34" charset="0"/>
              </a:defRPr>
            </a:lvl4pPr>
            <a:lvl5pPr marL="2096491" indent="-232943" defTabSz="930156" eaLnBrk="0" hangingPunct="0">
              <a:spcBef>
                <a:spcPct val="30000"/>
              </a:spcBef>
              <a:defRPr sz="1200">
                <a:solidFill>
                  <a:schemeClr val="tx1"/>
                </a:solidFill>
                <a:latin typeface="Calibri" panose="020F0502020204030204" pitchFamily="34" charset="0"/>
              </a:defRPr>
            </a:lvl5pPr>
            <a:lvl6pPr marL="2562377" indent="-232943" defTabSz="930156" eaLnBrk="0" fontAlgn="base" hangingPunct="0">
              <a:spcBef>
                <a:spcPct val="30000"/>
              </a:spcBef>
              <a:spcAft>
                <a:spcPct val="0"/>
              </a:spcAft>
              <a:defRPr sz="1200">
                <a:solidFill>
                  <a:schemeClr val="tx1"/>
                </a:solidFill>
                <a:latin typeface="Calibri" panose="020F0502020204030204" pitchFamily="34" charset="0"/>
              </a:defRPr>
            </a:lvl6pPr>
            <a:lvl7pPr marL="3028264" indent="-232943" defTabSz="930156" eaLnBrk="0" fontAlgn="base" hangingPunct="0">
              <a:spcBef>
                <a:spcPct val="30000"/>
              </a:spcBef>
              <a:spcAft>
                <a:spcPct val="0"/>
              </a:spcAft>
              <a:defRPr sz="1200">
                <a:solidFill>
                  <a:schemeClr val="tx1"/>
                </a:solidFill>
                <a:latin typeface="Calibri" panose="020F0502020204030204" pitchFamily="34" charset="0"/>
              </a:defRPr>
            </a:lvl7pPr>
            <a:lvl8pPr marL="3494151" indent="-232943" defTabSz="930156" eaLnBrk="0" fontAlgn="base" hangingPunct="0">
              <a:spcBef>
                <a:spcPct val="30000"/>
              </a:spcBef>
              <a:spcAft>
                <a:spcPct val="0"/>
              </a:spcAft>
              <a:defRPr sz="1200">
                <a:solidFill>
                  <a:schemeClr val="tx1"/>
                </a:solidFill>
                <a:latin typeface="Calibri" panose="020F0502020204030204" pitchFamily="34" charset="0"/>
              </a:defRPr>
            </a:lvl8pPr>
            <a:lvl9pPr marL="3960038" indent="-232943" defTabSz="930156"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0384BC40-E565-4ECE-A1FB-3CC1331D8515}" type="slidenum">
              <a:rPr lang="en-US" altLang="en-US">
                <a:solidFill>
                  <a:srgbClr val="000000"/>
                </a:solidFill>
              </a:rPr>
              <a:pPr eaLnBrk="1" hangingPunct="1">
                <a:spcBef>
                  <a:spcPct val="0"/>
                </a:spcBef>
              </a:pPr>
              <a:t>15</a:t>
            </a:fld>
            <a:endParaRPr lang="en-US" altLang="en-US">
              <a:solidFill>
                <a:srgbClr val="000000"/>
              </a:solidFill>
            </a:endParaRPr>
          </a:p>
        </p:txBody>
      </p:sp>
    </p:spTree>
    <p:extLst>
      <p:ext uri="{BB962C8B-B14F-4D97-AF65-F5344CB8AC3E}">
        <p14:creationId xmlns:p14="http://schemas.microsoft.com/office/powerpoint/2010/main" val="310696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A25FB82-4FD2-412E-A6A4-C5BC9029FC7B}" type="datetimeFigureOut">
              <a:rPr lang="en-GB" smtClean="0"/>
              <a:t>14/07/2026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BA812BE-0180-48FF-ABEA-BFAA5B888543}" type="slidenum">
              <a:rPr lang="en-GB" smtClean="0"/>
              <a:t>‹#›</a:t>
            </a:fld>
            <a:endParaRPr lang="en-GB"/>
          </a:p>
        </p:txBody>
      </p:sp>
    </p:spTree>
    <p:extLst>
      <p:ext uri="{BB962C8B-B14F-4D97-AF65-F5344CB8AC3E}">
        <p14:creationId xmlns:p14="http://schemas.microsoft.com/office/powerpoint/2010/main" val="131829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25FB82-4FD2-412E-A6A4-C5BC9029FC7B}" type="datetimeFigureOut">
              <a:rPr lang="en-GB" smtClean="0"/>
              <a:t>14/07/2026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BA812BE-0180-48FF-ABEA-BFAA5B888543}" type="slidenum">
              <a:rPr lang="en-GB" smtClean="0"/>
              <a:t>‹#›</a:t>
            </a:fld>
            <a:endParaRPr lang="en-GB"/>
          </a:p>
        </p:txBody>
      </p:sp>
    </p:spTree>
    <p:extLst>
      <p:ext uri="{BB962C8B-B14F-4D97-AF65-F5344CB8AC3E}">
        <p14:creationId xmlns:p14="http://schemas.microsoft.com/office/powerpoint/2010/main" val="399032727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B565FEF-CFC9-478E-89AD-F0D164B877E4}" type="datetimeFigureOut">
              <a:rPr lang="en-GB" smtClean="0">
                <a:solidFill>
                  <a:prstClr val="black">
                    <a:tint val="75000"/>
                  </a:prstClr>
                </a:solidFill>
              </a:rPr>
              <a:pPr/>
              <a:t>14/07/2026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F49C354-3667-4FF2-88C6-158EF3ECC7E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22827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B565FEF-CFC9-478E-89AD-F0D164B877E4}" type="datetimeFigureOut">
              <a:rPr lang="en-GB" smtClean="0">
                <a:solidFill>
                  <a:prstClr val="black">
                    <a:tint val="75000"/>
                  </a:prstClr>
                </a:solidFill>
              </a:rPr>
              <a:pPr/>
              <a:t>14/07/2026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F49C354-3667-4FF2-88C6-158EF3ECC7E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08774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565FEF-CFC9-478E-89AD-F0D164B877E4}" type="datetimeFigureOut">
              <a:rPr lang="en-GB" smtClean="0">
                <a:solidFill>
                  <a:prstClr val="black">
                    <a:tint val="75000"/>
                  </a:prstClr>
                </a:solidFill>
              </a:rPr>
              <a:pPr/>
              <a:t>14/07/2026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F49C354-3667-4FF2-88C6-158EF3ECC7E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69116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6"/>
            <a:ext cx="1971675" cy="581183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65126"/>
            <a:ext cx="5800725"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565FEF-CFC9-478E-89AD-F0D164B877E4}" type="datetimeFigureOut">
              <a:rPr lang="en-GB" smtClean="0">
                <a:solidFill>
                  <a:prstClr val="black">
                    <a:tint val="75000"/>
                  </a:prstClr>
                </a:solidFill>
              </a:rPr>
              <a:pPr/>
              <a:t>14/07/2026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F49C354-3667-4FF2-88C6-158EF3ECC7E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85951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602037"/>
            <a:ext cx="6858000" cy="165576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DF4E732-EE1E-465C-80F0-966CFE51DF31}" type="datetimeFigureOut">
              <a:rPr lang="en-GB" smtClean="0">
                <a:solidFill>
                  <a:prstClr val="black">
                    <a:tint val="75000"/>
                  </a:prstClr>
                </a:solidFill>
              </a:rPr>
              <a:pPr/>
              <a:t>14/07/2026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F61D963-2165-4515-A7A3-A5AF6308B3A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012042379"/>
      </p:ext>
    </p:extLst>
  </p:cSld>
  <p:clrMapOvr>
    <a:masterClrMapping/>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F4E732-EE1E-465C-80F0-966CFE51DF31}" type="datetimeFigureOut">
              <a:rPr lang="en-GB" smtClean="0">
                <a:solidFill>
                  <a:prstClr val="black">
                    <a:tint val="75000"/>
                  </a:prstClr>
                </a:solidFill>
              </a:rPr>
              <a:pPr/>
              <a:t>14/07/2026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F61D963-2165-4515-A7A3-A5AF6308B3A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313837736"/>
      </p:ext>
    </p:extLst>
  </p:cSld>
  <p:clrMapOvr>
    <a:masterClrMapping/>
  </p:clrMapOvr>
  <p:transition>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F4E732-EE1E-465C-80F0-966CFE51DF31}" type="datetimeFigureOut">
              <a:rPr lang="en-GB" smtClean="0">
                <a:solidFill>
                  <a:prstClr val="black">
                    <a:tint val="75000"/>
                  </a:prstClr>
                </a:solidFill>
              </a:rPr>
              <a:pPr/>
              <a:t>14/07/2026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F61D963-2165-4515-A7A3-A5AF6308B3A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211515472"/>
      </p:ext>
    </p:extLst>
  </p:cSld>
  <p:clrMapOvr>
    <a:masterClrMapping/>
  </p:clrMapOvr>
  <p:transition>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DF4E732-EE1E-465C-80F0-966CFE51DF31}" type="datetimeFigureOut">
              <a:rPr lang="en-GB" smtClean="0">
                <a:solidFill>
                  <a:prstClr val="black">
                    <a:tint val="75000"/>
                  </a:prstClr>
                </a:solidFill>
              </a:rPr>
              <a:pPr/>
              <a:t>14/07/2026</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F61D963-2165-4515-A7A3-A5AF6308B3A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131625139"/>
      </p:ext>
    </p:extLst>
  </p:cSld>
  <p:clrMapOvr>
    <a:masterClrMapping/>
  </p:clrMapOvr>
  <p:transition>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DF4E732-EE1E-465C-80F0-966CFE51DF31}" type="datetimeFigureOut">
              <a:rPr lang="en-GB" smtClean="0">
                <a:solidFill>
                  <a:prstClr val="black">
                    <a:tint val="75000"/>
                  </a:prstClr>
                </a:solidFill>
              </a:rPr>
              <a:pPr/>
              <a:t>14/07/2026</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0F61D963-2165-4515-A7A3-A5AF6308B3A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05339876"/>
      </p:ext>
    </p:extLst>
  </p:cSld>
  <p:clrMapOvr>
    <a:masterClrMapping/>
  </p:clrMapOvr>
  <p:transition>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DF4E732-EE1E-465C-80F0-966CFE51DF31}" type="datetimeFigureOut">
              <a:rPr lang="en-GB" smtClean="0">
                <a:solidFill>
                  <a:prstClr val="black">
                    <a:tint val="75000"/>
                  </a:prstClr>
                </a:solidFill>
              </a:rPr>
              <a:pPr/>
              <a:t>14/07/2026</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0F61D963-2165-4515-A7A3-A5AF6308B3A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907494866"/>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25FB82-4FD2-412E-A6A4-C5BC9029FC7B}" type="datetimeFigureOut">
              <a:rPr lang="en-GB" smtClean="0"/>
              <a:t>14/07/2026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BA812BE-0180-48FF-ABEA-BFAA5B888543}" type="slidenum">
              <a:rPr lang="en-GB" smtClean="0"/>
              <a:t>‹#›</a:t>
            </a:fld>
            <a:endParaRPr lang="en-GB"/>
          </a:p>
        </p:txBody>
      </p:sp>
    </p:spTree>
    <p:extLst>
      <p:ext uri="{BB962C8B-B14F-4D97-AF65-F5344CB8AC3E}">
        <p14:creationId xmlns:p14="http://schemas.microsoft.com/office/powerpoint/2010/main" val="248084844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F4E732-EE1E-465C-80F0-966CFE51DF31}" type="datetimeFigureOut">
              <a:rPr lang="en-GB" smtClean="0">
                <a:solidFill>
                  <a:prstClr val="black">
                    <a:tint val="75000"/>
                  </a:prstClr>
                </a:solidFill>
              </a:rPr>
              <a:pPr/>
              <a:t>14/07/2026</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0F61D963-2165-4515-A7A3-A5AF6308B3A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777812128"/>
      </p:ext>
    </p:extLst>
  </p:cSld>
  <p:clrMapOvr>
    <a:masterClrMapping/>
  </p:clrMapOvr>
  <p:transition>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DF4E732-EE1E-465C-80F0-966CFE51DF31}" type="datetimeFigureOut">
              <a:rPr lang="en-GB" smtClean="0">
                <a:solidFill>
                  <a:prstClr val="black">
                    <a:tint val="75000"/>
                  </a:prstClr>
                </a:solidFill>
              </a:rPr>
              <a:pPr/>
              <a:t>14/07/2026</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F61D963-2165-4515-A7A3-A5AF6308B3A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892112802"/>
      </p:ext>
    </p:extLst>
  </p:cSld>
  <p:clrMapOvr>
    <a:masterClrMapping/>
  </p:clrMapOvr>
  <p:transition>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DF4E732-EE1E-465C-80F0-966CFE51DF31}" type="datetimeFigureOut">
              <a:rPr lang="en-GB" smtClean="0">
                <a:solidFill>
                  <a:prstClr val="black">
                    <a:tint val="75000"/>
                  </a:prstClr>
                </a:solidFill>
              </a:rPr>
              <a:pPr/>
              <a:t>14/07/2026</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F61D963-2165-4515-A7A3-A5AF6308B3A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30885917"/>
      </p:ext>
    </p:extLst>
  </p:cSld>
  <p:clrMapOvr>
    <a:masterClrMapping/>
  </p:clrMapOvr>
  <p:transition>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F4E732-EE1E-465C-80F0-966CFE51DF31}" type="datetimeFigureOut">
              <a:rPr lang="en-GB" smtClean="0">
                <a:solidFill>
                  <a:prstClr val="black">
                    <a:tint val="75000"/>
                  </a:prstClr>
                </a:solidFill>
              </a:rPr>
              <a:pPr/>
              <a:t>14/07/2026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F61D963-2165-4515-A7A3-A5AF6308B3A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556443139"/>
      </p:ext>
    </p:extLst>
  </p:cSld>
  <p:clrMapOvr>
    <a:masterClrMapping/>
  </p:clrMapOvr>
  <p:transition>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6"/>
            <a:ext cx="1971675" cy="581183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65126"/>
            <a:ext cx="5800725"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F4E732-EE1E-465C-80F0-966CFE51DF31}" type="datetimeFigureOut">
              <a:rPr lang="en-GB" smtClean="0">
                <a:solidFill>
                  <a:prstClr val="black">
                    <a:tint val="75000"/>
                  </a:prstClr>
                </a:solidFill>
              </a:rPr>
              <a:pPr/>
              <a:t>14/07/2026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F61D963-2165-4515-A7A3-A5AF6308B3A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566744197"/>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602037"/>
            <a:ext cx="6858000" cy="165576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1A7E1CC-F07A-4F7F-B9AF-76E2A548F1D7}" type="datetimeFigureOut">
              <a:rPr lang="en-GB" smtClean="0">
                <a:solidFill>
                  <a:prstClr val="black">
                    <a:tint val="75000"/>
                  </a:prstClr>
                </a:solidFill>
              </a:rPr>
              <a:pPr/>
              <a:t>14/07/2026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46C4350-EF4A-4F57-BD44-CFF2A7B1502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083288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A7E1CC-F07A-4F7F-B9AF-76E2A548F1D7}" type="datetimeFigureOut">
              <a:rPr lang="en-GB" smtClean="0">
                <a:solidFill>
                  <a:prstClr val="black">
                    <a:tint val="75000"/>
                  </a:prstClr>
                </a:solidFill>
              </a:rPr>
              <a:pPr/>
              <a:t>14/07/2026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46C4350-EF4A-4F57-BD44-CFF2A7B1502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16072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A7E1CC-F07A-4F7F-B9AF-76E2A548F1D7}" type="datetimeFigureOut">
              <a:rPr lang="en-GB" smtClean="0">
                <a:solidFill>
                  <a:prstClr val="black">
                    <a:tint val="75000"/>
                  </a:prstClr>
                </a:solidFill>
              </a:rPr>
              <a:pPr/>
              <a:t>14/07/2026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46C4350-EF4A-4F57-BD44-CFF2A7B1502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032111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1A7E1CC-F07A-4F7F-B9AF-76E2A548F1D7}" type="datetimeFigureOut">
              <a:rPr lang="en-GB" smtClean="0">
                <a:solidFill>
                  <a:prstClr val="black">
                    <a:tint val="75000"/>
                  </a:prstClr>
                </a:solidFill>
              </a:rPr>
              <a:pPr/>
              <a:t>14/07/2026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246C4350-EF4A-4F57-BD44-CFF2A7B1502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163425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1A7E1CC-F07A-4F7F-B9AF-76E2A548F1D7}" type="datetimeFigureOut">
              <a:rPr lang="en-GB" smtClean="0">
                <a:solidFill>
                  <a:prstClr val="black">
                    <a:tint val="75000"/>
                  </a:prstClr>
                </a:solidFill>
              </a:rPr>
              <a:pPr/>
              <a:t>14/07/2026</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246C4350-EF4A-4F57-BD44-CFF2A7B1502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049552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1A7E1CC-F07A-4F7F-B9AF-76E2A548F1D7}" type="datetimeFigureOut">
              <a:rPr lang="en-GB" smtClean="0">
                <a:solidFill>
                  <a:prstClr val="black">
                    <a:tint val="75000"/>
                  </a:prstClr>
                </a:solidFill>
              </a:rPr>
              <a:pPr/>
              <a:t>14/07/2026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246C4350-EF4A-4F57-BD44-CFF2A7B1502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988553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A7E1CC-F07A-4F7F-B9AF-76E2A548F1D7}" type="datetimeFigureOut">
              <a:rPr lang="en-GB" smtClean="0">
                <a:solidFill>
                  <a:prstClr val="black">
                    <a:tint val="75000"/>
                  </a:prstClr>
                </a:solidFill>
              </a:rPr>
              <a:pPr/>
              <a:t>14/07/2026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246C4350-EF4A-4F57-BD44-CFF2A7B1502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9787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1A7E1CC-F07A-4F7F-B9AF-76E2A548F1D7}" type="datetimeFigureOut">
              <a:rPr lang="en-GB" smtClean="0">
                <a:solidFill>
                  <a:prstClr val="black">
                    <a:tint val="75000"/>
                  </a:prstClr>
                </a:solidFill>
              </a:rPr>
              <a:pPr/>
              <a:t>14/07/2026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246C4350-EF4A-4F57-BD44-CFF2A7B1502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546055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25FB82-4FD2-412E-A6A4-C5BC9029FC7B}" type="datetimeFigureOut">
              <a:rPr lang="en-GB" smtClean="0"/>
              <a:t>14/07/2026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BA812BE-0180-48FF-ABEA-BFAA5B888543}" type="slidenum">
              <a:rPr lang="en-GB" smtClean="0"/>
              <a:t>‹#›</a:t>
            </a:fld>
            <a:endParaRPr lang="en-GB"/>
          </a:p>
        </p:txBody>
      </p:sp>
    </p:spTree>
    <p:extLst>
      <p:ext uri="{BB962C8B-B14F-4D97-AF65-F5344CB8AC3E}">
        <p14:creationId xmlns:p14="http://schemas.microsoft.com/office/powerpoint/2010/main" val="36149764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1A7E1CC-F07A-4F7F-B9AF-76E2A548F1D7}" type="datetimeFigureOut">
              <a:rPr lang="en-GB" smtClean="0">
                <a:solidFill>
                  <a:prstClr val="black">
                    <a:tint val="75000"/>
                  </a:prstClr>
                </a:solidFill>
              </a:rPr>
              <a:pPr/>
              <a:t>14/07/2026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246C4350-EF4A-4F57-BD44-CFF2A7B1502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235272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A7E1CC-F07A-4F7F-B9AF-76E2A548F1D7}" type="datetimeFigureOut">
              <a:rPr lang="en-GB" smtClean="0">
                <a:solidFill>
                  <a:prstClr val="black">
                    <a:tint val="75000"/>
                  </a:prstClr>
                </a:solidFill>
              </a:rPr>
              <a:pPr/>
              <a:t>14/07/2026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46C4350-EF4A-4F57-BD44-CFF2A7B1502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019271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6"/>
            <a:ext cx="1971675" cy="581183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65126"/>
            <a:ext cx="5800725"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A7E1CC-F07A-4F7F-B9AF-76E2A548F1D7}" type="datetimeFigureOut">
              <a:rPr lang="en-GB" smtClean="0">
                <a:solidFill>
                  <a:prstClr val="black">
                    <a:tint val="75000"/>
                  </a:prstClr>
                </a:solidFill>
              </a:rPr>
              <a:pPr/>
              <a:t>14/07/2026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46C4350-EF4A-4F57-BD44-CFF2A7B1502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891744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602037"/>
            <a:ext cx="6858000" cy="165576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9ED9C35-1AF9-4BC2-9425-B4FBC3E5095C}" type="datetimeFigureOut">
              <a:rPr lang="en-GB" smtClean="0">
                <a:solidFill>
                  <a:prstClr val="black">
                    <a:tint val="75000"/>
                  </a:prstClr>
                </a:solidFill>
              </a:rPr>
              <a:pPr/>
              <a:t>14/07/2026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89B33D6-B878-4342-8D17-877004E5CC5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049773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ED9C35-1AF9-4BC2-9425-B4FBC3E5095C}" type="datetimeFigureOut">
              <a:rPr lang="en-GB" smtClean="0">
                <a:solidFill>
                  <a:prstClr val="black">
                    <a:tint val="75000"/>
                  </a:prstClr>
                </a:solidFill>
              </a:rPr>
              <a:pPr/>
              <a:t>14/07/2026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89B33D6-B878-4342-8D17-877004E5CC5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914168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9ED9C35-1AF9-4BC2-9425-B4FBC3E5095C}" type="datetimeFigureOut">
              <a:rPr lang="en-GB" smtClean="0">
                <a:solidFill>
                  <a:prstClr val="black">
                    <a:tint val="75000"/>
                  </a:prstClr>
                </a:solidFill>
              </a:rPr>
              <a:pPr/>
              <a:t>14/07/2026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89B33D6-B878-4342-8D17-877004E5CC5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766970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9ED9C35-1AF9-4BC2-9425-B4FBC3E5095C}" type="datetimeFigureOut">
              <a:rPr lang="en-GB" smtClean="0">
                <a:solidFill>
                  <a:prstClr val="black">
                    <a:tint val="75000"/>
                  </a:prstClr>
                </a:solidFill>
              </a:rPr>
              <a:pPr/>
              <a:t>14/07/2026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89B33D6-B878-4342-8D17-877004E5CC5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913130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9ED9C35-1AF9-4BC2-9425-B4FBC3E5095C}" type="datetimeFigureOut">
              <a:rPr lang="en-GB" smtClean="0">
                <a:solidFill>
                  <a:prstClr val="black">
                    <a:tint val="75000"/>
                  </a:prstClr>
                </a:solidFill>
              </a:rPr>
              <a:pPr/>
              <a:t>14/07/2026</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B89B33D6-B878-4342-8D17-877004E5CC5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689725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9ED9C35-1AF9-4BC2-9425-B4FBC3E5095C}" type="datetimeFigureOut">
              <a:rPr lang="en-GB" smtClean="0">
                <a:solidFill>
                  <a:prstClr val="black">
                    <a:tint val="75000"/>
                  </a:prstClr>
                </a:solidFill>
              </a:rPr>
              <a:pPr/>
              <a:t>14/07/2026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B89B33D6-B878-4342-8D17-877004E5CC5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522994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ED9C35-1AF9-4BC2-9425-B4FBC3E5095C}" type="datetimeFigureOut">
              <a:rPr lang="en-GB" smtClean="0">
                <a:solidFill>
                  <a:prstClr val="black">
                    <a:tint val="75000"/>
                  </a:prstClr>
                </a:solidFill>
              </a:rPr>
              <a:pPr/>
              <a:t>14/07/2026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B89B33D6-B878-4342-8D17-877004E5CC5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671610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25FB82-4FD2-412E-A6A4-C5BC9029FC7B}" type="datetimeFigureOut">
              <a:rPr lang="en-GB" smtClean="0"/>
              <a:t>14/07/2026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BA812BE-0180-48FF-ABEA-BFAA5B888543}" type="slidenum">
              <a:rPr lang="en-GB" smtClean="0"/>
              <a:t>‹#›</a:t>
            </a:fld>
            <a:endParaRPr lang="en-GB"/>
          </a:p>
        </p:txBody>
      </p:sp>
    </p:spTree>
    <p:extLst>
      <p:ext uri="{BB962C8B-B14F-4D97-AF65-F5344CB8AC3E}">
        <p14:creationId xmlns:p14="http://schemas.microsoft.com/office/powerpoint/2010/main" val="10392909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9ED9C35-1AF9-4BC2-9425-B4FBC3E5095C}" type="datetimeFigureOut">
              <a:rPr lang="en-GB" smtClean="0">
                <a:solidFill>
                  <a:prstClr val="black">
                    <a:tint val="75000"/>
                  </a:prstClr>
                </a:solidFill>
              </a:rPr>
              <a:pPr/>
              <a:t>14/07/2026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89B33D6-B878-4342-8D17-877004E5CC5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061162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9ED9C35-1AF9-4BC2-9425-B4FBC3E5095C}" type="datetimeFigureOut">
              <a:rPr lang="en-GB" smtClean="0">
                <a:solidFill>
                  <a:prstClr val="black">
                    <a:tint val="75000"/>
                  </a:prstClr>
                </a:solidFill>
              </a:rPr>
              <a:pPr/>
              <a:t>14/07/2026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89B33D6-B878-4342-8D17-877004E5CC5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80604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1_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ED9C35-1AF9-4BC2-9425-B4FBC3E5095C}" type="datetimeFigureOut">
              <a:rPr lang="en-GB" smtClean="0">
                <a:solidFill>
                  <a:prstClr val="black">
                    <a:tint val="75000"/>
                  </a:prstClr>
                </a:solidFill>
              </a:rPr>
              <a:pPr/>
              <a:t>14/07/2026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89B33D6-B878-4342-8D17-877004E5CC5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224498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1_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6"/>
            <a:ext cx="1971675" cy="581183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65126"/>
            <a:ext cx="5800725"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ED9C35-1AF9-4BC2-9425-B4FBC3E5095C}" type="datetimeFigureOut">
              <a:rPr lang="en-GB" smtClean="0">
                <a:solidFill>
                  <a:prstClr val="black">
                    <a:tint val="75000"/>
                  </a:prstClr>
                </a:solidFill>
              </a:rPr>
              <a:pPr/>
              <a:t>14/07/2026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89B33D6-B878-4342-8D17-877004E5CC5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449143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46247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Welcome Slide">
    <p:spTree>
      <p:nvGrpSpPr>
        <p:cNvPr id="1" name=""/>
        <p:cNvGrpSpPr/>
        <p:nvPr/>
      </p:nvGrpSpPr>
      <p:grpSpPr>
        <a:xfrm>
          <a:off x="0" y="0"/>
          <a:ext cx="0" cy="0"/>
          <a:chOff x="0" y="0"/>
          <a:chExt cx="0" cy="0"/>
        </a:xfrm>
      </p:grpSpPr>
      <p:sp>
        <p:nvSpPr>
          <p:cNvPr id="10" name="Title 1"/>
          <p:cNvSpPr>
            <a:spLocks noGrp="1"/>
          </p:cNvSpPr>
          <p:nvPr>
            <p:ph type="title"/>
          </p:nvPr>
        </p:nvSpPr>
        <p:spPr>
          <a:xfrm>
            <a:off x="2321401" y="727035"/>
            <a:ext cx="4501199" cy="396235"/>
          </a:xfrm>
          <a:prstGeom prst="rect">
            <a:avLst/>
          </a:prstGeom>
        </p:spPr>
        <p:txBody>
          <a:bodyPr anchor="ctr">
            <a:noAutofit/>
          </a:bodyPr>
          <a:lstStyle>
            <a:lvl1pPr algn="l" defTabSz="514350" rtl="0" eaLnBrk="1" latinLnBrk="0" hangingPunct="1">
              <a:lnSpc>
                <a:spcPct val="90000"/>
              </a:lnSpc>
              <a:spcBef>
                <a:spcPct val="0"/>
              </a:spcBef>
              <a:buNone/>
              <a:defRPr lang="en-US" sz="2700" b="1" kern="1200" dirty="0">
                <a:solidFill>
                  <a:schemeClr val="bg2"/>
                </a:solidFill>
                <a:latin typeface="Lato Regular" panose="020F0502020204030203" pitchFamily="34" charset="0"/>
                <a:ea typeface="Lato Regular" panose="020F0502020204030203" pitchFamily="34" charset="0"/>
                <a:cs typeface="Lato Regular" panose="020F0502020204030203" pitchFamily="34" charset="0"/>
              </a:defRPr>
            </a:lvl1pPr>
          </a:lstStyle>
          <a:p>
            <a:r>
              <a:rPr lang="en-US" dirty="0"/>
              <a:t>Click to edit Master title style</a:t>
            </a:r>
          </a:p>
        </p:txBody>
      </p:sp>
      <p:sp>
        <p:nvSpPr>
          <p:cNvPr id="3" name="Picture Placeholder 2"/>
          <p:cNvSpPr>
            <a:spLocks noGrp="1"/>
          </p:cNvSpPr>
          <p:nvPr>
            <p:ph type="pic" sz="quarter" idx="10"/>
          </p:nvPr>
        </p:nvSpPr>
        <p:spPr>
          <a:xfrm>
            <a:off x="3998284" y="1518091"/>
            <a:ext cx="1147432" cy="1529909"/>
          </a:xfrm>
          <a:prstGeom prst="rect">
            <a:avLst/>
          </a:prstGeom>
        </p:spPr>
        <p:txBody>
          <a:bodyPr/>
          <a:lstStyle>
            <a:lvl1pPr>
              <a:defRPr>
                <a:latin typeface="Lato" panose="020F0502020204030203" pitchFamily="34" charset="0"/>
              </a:defRPr>
            </a:lvl1pPr>
          </a:lstStyle>
          <a:p>
            <a:endParaRPr lang="en-US" dirty="0"/>
          </a:p>
        </p:txBody>
      </p:sp>
      <p:grpSp>
        <p:nvGrpSpPr>
          <p:cNvPr id="4" name="Group 3"/>
          <p:cNvGrpSpPr/>
          <p:nvPr userDrawn="1"/>
        </p:nvGrpSpPr>
        <p:grpSpPr>
          <a:xfrm>
            <a:off x="198566" y="6504026"/>
            <a:ext cx="132125" cy="173867"/>
            <a:chOff x="4328868" y="5502988"/>
            <a:chExt cx="500307" cy="493774"/>
          </a:xfrm>
          <a:solidFill>
            <a:schemeClr val="bg1">
              <a:lumMod val="75000"/>
            </a:schemeClr>
          </a:solidFill>
        </p:grpSpPr>
        <p:sp>
          <p:nvSpPr>
            <p:cNvPr id="5" name="Freeform 4">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grpFill/>
            <a:ln>
              <a:noFill/>
            </a:ln>
          </p:spPr>
          <p:txBody>
            <a:bodyPr vert="horz" wrap="square" lIns="91440" tIns="45720" rIns="91440" bIns="45720" numCol="1" anchor="t" anchorCtr="0" compatLnSpc="1">
              <a:prstTxWarp prst="textNoShape">
                <a:avLst/>
              </a:prstTxWarp>
            </a:bodyPr>
            <a:lstStyle/>
            <a:p>
              <a:pPr defTabSz="685800"/>
              <a:endParaRPr lang="id-ID" sz="1350" dirty="0">
                <a:solidFill>
                  <a:srgbClr val="FFFFFF"/>
                </a:solidFill>
                <a:latin typeface="Lato" panose="020F0502020204030203" pitchFamily="34" charset="0"/>
              </a:endParaRPr>
            </a:p>
          </p:txBody>
        </p:sp>
        <p:sp>
          <p:nvSpPr>
            <p:cNvPr id="6" name="Freeform 5">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grpFill/>
            <a:ln>
              <a:noFill/>
            </a:ln>
          </p:spPr>
          <p:txBody>
            <a:bodyPr vert="horz" wrap="square" lIns="91440" tIns="45720" rIns="91440" bIns="45720" numCol="1" anchor="t" anchorCtr="0" compatLnSpc="1">
              <a:prstTxWarp prst="textNoShape">
                <a:avLst/>
              </a:prstTxWarp>
            </a:bodyPr>
            <a:lstStyle/>
            <a:p>
              <a:pPr defTabSz="685800"/>
              <a:endParaRPr lang="id-ID" sz="1350" dirty="0">
                <a:solidFill>
                  <a:srgbClr val="FFFFFF"/>
                </a:solidFill>
                <a:latin typeface="Lato" panose="020F0502020204030203" pitchFamily="34" charset="0"/>
              </a:endParaRPr>
            </a:p>
          </p:txBody>
        </p:sp>
      </p:grpSp>
      <p:grpSp>
        <p:nvGrpSpPr>
          <p:cNvPr id="7" name="Group 6"/>
          <p:cNvGrpSpPr/>
          <p:nvPr userDrawn="1"/>
        </p:nvGrpSpPr>
        <p:grpSpPr>
          <a:xfrm flipH="1">
            <a:off x="381105" y="6504026"/>
            <a:ext cx="132125" cy="173867"/>
            <a:chOff x="4328868" y="5502988"/>
            <a:chExt cx="500307" cy="493774"/>
          </a:xfrm>
          <a:solidFill>
            <a:schemeClr val="bg1">
              <a:lumMod val="75000"/>
            </a:schemeClr>
          </a:solidFill>
        </p:grpSpPr>
        <p:sp>
          <p:nvSpPr>
            <p:cNvPr id="8" name="Freeform 7">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grpFill/>
            <a:ln>
              <a:noFill/>
            </a:ln>
          </p:spPr>
          <p:txBody>
            <a:bodyPr vert="horz" wrap="square" lIns="91440" tIns="45720" rIns="91440" bIns="45720" numCol="1" anchor="t" anchorCtr="0" compatLnSpc="1">
              <a:prstTxWarp prst="textNoShape">
                <a:avLst/>
              </a:prstTxWarp>
            </a:bodyPr>
            <a:lstStyle/>
            <a:p>
              <a:pPr defTabSz="685800"/>
              <a:endParaRPr lang="id-ID" sz="1350" dirty="0">
                <a:solidFill>
                  <a:srgbClr val="FFFFFF"/>
                </a:solidFill>
                <a:latin typeface="Lato" panose="020F0502020204030203" pitchFamily="34" charset="0"/>
              </a:endParaRPr>
            </a:p>
          </p:txBody>
        </p:sp>
        <p:sp>
          <p:nvSpPr>
            <p:cNvPr id="9" name="Freeform 8">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grpFill/>
            <a:ln>
              <a:noFill/>
            </a:ln>
          </p:spPr>
          <p:txBody>
            <a:bodyPr vert="horz" wrap="square" lIns="91440" tIns="45720" rIns="91440" bIns="45720" numCol="1" anchor="t" anchorCtr="0" compatLnSpc="1">
              <a:prstTxWarp prst="textNoShape">
                <a:avLst/>
              </a:prstTxWarp>
            </a:bodyPr>
            <a:lstStyle/>
            <a:p>
              <a:pPr defTabSz="685800"/>
              <a:endParaRPr lang="id-ID" sz="1350" dirty="0">
                <a:solidFill>
                  <a:srgbClr val="FFFFFF"/>
                </a:solidFill>
                <a:latin typeface="Lato" panose="020F0502020204030203" pitchFamily="34" charset="0"/>
              </a:endParaRPr>
            </a:p>
          </p:txBody>
        </p:sp>
      </p:grpSp>
      <p:sp>
        <p:nvSpPr>
          <p:cNvPr id="11" name="Rectangle 10"/>
          <p:cNvSpPr/>
          <p:nvPr userDrawn="1"/>
        </p:nvSpPr>
        <p:spPr>
          <a:xfrm>
            <a:off x="2829988" y="6350367"/>
            <a:ext cx="3484025" cy="346222"/>
          </a:xfrm>
          <a:prstGeom prst="rect">
            <a:avLst/>
          </a:prstGeom>
        </p:spPr>
        <p:txBody>
          <a:bodyPr wrap="square" lIns="68553" tIns="34277" rIns="68553" bIns="34277">
            <a:spAutoFit/>
          </a:bodyPr>
          <a:lstStyle/>
          <a:p>
            <a:pPr algn="ctr" defTabSz="685800"/>
            <a:r>
              <a:rPr lang="id-ID" sz="1050" b="1" dirty="0">
                <a:solidFill>
                  <a:srgbClr val="111111">
                    <a:lumMod val="50000"/>
                    <a:lumOff val="50000"/>
                  </a:srgbClr>
                </a:solidFill>
                <a:latin typeface="Lato Thin" panose="020F0502020204030203" pitchFamily="34" charset="0"/>
                <a:ea typeface="Lato Thin" panose="020F0502020204030203" pitchFamily="34" charset="0"/>
                <a:cs typeface="Lato Thin" panose="020F0502020204030203" pitchFamily="34" charset="0"/>
              </a:rPr>
              <a:t>www.companyname.com</a:t>
            </a:r>
          </a:p>
          <a:p>
            <a:pPr algn="ctr" defTabSz="685800"/>
            <a:r>
              <a:rPr lang="en-US" sz="750" dirty="0">
                <a:solidFill>
                  <a:srgbClr val="FFFFFF">
                    <a:lumMod val="75000"/>
                  </a:srgbClr>
                </a:solidFill>
                <a:latin typeface="Lato Regular" panose="020F0502020204030203" pitchFamily="34" charset="0"/>
                <a:ea typeface="Lato Regular" panose="020F0502020204030203" pitchFamily="34" charset="0"/>
                <a:cs typeface="Lato Regular" panose="020F0502020204030203" pitchFamily="34" charset="0"/>
              </a:rPr>
              <a:t>© 2016 </a:t>
            </a:r>
            <a:r>
              <a:rPr lang="id-ID" sz="750" dirty="0">
                <a:solidFill>
                  <a:srgbClr val="FFFFFF">
                    <a:lumMod val="75000"/>
                  </a:srgbClr>
                </a:solidFill>
                <a:latin typeface="Lato Regular" panose="020F0502020204030203" pitchFamily="34" charset="0"/>
                <a:ea typeface="Lato Regular" panose="020F0502020204030203" pitchFamily="34" charset="0"/>
                <a:cs typeface="Lato Regular" panose="020F0502020204030203" pitchFamily="34" charset="0"/>
              </a:rPr>
              <a:t>PowerPoint Multipurpose Theme</a:t>
            </a:r>
            <a:r>
              <a:rPr lang="en-US" sz="750" dirty="0">
                <a:solidFill>
                  <a:srgbClr val="FFFFFF">
                    <a:lumMod val="75000"/>
                  </a:srgbClr>
                </a:solidFill>
                <a:latin typeface="Lato Regular" panose="020F0502020204030203" pitchFamily="34" charset="0"/>
                <a:ea typeface="Lato Regular" panose="020F0502020204030203" pitchFamily="34" charset="0"/>
                <a:cs typeface="Lato Regular" panose="020F0502020204030203" pitchFamily="34" charset="0"/>
              </a:rPr>
              <a:t>. All Rights Reserved.</a:t>
            </a:r>
            <a:endParaRPr lang="id-ID" sz="750" dirty="0">
              <a:solidFill>
                <a:srgbClr val="FFFFFF">
                  <a:lumMod val="75000"/>
                </a:srgbClr>
              </a:solidFill>
              <a:latin typeface="Lato Regular" panose="020F0502020204030203" pitchFamily="34" charset="0"/>
              <a:ea typeface="Lato Regular" panose="020F0502020204030203" pitchFamily="34" charset="0"/>
              <a:cs typeface="Lato Regular" panose="020F0502020204030203" pitchFamily="34" charset="0"/>
            </a:endParaRPr>
          </a:p>
        </p:txBody>
      </p:sp>
      <p:cxnSp>
        <p:nvCxnSpPr>
          <p:cNvPr id="12" name="Straight Connector 11"/>
          <p:cNvCxnSpPr/>
          <p:nvPr userDrawn="1"/>
        </p:nvCxnSpPr>
        <p:spPr>
          <a:xfrm>
            <a:off x="0" y="6335427"/>
            <a:ext cx="9144000" cy="0"/>
          </a:xfrm>
          <a:prstGeom prst="line">
            <a:avLst/>
          </a:prstGeom>
          <a:ln w="19050">
            <a:solidFill>
              <a:schemeClr val="tx2">
                <a:lumMod val="95000"/>
              </a:schemeClr>
            </a:solidFill>
          </a:ln>
        </p:spPr>
        <p:style>
          <a:lnRef idx="1">
            <a:schemeClr val="accent1"/>
          </a:lnRef>
          <a:fillRef idx="0">
            <a:schemeClr val="accent1"/>
          </a:fillRef>
          <a:effectRef idx="0">
            <a:schemeClr val="accent1"/>
          </a:effectRef>
          <a:fontRef idx="minor">
            <a:schemeClr val="tx1"/>
          </a:fontRef>
        </p:style>
      </p:cxnSp>
      <p:sp>
        <p:nvSpPr>
          <p:cNvPr id="13" name="Oval 12"/>
          <p:cNvSpPr/>
          <p:nvPr userDrawn="1"/>
        </p:nvSpPr>
        <p:spPr>
          <a:xfrm>
            <a:off x="8608596" y="6162241"/>
            <a:ext cx="241002" cy="321336"/>
          </a:xfrm>
          <a:prstGeom prst="ellipse">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lIns="34283" tIns="17142" rIns="34283" bIns="17142" rtlCol="0" anchor="ctr"/>
          <a:lstStyle/>
          <a:p>
            <a:pPr algn="ctr" defTabSz="685800"/>
            <a:endParaRPr lang="en-US" sz="1350" dirty="0">
              <a:solidFill>
                <a:srgbClr val="FFFFFF"/>
              </a:solidFill>
              <a:latin typeface="Lato" panose="020F0502020204030203" pitchFamily="34" charset="0"/>
            </a:endParaRPr>
          </a:p>
        </p:txBody>
      </p:sp>
      <p:sp>
        <p:nvSpPr>
          <p:cNvPr id="14" name="TextBox 13"/>
          <p:cNvSpPr txBox="1"/>
          <p:nvPr userDrawn="1"/>
        </p:nvSpPr>
        <p:spPr>
          <a:xfrm>
            <a:off x="8602581" y="6219262"/>
            <a:ext cx="242641" cy="173098"/>
          </a:xfrm>
          <a:prstGeom prst="rect">
            <a:avLst/>
          </a:prstGeom>
          <a:noFill/>
        </p:spPr>
        <p:txBody>
          <a:bodyPr wrap="none" lIns="68553" tIns="34277" rIns="68553" bIns="34277" rtlCol="0">
            <a:spAutoFit/>
          </a:bodyPr>
          <a:lstStyle/>
          <a:p>
            <a:pPr algn="ctr" defTabSz="685800"/>
            <a:fld id="{260E2A6B-A809-4840-BF14-8648BC0BDF87}" type="slidenum">
              <a:rPr lang="id-ID" sz="675">
                <a:solidFill>
                  <a:srgbClr val="FFFFFF"/>
                </a:solidFill>
                <a:latin typeface="Lato Regular" panose="020F0502020204030203" pitchFamily="34" charset="0"/>
                <a:ea typeface="Lato Regular" panose="020F0502020204030203" pitchFamily="34" charset="0"/>
                <a:cs typeface="Lato Regular" panose="020F0502020204030203" pitchFamily="34" charset="0"/>
              </a:rPr>
              <a:pPr algn="ctr" defTabSz="685800"/>
              <a:t>‹#›</a:t>
            </a:fld>
            <a:endParaRPr lang="id-ID" sz="1050" dirty="0">
              <a:solidFill>
                <a:srgbClr val="FFFFFF"/>
              </a:solidFill>
              <a:latin typeface="Lato Regular" panose="020F0502020204030203" pitchFamily="34" charset="0"/>
              <a:ea typeface="Lato Regular" panose="020F0502020204030203" pitchFamily="34" charset="0"/>
              <a:cs typeface="Lato Regular" panose="020F0502020204030203" pitchFamily="34" charset="0"/>
            </a:endParaRPr>
          </a:p>
        </p:txBody>
      </p:sp>
    </p:spTree>
    <p:extLst>
      <p:ext uri="{BB962C8B-B14F-4D97-AF65-F5344CB8AC3E}">
        <p14:creationId xmlns:p14="http://schemas.microsoft.com/office/powerpoint/2010/main" val="27931600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le Slide With Footer">
    <p:spTree>
      <p:nvGrpSpPr>
        <p:cNvPr id="1" name=""/>
        <p:cNvGrpSpPr/>
        <p:nvPr/>
      </p:nvGrpSpPr>
      <p:grpSpPr>
        <a:xfrm>
          <a:off x="0" y="0"/>
          <a:ext cx="0" cy="0"/>
          <a:chOff x="0" y="0"/>
          <a:chExt cx="0" cy="0"/>
        </a:xfrm>
      </p:grpSpPr>
      <p:sp>
        <p:nvSpPr>
          <p:cNvPr id="21" name="Title 1"/>
          <p:cNvSpPr>
            <a:spLocks noGrp="1"/>
          </p:cNvSpPr>
          <p:nvPr>
            <p:ph type="title"/>
          </p:nvPr>
        </p:nvSpPr>
        <p:spPr>
          <a:xfrm>
            <a:off x="400278" y="727035"/>
            <a:ext cx="6231391" cy="396235"/>
          </a:xfrm>
          <a:prstGeom prst="rect">
            <a:avLst/>
          </a:prstGeom>
        </p:spPr>
        <p:txBody>
          <a:bodyPr anchor="ctr">
            <a:noAutofit/>
          </a:bodyPr>
          <a:lstStyle>
            <a:lvl1pPr algn="l" defTabSz="514350" rtl="0" eaLnBrk="1" latinLnBrk="0" hangingPunct="1">
              <a:lnSpc>
                <a:spcPct val="90000"/>
              </a:lnSpc>
              <a:spcBef>
                <a:spcPct val="0"/>
              </a:spcBef>
              <a:buNone/>
              <a:defRPr lang="en-US" sz="2700" b="1" kern="1200" dirty="0">
                <a:solidFill>
                  <a:schemeClr val="bg2"/>
                </a:solidFill>
                <a:latin typeface="Lato Regular" panose="020F0502020204030203" pitchFamily="34" charset="0"/>
                <a:ea typeface="Lato Regular" panose="020F0502020204030203" pitchFamily="34" charset="0"/>
                <a:cs typeface="Lato Regular" panose="020F0502020204030203" pitchFamily="34" charset="0"/>
              </a:defRPr>
            </a:lvl1pPr>
          </a:lstStyle>
          <a:p>
            <a:r>
              <a:rPr lang="en-US" dirty="0"/>
              <a:t>Click to edit Master title style</a:t>
            </a:r>
          </a:p>
        </p:txBody>
      </p:sp>
      <p:sp>
        <p:nvSpPr>
          <p:cNvPr id="22" name="Text Placeholder 6"/>
          <p:cNvSpPr>
            <a:spLocks noGrp="1"/>
          </p:cNvSpPr>
          <p:nvPr>
            <p:ph type="body" sz="quarter" idx="10" hasCustomPrompt="1"/>
          </p:nvPr>
        </p:nvSpPr>
        <p:spPr>
          <a:xfrm>
            <a:off x="397907" y="1188297"/>
            <a:ext cx="6255884" cy="228598"/>
          </a:xfrm>
          <a:prstGeom prst="rect">
            <a:avLst/>
          </a:prstGeom>
        </p:spPr>
        <p:txBody>
          <a:bodyPr anchor="ctr">
            <a:noAutofit/>
          </a:bodyPr>
          <a:lstStyle>
            <a:lvl1pPr marL="0" indent="0" algn="l" defTabSz="685800" rtl="0" eaLnBrk="1" latinLnBrk="0" hangingPunct="1">
              <a:lnSpc>
                <a:spcPct val="90000"/>
              </a:lnSpc>
              <a:spcBef>
                <a:spcPts val="750"/>
              </a:spcBef>
              <a:buFont typeface="Arial" panose="020B0604020202020204" pitchFamily="34" charset="0"/>
              <a:buNone/>
              <a:defRPr lang="en-US" sz="1350" kern="1200" dirty="0">
                <a:solidFill>
                  <a:schemeClr val="bg1">
                    <a:lumMod val="50000"/>
                  </a:schemeClr>
                </a:solidFill>
                <a:latin typeface="Lato Light" panose="020F0502020204030203" pitchFamily="34" charset="0"/>
                <a:ea typeface="Lato Light" panose="020F0502020204030203" pitchFamily="34" charset="0"/>
                <a:cs typeface="Lato Light" panose="020F0502020204030203" pitchFamily="34" charset="0"/>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marL="1028700" indent="0" algn="l">
              <a:buNone/>
              <a:defRPr>
                <a:solidFill>
                  <a:schemeClr val="bg1">
                    <a:lumMod val="50000"/>
                  </a:schemeClr>
                </a:solidFill>
              </a:defRPr>
            </a:lvl5pPr>
            <a:lvl6pPr marL="1285875" indent="0">
              <a:buNone/>
              <a:defRPr/>
            </a:lvl6pPr>
            <a:lvl7pPr marL="1543050" indent="0">
              <a:buNone/>
              <a:defRPr/>
            </a:lvl7pPr>
            <a:lvl8pPr marL="1800225" indent="0">
              <a:buNone/>
              <a:defRPr/>
            </a:lvl8pPr>
            <a:lvl9pPr marL="2057400" indent="0">
              <a:buNone/>
              <a:defRPr/>
            </a:lvl9pPr>
          </a:lstStyle>
          <a:p>
            <a:pPr marL="0" lvl="0" indent="0" algn="l" defTabSz="514350" rtl="0" eaLnBrk="1" latinLnBrk="0" hangingPunct="1">
              <a:lnSpc>
                <a:spcPct val="70000"/>
              </a:lnSpc>
              <a:spcBef>
                <a:spcPts val="563"/>
              </a:spcBef>
              <a:buFont typeface="Arial" panose="020B0604020202020204" pitchFamily="34" charset="0"/>
              <a:buNone/>
            </a:pPr>
            <a:r>
              <a:rPr lang="en-US" dirty="0"/>
              <a:t>Click to edit Master text styles level</a:t>
            </a:r>
          </a:p>
        </p:txBody>
      </p:sp>
      <p:sp>
        <p:nvSpPr>
          <p:cNvPr id="23" name="Text Placeholder 6"/>
          <p:cNvSpPr>
            <a:spLocks noGrp="1"/>
          </p:cNvSpPr>
          <p:nvPr>
            <p:ph type="body" sz="quarter" idx="11" hasCustomPrompt="1"/>
          </p:nvPr>
        </p:nvSpPr>
        <p:spPr>
          <a:xfrm>
            <a:off x="400277" y="427704"/>
            <a:ext cx="6231391" cy="249052"/>
          </a:xfrm>
          <a:prstGeom prst="rect">
            <a:avLst/>
          </a:prstGeom>
        </p:spPr>
        <p:txBody>
          <a:bodyPr anchor="ctr">
            <a:noAutofit/>
          </a:bodyPr>
          <a:lstStyle>
            <a:lvl1pPr marL="0" indent="0" algn="l" defTabSz="514304" rtl="0" eaLnBrk="1" latinLnBrk="0" hangingPunct="1">
              <a:lnSpc>
                <a:spcPct val="90000"/>
              </a:lnSpc>
              <a:spcBef>
                <a:spcPts val="750"/>
              </a:spcBef>
              <a:buFont typeface="Arial" panose="020B0604020202020204" pitchFamily="34" charset="0"/>
              <a:buNone/>
              <a:defRPr lang="en-US" sz="1200" kern="1200" dirty="0">
                <a:solidFill>
                  <a:schemeClr val="accent1"/>
                </a:solidFill>
                <a:latin typeface="Lato Light" panose="020F0502020204030203" pitchFamily="34" charset="0"/>
                <a:ea typeface="Lato Light" panose="020F0502020204030203" pitchFamily="34" charset="0"/>
                <a:cs typeface="Lato Light" panose="020F0502020204030203" pitchFamily="34" charset="0"/>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marL="1028700" indent="0" algn="l">
              <a:buNone/>
              <a:defRPr>
                <a:solidFill>
                  <a:schemeClr val="bg1">
                    <a:lumMod val="50000"/>
                  </a:schemeClr>
                </a:solidFill>
              </a:defRPr>
            </a:lvl5pPr>
            <a:lvl6pPr marL="1285875" indent="0">
              <a:buNone/>
              <a:defRPr/>
            </a:lvl6pPr>
            <a:lvl7pPr marL="1543050" indent="0">
              <a:buNone/>
              <a:defRPr/>
            </a:lvl7pPr>
            <a:lvl8pPr marL="1800225" indent="0">
              <a:buNone/>
              <a:defRPr/>
            </a:lvl8pPr>
            <a:lvl9pPr marL="2057400" indent="0">
              <a:buNone/>
              <a:defRPr/>
            </a:lvl9pPr>
          </a:lstStyle>
          <a:p>
            <a:pPr marL="0" lvl="0" indent="0" algn="l" defTabSz="514350" rtl="0" eaLnBrk="1" latinLnBrk="0" hangingPunct="1">
              <a:lnSpc>
                <a:spcPct val="70000"/>
              </a:lnSpc>
              <a:spcBef>
                <a:spcPts val="563"/>
              </a:spcBef>
              <a:buFont typeface="Arial" panose="020B0604020202020204" pitchFamily="34" charset="0"/>
              <a:buNone/>
            </a:pPr>
            <a:r>
              <a:rPr lang="en-US" dirty="0"/>
              <a:t>Click to edit Master text styles level</a:t>
            </a:r>
          </a:p>
        </p:txBody>
      </p:sp>
      <p:grpSp>
        <p:nvGrpSpPr>
          <p:cNvPr id="5" name="Group 4"/>
          <p:cNvGrpSpPr/>
          <p:nvPr userDrawn="1"/>
        </p:nvGrpSpPr>
        <p:grpSpPr>
          <a:xfrm>
            <a:off x="198566" y="6504026"/>
            <a:ext cx="132125" cy="173867"/>
            <a:chOff x="4328868" y="5502988"/>
            <a:chExt cx="500307" cy="493774"/>
          </a:xfrm>
          <a:solidFill>
            <a:schemeClr val="bg1">
              <a:lumMod val="75000"/>
            </a:schemeClr>
          </a:solidFill>
        </p:grpSpPr>
        <p:sp>
          <p:nvSpPr>
            <p:cNvPr id="6" name="Freeform 5">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grpFill/>
            <a:ln>
              <a:noFill/>
            </a:ln>
          </p:spPr>
          <p:txBody>
            <a:bodyPr vert="horz" wrap="square" lIns="91440" tIns="45720" rIns="91440" bIns="45720" numCol="1" anchor="t" anchorCtr="0" compatLnSpc="1">
              <a:prstTxWarp prst="textNoShape">
                <a:avLst/>
              </a:prstTxWarp>
            </a:bodyPr>
            <a:lstStyle/>
            <a:p>
              <a:pPr defTabSz="685800"/>
              <a:endParaRPr lang="id-ID" sz="1350" dirty="0">
                <a:solidFill>
                  <a:srgbClr val="FFFFFF"/>
                </a:solidFill>
                <a:latin typeface="Lato" panose="020F0502020204030203" pitchFamily="34" charset="0"/>
              </a:endParaRPr>
            </a:p>
          </p:txBody>
        </p:sp>
        <p:sp>
          <p:nvSpPr>
            <p:cNvPr id="7" name="Freeform 6">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grpFill/>
            <a:ln>
              <a:noFill/>
            </a:ln>
          </p:spPr>
          <p:txBody>
            <a:bodyPr vert="horz" wrap="square" lIns="91440" tIns="45720" rIns="91440" bIns="45720" numCol="1" anchor="t" anchorCtr="0" compatLnSpc="1">
              <a:prstTxWarp prst="textNoShape">
                <a:avLst/>
              </a:prstTxWarp>
            </a:bodyPr>
            <a:lstStyle/>
            <a:p>
              <a:pPr defTabSz="685800"/>
              <a:endParaRPr lang="id-ID" sz="1350" dirty="0">
                <a:solidFill>
                  <a:srgbClr val="FFFFFF"/>
                </a:solidFill>
                <a:latin typeface="Lato" panose="020F0502020204030203" pitchFamily="34" charset="0"/>
              </a:endParaRPr>
            </a:p>
          </p:txBody>
        </p:sp>
      </p:grpSp>
      <p:grpSp>
        <p:nvGrpSpPr>
          <p:cNvPr id="8" name="Group 7"/>
          <p:cNvGrpSpPr/>
          <p:nvPr userDrawn="1"/>
        </p:nvGrpSpPr>
        <p:grpSpPr>
          <a:xfrm flipH="1">
            <a:off x="381105" y="6504026"/>
            <a:ext cx="132125" cy="173867"/>
            <a:chOff x="4328868" y="5502988"/>
            <a:chExt cx="500307" cy="493774"/>
          </a:xfrm>
          <a:solidFill>
            <a:schemeClr val="bg1">
              <a:lumMod val="75000"/>
            </a:schemeClr>
          </a:solidFill>
        </p:grpSpPr>
        <p:sp>
          <p:nvSpPr>
            <p:cNvPr id="9" name="Freeform 8">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grpFill/>
            <a:ln>
              <a:noFill/>
            </a:ln>
          </p:spPr>
          <p:txBody>
            <a:bodyPr vert="horz" wrap="square" lIns="91440" tIns="45720" rIns="91440" bIns="45720" numCol="1" anchor="t" anchorCtr="0" compatLnSpc="1">
              <a:prstTxWarp prst="textNoShape">
                <a:avLst/>
              </a:prstTxWarp>
            </a:bodyPr>
            <a:lstStyle/>
            <a:p>
              <a:pPr defTabSz="685800"/>
              <a:endParaRPr lang="id-ID" sz="1350" dirty="0">
                <a:solidFill>
                  <a:srgbClr val="FFFFFF"/>
                </a:solidFill>
                <a:latin typeface="Lato" panose="020F0502020204030203" pitchFamily="34" charset="0"/>
              </a:endParaRPr>
            </a:p>
          </p:txBody>
        </p:sp>
        <p:sp>
          <p:nvSpPr>
            <p:cNvPr id="10" name="Freeform 9">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grpFill/>
            <a:ln>
              <a:noFill/>
            </a:ln>
          </p:spPr>
          <p:txBody>
            <a:bodyPr vert="horz" wrap="square" lIns="91440" tIns="45720" rIns="91440" bIns="45720" numCol="1" anchor="t" anchorCtr="0" compatLnSpc="1">
              <a:prstTxWarp prst="textNoShape">
                <a:avLst/>
              </a:prstTxWarp>
            </a:bodyPr>
            <a:lstStyle/>
            <a:p>
              <a:pPr defTabSz="685800"/>
              <a:endParaRPr lang="id-ID" sz="1350" dirty="0">
                <a:solidFill>
                  <a:srgbClr val="FFFFFF"/>
                </a:solidFill>
                <a:latin typeface="Lato" panose="020F0502020204030203" pitchFamily="34" charset="0"/>
              </a:endParaRPr>
            </a:p>
          </p:txBody>
        </p:sp>
      </p:grpSp>
      <p:sp>
        <p:nvSpPr>
          <p:cNvPr id="11" name="Rectangle 10"/>
          <p:cNvSpPr/>
          <p:nvPr userDrawn="1"/>
        </p:nvSpPr>
        <p:spPr>
          <a:xfrm>
            <a:off x="2829988" y="6350367"/>
            <a:ext cx="3484025" cy="346222"/>
          </a:xfrm>
          <a:prstGeom prst="rect">
            <a:avLst/>
          </a:prstGeom>
        </p:spPr>
        <p:txBody>
          <a:bodyPr wrap="square" lIns="68553" tIns="34277" rIns="68553" bIns="34277">
            <a:spAutoFit/>
          </a:bodyPr>
          <a:lstStyle/>
          <a:p>
            <a:pPr algn="ctr" defTabSz="685800"/>
            <a:r>
              <a:rPr lang="id-ID" sz="1050" b="1" dirty="0">
                <a:solidFill>
                  <a:srgbClr val="111111">
                    <a:lumMod val="50000"/>
                    <a:lumOff val="50000"/>
                  </a:srgbClr>
                </a:solidFill>
                <a:latin typeface="Lato Thin" panose="020F0502020204030203" pitchFamily="34" charset="0"/>
                <a:ea typeface="Lato Thin" panose="020F0502020204030203" pitchFamily="34" charset="0"/>
                <a:cs typeface="Lato Thin" panose="020F0502020204030203" pitchFamily="34" charset="0"/>
              </a:rPr>
              <a:t>www.companyname.com</a:t>
            </a:r>
          </a:p>
          <a:p>
            <a:pPr algn="ctr" defTabSz="685800"/>
            <a:r>
              <a:rPr lang="en-US" sz="750" dirty="0">
                <a:solidFill>
                  <a:srgbClr val="FFFFFF">
                    <a:lumMod val="75000"/>
                  </a:srgbClr>
                </a:solidFill>
                <a:latin typeface="Lato Regular" panose="020F0502020204030203" pitchFamily="34" charset="0"/>
                <a:ea typeface="Lato Regular" panose="020F0502020204030203" pitchFamily="34" charset="0"/>
                <a:cs typeface="Lato Regular" panose="020F0502020204030203" pitchFamily="34" charset="0"/>
              </a:rPr>
              <a:t>© 2016 </a:t>
            </a:r>
            <a:r>
              <a:rPr lang="id-ID" sz="750" dirty="0">
                <a:solidFill>
                  <a:srgbClr val="FFFFFF">
                    <a:lumMod val="75000"/>
                  </a:srgbClr>
                </a:solidFill>
                <a:latin typeface="Lato Regular" panose="020F0502020204030203" pitchFamily="34" charset="0"/>
                <a:ea typeface="Lato Regular" panose="020F0502020204030203" pitchFamily="34" charset="0"/>
                <a:cs typeface="Lato Regular" panose="020F0502020204030203" pitchFamily="34" charset="0"/>
              </a:rPr>
              <a:t>PowerPoint Multipurpose Theme</a:t>
            </a:r>
            <a:r>
              <a:rPr lang="en-US" sz="750" dirty="0">
                <a:solidFill>
                  <a:srgbClr val="FFFFFF">
                    <a:lumMod val="75000"/>
                  </a:srgbClr>
                </a:solidFill>
                <a:latin typeface="Lato Regular" panose="020F0502020204030203" pitchFamily="34" charset="0"/>
                <a:ea typeface="Lato Regular" panose="020F0502020204030203" pitchFamily="34" charset="0"/>
                <a:cs typeface="Lato Regular" panose="020F0502020204030203" pitchFamily="34" charset="0"/>
              </a:rPr>
              <a:t>. All Rights Reserved.</a:t>
            </a:r>
            <a:endParaRPr lang="id-ID" sz="750" dirty="0">
              <a:solidFill>
                <a:srgbClr val="FFFFFF">
                  <a:lumMod val="75000"/>
                </a:srgbClr>
              </a:solidFill>
              <a:latin typeface="Lato Regular" panose="020F0502020204030203" pitchFamily="34" charset="0"/>
              <a:ea typeface="Lato Regular" panose="020F0502020204030203" pitchFamily="34" charset="0"/>
              <a:cs typeface="Lato Regular" panose="020F0502020204030203" pitchFamily="34" charset="0"/>
            </a:endParaRPr>
          </a:p>
        </p:txBody>
      </p:sp>
      <p:cxnSp>
        <p:nvCxnSpPr>
          <p:cNvPr id="12" name="Straight Connector 11"/>
          <p:cNvCxnSpPr/>
          <p:nvPr userDrawn="1"/>
        </p:nvCxnSpPr>
        <p:spPr>
          <a:xfrm>
            <a:off x="0" y="6335427"/>
            <a:ext cx="9144000" cy="0"/>
          </a:xfrm>
          <a:prstGeom prst="line">
            <a:avLst/>
          </a:prstGeom>
          <a:ln w="19050">
            <a:solidFill>
              <a:schemeClr val="tx2">
                <a:lumMod val="95000"/>
              </a:schemeClr>
            </a:solidFill>
          </a:ln>
        </p:spPr>
        <p:style>
          <a:lnRef idx="1">
            <a:schemeClr val="accent1"/>
          </a:lnRef>
          <a:fillRef idx="0">
            <a:schemeClr val="accent1"/>
          </a:fillRef>
          <a:effectRef idx="0">
            <a:schemeClr val="accent1"/>
          </a:effectRef>
          <a:fontRef idx="minor">
            <a:schemeClr val="tx1"/>
          </a:fontRef>
        </p:style>
      </p:cxnSp>
      <p:sp>
        <p:nvSpPr>
          <p:cNvPr id="13" name="Oval 12"/>
          <p:cNvSpPr/>
          <p:nvPr userDrawn="1"/>
        </p:nvSpPr>
        <p:spPr>
          <a:xfrm>
            <a:off x="8608596" y="6162241"/>
            <a:ext cx="241002" cy="321336"/>
          </a:xfrm>
          <a:prstGeom prst="ellipse">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lIns="34283" tIns="17142" rIns="34283" bIns="17142" rtlCol="0" anchor="ctr"/>
          <a:lstStyle/>
          <a:p>
            <a:pPr algn="ctr" defTabSz="685800"/>
            <a:endParaRPr lang="en-US" sz="1350" dirty="0">
              <a:solidFill>
                <a:srgbClr val="FFFFFF"/>
              </a:solidFill>
              <a:latin typeface="Lato" panose="020F0502020204030203" pitchFamily="34" charset="0"/>
            </a:endParaRPr>
          </a:p>
        </p:txBody>
      </p:sp>
      <p:sp>
        <p:nvSpPr>
          <p:cNvPr id="14" name="TextBox 13"/>
          <p:cNvSpPr txBox="1"/>
          <p:nvPr userDrawn="1"/>
        </p:nvSpPr>
        <p:spPr>
          <a:xfrm>
            <a:off x="8602581" y="6219262"/>
            <a:ext cx="242641" cy="173098"/>
          </a:xfrm>
          <a:prstGeom prst="rect">
            <a:avLst/>
          </a:prstGeom>
          <a:noFill/>
        </p:spPr>
        <p:txBody>
          <a:bodyPr wrap="none" lIns="68553" tIns="34277" rIns="68553" bIns="34277" rtlCol="0">
            <a:spAutoFit/>
          </a:bodyPr>
          <a:lstStyle/>
          <a:p>
            <a:pPr algn="ctr" defTabSz="685800"/>
            <a:fld id="{260E2A6B-A809-4840-BF14-8648BC0BDF87}" type="slidenum">
              <a:rPr lang="id-ID" sz="675">
                <a:solidFill>
                  <a:srgbClr val="FFFFFF"/>
                </a:solidFill>
                <a:latin typeface="Lato Regular" panose="020F0502020204030203" pitchFamily="34" charset="0"/>
                <a:ea typeface="Lato Regular" panose="020F0502020204030203" pitchFamily="34" charset="0"/>
                <a:cs typeface="Lato Regular" panose="020F0502020204030203" pitchFamily="34" charset="0"/>
              </a:rPr>
              <a:pPr algn="ctr" defTabSz="685800"/>
              <a:t>‹#›</a:t>
            </a:fld>
            <a:endParaRPr lang="id-ID" sz="1050" dirty="0">
              <a:solidFill>
                <a:srgbClr val="FFFFFF"/>
              </a:solidFill>
              <a:latin typeface="Lato Regular" panose="020F0502020204030203" pitchFamily="34" charset="0"/>
              <a:ea typeface="Lato Regular" panose="020F0502020204030203" pitchFamily="34" charset="0"/>
              <a:cs typeface="Lato Regular" panose="020F0502020204030203" pitchFamily="34" charset="0"/>
            </a:endParaRPr>
          </a:p>
        </p:txBody>
      </p:sp>
    </p:spTree>
    <p:extLst>
      <p:ext uri="{BB962C8B-B14F-4D97-AF65-F5344CB8AC3E}">
        <p14:creationId xmlns:p14="http://schemas.microsoft.com/office/powerpoint/2010/main" val="40881983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 Slide Without Footer">
    <p:spTree>
      <p:nvGrpSpPr>
        <p:cNvPr id="1" name=""/>
        <p:cNvGrpSpPr/>
        <p:nvPr/>
      </p:nvGrpSpPr>
      <p:grpSpPr>
        <a:xfrm>
          <a:off x="0" y="0"/>
          <a:ext cx="0" cy="0"/>
          <a:chOff x="0" y="0"/>
          <a:chExt cx="0" cy="0"/>
        </a:xfrm>
      </p:grpSpPr>
      <p:sp>
        <p:nvSpPr>
          <p:cNvPr id="5" name="Title 1"/>
          <p:cNvSpPr>
            <a:spLocks noGrp="1"/>
          </p:cNvSpPr>
          <p:nvPr>
            <p:ph type="title"/>
          </p:nvPr>
        </p:nvSpPr>
        <p:spPr>
          <a:xfrm>
            <a:off x="400278" y="727035"/>
            <a:ext cx="6231391" cy="396235"/>
          </a:xfrm>
          <a:prstGeom prst="rect">
            <a:avLst/>
          </a:prstGeom>
        </p:spPr>
        <p:txBody>
          <a:bodyPr anchor="ctr">
            <a:noAutofit/>
          </a:bodyPr>
          <a:lstStyle>
            <a:lvl1pPr algn="l" defTabSz="514350" rtl="0" eaLnBrk="1" latinLnBrk="0" hangingPunct="1">
              <a:lnSpc>
                <a:spcPct val="90000"/>
              </a:lnSpc>
              <a:spcBef>
                <a:spcPct val="0"/>
              </a:spcBef>
              <a:buNone/>
              <a:defRPr lang="en-US" sz="2700" b="1" kern="1200" dirty="0">
                <a:solidFill>
                  <a:schemeClr val="bg2"/>
                </a:solidFill>
                <a:latin typeface="Lato Regular" panose="020F0502020204030203" pitchFamily="34" charset="0"/>
                <a:ea typeface="Lato Regular" panose="020F0502020204030203" pitchFamily="34" charset="0"/>
                <a:cs typeface="Lato Regular" panose="020F0502020204030203" pitchFamily="34" charset="0"/>
              </a:defRPr>
            </a:lvl1pPr>
          </a:lstStyle>
          <a:p>
            <a:r>
              <a:rPr lang="en-US" dirty="0"/>
              <a:t>Click to edit Master title style</a:t>
            </a:r>
          </a:p>
        </p:txBody>
      </p:sp>
      <p:sp>
        <p:nvSpPr>
          <p:cNvPr id="6" name="Text Placeholder 6"/>
          <p:cNvSpPr>
            <a:spLocks noGrp="1"/>
          </p:cNvSpPr>
          <p:nvPr>
            <p:ph type="body" sz="quarter" idx="10" hasCustomPrompt="1"/>
          </p:nvPr>
        </p:nvSpPr>
        <p:spPr>
          <a:xfrm>
            <a:off x="397907" y="1188297"/>
            <a:ext cx="6255884" cy="228598"/>
          </a:xfrm>
          <a:prstGeom prst="rect">
            <a:avLst/>
          </a:prstGeom>
        </p:spPr>
        <p:txBody>
          <a:bodyPr anchor="ctr">
            <a:noAutofit/>
          </a:bodyPr>
          <a:lstStyle>
            <a:lvl1pPr marL="0" indent="0" algn="l" defTabSz="685800" rtl="0" eaLnBrk="1" latinLnBrk="0" hangingPunct="1">
              <a:lnSpc>
                <a:spcPct val="90000"/>
              </a:lnSpc>
              <a:spcBef>
                <a:spcPts val="750"/>
              </a:spcBef>
              <a:buFont typeface="Arial" panose="020B0604020202020204" pitchFamily="34" charset="0"/>
              <a:buNone/>
              <a:defRPr lang="en-US" sz="1350" kern="1200" dirty="0">
                <a:solidFill>
                  <a:schemeClr val="bg1">
                    <a:lumMod val="50000"/>
                  </a:schemeClr>
                </a:solidFill>
                <a:latin typeface="Lato Light" panose="020F0502020204030203" pitchFamily="34" charset="0"/>
                <a:ea typeface="Lato Light" panose="020F0502020204030203" pitchFamily="34" charset="0"/>
                <a:cs typeface="Lato Light" panose="020F0502020204030203" pitchFamily="34" charset="0"/>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marL="1028700" indent="0" algn="l">
              <a:buNone/>
              <a:defRPr>
                <a:solidFill>
                  <a:schemeClr val="bg1">
                    <a:lumMod val="50000"/>
                  </a:schemeClr>
                </a:solidFill>
              </a:defRPr>
            </a:lvl5pPr>
            <a:lvl6pPr marL="1285875" indent="0">
              <a:buNone/>
              <a:defRPr/>
            </a:lvl6pPr>
            <a:lvl7pPr marL="1543050" indent="0">
              <a:buNone/>
              <a:defRPr/>
            </a:lvl7pPr>
            <a:lvl8pPr marL="1800225" indent="0">
              <a:buNone/>
              <a:defRPr/>
            </a:lvl8pPr>
            <a:lvl9pPr marL="2057400" indent="0">
              <a:buNone/>
              <a:defRPr/>
            </a:lvl9pPr>
          </a:lstStyle>
          <a:p>
            <a:pPr marL="0" lvl="0" indent="0" algn="l" defTabSz="514350" rtl="0" eaLnBrk="1" latinLnBrk="0" hangingPunct="1">
              <a:lnSpc>
                <a:spcPct val="70000"/>
              </a:lnSpc>
              <a:spcBef>
                <a:spcPts val="563"/>
              </a:spcBef>
              <a:buFont typeface="Arial" panose="020B0604020202020204" pitchFamily="34" charset="0"/>
              <a:buNone/>
            </a:pPr>
            <a:r>
              <a:rPr lang="en-US" dirty="0"/>
              <a:t>Click to edit Master text styles level</a:t>
            </a:r>
          </a:p>
        </p:txBody>
      </p:sp>
      <p:sp>
        <p:nvSpPr>
          <p:cNvPr id="7" name="Text Placeholder 6"/>
          <p:cNvSpPr>
            <a:spLocks noGrp="1"/>
          </p:cNvSpPr>
          <p:nvPr>
            <p:ph type="body" sz="quarter" idx="11" hasCustomPrompt="1"/>
          </p:nvPr>
        </p:nvSpPr>
        <p:spPr>
          <a:xfrm>
            <a:off x="400277" y="427704"/>
            <a:ext cx="6231391" cy="249052"/>
          </a:xfrm>
          <a:prstGeom prst="rect">
            <a:avLst/>
          </a:prstGeom>
        </p:spPr>
        <p:txBody>
          <a:bodyPr anchor="ctr">
            <a:noAutofit/>
          </a:bodyPr>
          <a:lstStyle>
            <a:lvl1pPr marL="0" indent="0" algn="l" defTabSz="514304" rtl="0" eaLnBrk="1" latinLnBrk="0" hangingPunct="1">
              <a:lnSpc>
                <a:spcPct val="90000"/>
              </a:lnSpc>
              <a:spcBef>
                <a:spcPts val="750"/>
              </a:spcBef>
              <a:buFont typeface="Arial" panose="020B0604020202020204" pitchFamily="34" charset="0"/>
              <a:buNone/>
              <a:defRPr lang="en-US" sz="1200" kern="1200" dirty="0">
                <a:solidFill>
                  <a:schemeClr val="accent1"/>
                </a:solidFill>
                <a:latin typeface="Lato Light" panose="020F0502020204030203" pitchFamily="34" charset="0"/>
                <a:ea typeface="Lato Light" panose="020F0502020204030203" pitchFamily="34" charset="0"/>
                <a:cs typeface="Lato Light" panose="020F0502020204030203" pitchFamily="34" charset="0"/>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marL="1028700" indent="0" algn="l">
              <a:buNone/>
              <a:defRPr>
                <a:solidFill>
                  <a:schemeClr val="bg1">
                    <a:lumMod val="50000"/>
                  </a:schemeClr>
                </a:solidFill>
              </a:defRPr>
            </a:lvl5pPr>
            <a:lvl6pPr marL="1285875" indent="0">
              <a:buNone/>
              <a:defRPr/>
            </a:lvl6pPr>
            <a:lvl7pPr marL="1543050" indent="0">
              <a:buNone/>
              <a:defRPr/>
            </a:lvl7pPr>
            <a:lvl8pPr marL="1800225" indent="0">
              <a:buNone/>
              <a:defRPr/>
            </a:lvl8pPr>
            <a:lvl9pPr marL="2057400" indent="0">
              <a:buNone/>
              <a:defRPr/>
            </a:lvl9pPr>
          </a:lstStyle>
          <a:p>
            <a:pPr marL="0" lvl="0" indent="0" algn="l" defTabSz="514350" rtl="0" eaLnBrk="1" latinLnBrk="0" hangingPunct="1">
              <a:lnSpc>
                <a:spcPct val="70000"/>
              </a:lnSpc>
              <a:spcBef>
                <a:spcPts val="563"/>
              </a:spcBef>
              <a:buFont typeface="Arial" panose="020B0604020202020204" pitchFamily="34" charset="0"/>
              <a:buNone/>
            </a:pPr>
            <a:r>
              <a:rPr lang="en-US" dirty="0"/>
              <a:t>Click to edit Master text styles level</a:t>
            </a:r>
          </a:p>
        </p:txBody>
      </p:sp>
    </p:spTree>
    <p:extLst>
      <p:ext uri="{BB962C8B-B14F-4D97-AF65-F5344CB8AC3E}">
        <p14:creationId xmlns:p14="http://schemas.microsoft.com/office/powerpoint/2010/main" val="7710253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About Us">
    <p:spTree>
      <p:nvGrpSpPr>
        <p:cNvPr id="1" name=""/>
        <p:cNvGrpSpPr/>
        <p:nvPr/>
      </p:nvGrpSpPr>
      <p:grpSpPr>
        <a:xfrm>
          <a:off x="0" y="0"/>
          <a:ext cx="0" cy="0"/>
          <a:chOff x="0" y="0"/>
          <a:chExt cx="0" cy="0"/>
        </a:xfrm>
      </p:grpSpPr>
      <p:sp>
        <p:nvSpPr>
          <p:cNvPr id="20" name="Picture Placeholder 3"/>
          <p:cNvSpPr>
            <a:spLocks noGrp="1"/>
          </p:cNvSpPr>
          <p:nvPr>
            <p:ph type="pic" sz="quarter" idx="12"/>
          </p:nvPr>
        </p:nvSpPr>
        <p:spPr>
          <a:xfrm>
            <a:off x="4673774" y="-1"/>
            <a:ext cx="4470226" cy="6339790"/>
          </a:xfrm>
          <a:prstGeom prst="rect">
            <a:avLst/>
          </a:prstGeom>
        </p:spPr>
        <p:txBody>
          <a:bodyPr anchor="ctr"/>
          <a:lstStyle>
            <a:lvl1pPr algn="ctr">
              <a:defRPr lang="en-US" sz="1050" kern="1200" dirty="0" smtClean="0">
                <a:solidFill>
                  <a:schemeClr val="bg1">
                    <a:lumMod val="50000"/>
                  </a:schemeClr>
                </a:solidFill>
                <a:latin typeface="Lato" panose="020F0502020204030203" pitchFamily="34" charset="0"/>
                <a:ea typeface="Lato" panose="020F0502020204030203" pitchFamily="34" charset="0"/>
                <a:cs typeface="+mn-cs"/>
              </a:defRPr>
            </a:lvl1pPr>
          </a:lstStyle>
          <a:p>
            <a:endParaRPr lang="en-US" dirty="0"/>
          </a:p>
        </p:txBody>
      </p:sp>
      <p:sp>
        <p:nvSpPr>
          <p:cNvPr id="16" name="Title 1"/>
          <p:cNvSpPr>
            <a:spLocks noGrp="1"/>
          </p:cNvSpPr>
          <p:nvPr>
            <p:ph type="title"/>
          </p:nvPr>
        </p:nvSpPr>
        <p:spPr>
          <a:xfrm>
            <a:off x="400278" y="727035"/>
            <a:ext cx="6231391" cy="396235"/>
          </a:xfrm>
          <a:prstGeom prst="rect">
            <a:avLst/>
          </a:prstGeom>
        </p:spPr>
        <p:txBody>
          <a:bodyPr anchor="ctr">
            <a:noAutofit/>
          </a:bodyPr>
          <a:lstStyle>
            <a:lvl1pPr algn="l" defTabSz="514350" rtl="0" eaLnBrk="1" latinLnBrk="0" hangingPunct="1">
              <a:lnSpc>
                <a:spcPct val="90000"/>
              </a:lnSpc>
              <a:spcBef>
                <a:spcPct val="0"/>
              </a:spcBef>
              <a:buNone/>
              <a:defRPr lang="en-US" sz="2700" b="1" kern="1200" dirty="0">
                <a:solidFill>
                  <a:schemeClr val="bg2"/>
                </a:solidFill>
                <a:latin typeface="Lato Regular" panose="020F0502020204030203" pitchFamily="34" charset="0"/>
                <a:ea typeface="Lato Regular" panose="020F0502020204030203" pitchFamily="34" charset="0"/>
                <a:cs typeface="Lato Regular" panose="020F0502020204030203" pitchFamily="34" charset="0"/>
              </a:defRPr>
            </a:lvl1pPr>
          </a:lstStyle>
          <a:p>
            <a:r>
              <a:rPr lang="en-US" dirty="0"/>
              <a:t>Click to edit Master title style</a:t>
            </a:r>
          </a:p>
        </p:txBody>
      </p:sp>
      <p:sp>
        <p:nvSpPr>
          <p:cNvPr id="17" name="Text Placeholder 6"/>
          <p:cNvSpPr>
            <a:spLocks noGrp="1"/>
          </p:cNvSpPr>
          <p:nvPr>
            <p:ph type="body" sz="quarter" idx="10" hasCustomPrompt="1"/>
          </p:nvPr>
        </p:nvSpPr>
        <p:spPr>
          <a:xfrm>
            <a:off x="397907" y="1188297"/>
            <a:ext cx="6255884" cy="228598"/>
          </a:xfrm>
          <a:prstGeom prst="rect">
            <a:avLst/>
          </a:prstGeom>
        </p:spPr>
        <p:txBody>
          <a:bodyPr anchor="ctr">
            <a:noAutofit/>
          </a:bodyPr>
          <a:lstStyle>
            <a:lvl1pPr marL="0" indent="0" algn="l" defTabSz="685800" rtl="0" eaLnBrk="1" latinLnBrk="0" hangingPunct="1">
              <a:lnSpc>
                <a:spcPct val="90000"/>
              </a:lnSpc>
              <a:spcBef>
                <a:spcPts val="750"/>
              </a:spcBef>
              <a:buFont typeface="Arial" panose="020B0604020202020204" pitchFamily="34" charset="0"/>
              <a:buNone/>
              <a:defRPr lang="en-US" sz="1350" kern="1200" dirty="0">
                <a:solidFill>
                  <a:schemeClr val="bg1">
                    <a:lumMod val="50000"/>
                  </a:schemeClr>
                </a:solidFill>
                <a:latin typeface="Lato Light" panose="020F0502020204030203" pitchFamily="34" charset="0"/>
                <a:ea typeface="Lato Light" panose="020F0502020204030203" pitchFamily="34" charset="0"/>
                <a:cs typeface="Lato Light" panose="020F0502020204030203" pitchFamily="34" charset="0"/>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marL="1028700" indent="0" algn="l">
              <a:buNone/>
              <a:defRPr>
                <a:solidFill>
                  <a:schemeClr val="bg1">
                    <a:lumMod val="50000"/>
                  </a:schemeClr>
                </a:solidFill>
              </a:defRPr>
            </a:lvl5pPr>
            <a:lvl6pPr marL="1285875" indent="0">
              <a:buNone/>
              <a:defRPr/>
            </a:lvl6pPr>
            <a:lvl7pPr marL="1543050" indent="0">
              <a:buNone/>
              <a:defRPr/>
            </a:lvl7pPr>
            <a:lvl8pPr marL="1800225" indent="0">
              <a:buNone/>
              <a:defRPr/>
            </a:lvl8pPr>
            <a:lvl9pPr marL="2057400" indent="0">
              <a:buNone/>
              <a:defRPr/>
            </a:lvl9pPr>
          </a:lstStyle>
          <a:p>
            <a:pPr marL="0" lvl="0" indent="0" algn="l" defTabSz="514350" rtl="0" eaLnBrk="1" latinLnBrk="0" hangingPunct="1">
              <a:lnSpc>
                <a:spcPct val="70000"/>
              </a:lnSpc>
              <a:spcBef>
                <a:spcPts val="563"/>
              </a:spcBef>
              <a:buFont typeface="Arial" panose="020B0604020202020204" pitchFamily="34" charset="0"/>
              <a:buNone/>
            </a:pPr>
            <a:r>
              <a:rPr lang="en-US" dirty="0"/>
              <a:t>Click to edit Master text styles level</a:t>
            </a:r>
          </a:p>
        </p:txBody>
      </p:sp>
      <p:sp>
        <p:nvSpPr>
          <p:cNvPr id="18" name="Text Placeholder 6"/>
          <p:cNvSpPr>
            <a:spLocks noGrp="1"/>
          </p:cNvSpPr>
          <p:nvPr>
            <p:ph type="body" sz="quarter" idx="11" hasCustomPrompt="1"/>
          </p:nvPr>
        </p:nvSpPr>
        <p:spPr>
          <a:xfrm>
            <a:off x="400277" y="427704"/>
            <a:ext cx="6231391" cy="249052"/>
          </a:xfrm>
          <a:prstGeom prst="rect">
            <a:avLst/>
          </a:prstGeom>
        </p:spPr>
        <p:txBody>
          <a:bodyPr anchor="ctr">
            <a:noAutofit/>
          </a:bodyPr>
          <a:lstStyle>
            <a:lvl1pPr marL="0" indent="0" algn="l" defTabSz="514304" rtl="0" eaLnBrk="1" latinLnBrk="0" hangingPunct="1">
              <a:lnSpc>
                <a:spcPct val="90000"/>
              </a:lnSpc>
              <a:spcBef>
                <a:spcPts val="750"/>
              </a:spcBef>
              <a:buFont typeface="Arial" panose="020B0604020202020204" pitchFamily="34" charset="0"/>
              <a:buNone/>
              <a:defRPr lang="en-US" sz="1200" kern="1200" dirty="0">
                <a:solidFill>
                  <a:schemeClr val="accent1"/>
                </a:solidFill>
                <a:latin typeface="Lato Light" panose="020F0502020204030203" pitchFamily="34" charset="0"/>
                <a:ea typeface="Lato Light" panose="020F0502020204030203" pitchFamily="34" charset="0"/>
                <a:cs typeface="Lato Light" panose="020F0502020204030203" pitchFamily="34" charset="0"/>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marL="1028700" indent="0" algn="l">
              <a:buNone/>
              <a:defRPr>
                <a:solidFill>
                  <a:schemeClr val="bg1">
                    <a:lumMod val="50000"/>
                  </a:schemeClr>
                </a:solidFill>
              </a:defRPr>
            </a:lvl5pPr>
            <a:lvl6pPr marL="1285875" indent="0">
              <a:buNone/>
              <a:defRPr/>
            </a:lvl6pPr>
            <a:lvl7pPr marL="1543050" indent="0">
              <a:buNone/>
              <a:defRPr/>
            </a:lvl7pPr>
            <a:lvl8pPr marL="1800225" indent="0">
              <a:buNone/>
              <a:defRPr/>
            </a:lvl8pPr>
            <a:lvl9pPr marL="2057400" indent="0">
              <a:buNone/>
              <a:defRPr/>
            </a:lvl9pPr>
          </a:lstStyle>
          <a:p>
            <a:pPr marL="0" lvl="0" indent="0" algn="l" defTabSz="514350" rtl="0" eaLnBrk="1" latinLnBrk="0" hangingPunct="1">
              <a:lnSpc>
                <a:spcPct val="70000"/>
              </a:lnSpc>
              <a:spcBef>
                <a:spcPts val="563"/>
              </a:spcBef>
              <a:buFont typeface="Arial" panose="020B0604020202020204" pitchFamily="34" charset="0"/>
              <a:buNone/>
            </a:pPr>
            <a:r>
              <a:rPr lang="en-US" dirty="0"/>
              <a:t>Click to edit Master text styles level</a:t>
            </a:r>
          </a:p>
        </p:txBody>
      </p:sp>
      <p:grpSp>
        <p:nvGrpSpPr>
          <p:cNvPr id="6" name="Group 5"/>
          <p:cNvGrpSpPr/>
          <p:nvPr userDrawn="1"/>
        </p:nvGrpSpPr>
        <p:grpSpPr>
          <a:xfrm>
            <a:off x="198566" y="6504026"/>
            <a:ext cx="132125" cy="173867"/>
            <a:chOff x="4328868" y="5502988"/>
            <a:chExt cx="500307" cy="493774"/>
          </a:xfrm>
          <a:solidFill>
            <a:schemeClr val="bg1">
              <a:lumMod val="75000"/>
            </a:schemeClr>
          </a:solidFill>
        </p:grpSpPr>
        <p:sp>
          <p:nvSpPr>
            <p:cNvPr id="7" name="Freeform 6">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grpFill/>
            <a:ln>
              <a:noFill/>
            </a:ln>
          </p:spPr>
          <p:txBody>
            <a:bodyPr vert="horz" wrap="square" lIns="91440" tIns="45720" rIns="91440" bIns="45720" numCol="1" anchor="t" anchorCtr="0" compatLnSpc="1">
              <a:prstTxWarp prst="textNoShape">
                <a:avLst/>
              </a:prstTxWarp>
            </a:bodyPr>
            <a:lstStyle/>
            <a:p>
              <a:pPr defTabSz="685800"/>
              <a:endParaRPr lang="id-ID" sz="1350" dirty="0">
                <a:solidFill>
                  <a:srgbClr val="FFFFFF"/>
                </a:solidFill>
                <a:latin typeface="Lato" panose="020F0502020204030203" pitchFamily="34" charset="0"/>
              </a:endParaRPr>
            </a:p>
          </p:txBody>
        </p:sp>
        <p:sp>
          <p:nvSpPr>
            <p:cNvPr id="8" name="Freeform 7">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grpFill/>
            <a:ln>
              <a:noFill/>
            </a:ln>
          </p:spPr>
          <p:txBody>
            <a:bodyPr vert="horz" wrap="square" lIns="91440" tIns="45720" rIns="91440" bIns="45720" numCol="1" anchor="t" anchorCtr="0" compatLnSpc="1">
              <a:prstTxWarp prst="textNoShape">
                <a:avLst/>
              </a:prstTxWarp>
            </a:bodyPr>
            <a:lstStyle/>
            <a:p>
              <a:pPr defTabSz="685800"/>
              <a:endParaRPr lang="id-ID" sz="1350" dirty="0">
                <a:solidFill>
                  <a:srgbClr val="FFFFFF"/>
                </a:solidFill>
                <a:latin typeface="Lato" panose="020F0502020204030203" pitchFamily="34" charset="0"/>
              </a:endParaRPr>
            </a:p>
          </p:txBody>
        </p:sp>
      </p:grpSp>
      <p:grpSp>
        <p:nvGrpSpPr>
          <p:cNvPr id="9" name="Group 8"/>
          <p:cNvGrpSpPr/>
          <p:nvPr userDrawn="1"/>
        </p:nvGrpSpPr>
        <p:grpSpPr>
          <a:xfrm flipH="1">
            <a:off x="381105" y="6504026"/>
            <a:ext cx="132125" cy="173867"/>
            <a:chOff x="4328868" y="5502988"/>
            <a:chExt cx="500307" cy="493774"/>
          </a:xfrm>
          <a:solidFill>
            <a:schemeClr val="bg1">
              <a:lumMod val="75000"/>
            </a:schemeClr>
          </a:solidFill>
        </p:grpSpPr>
        <p:sp>
          <p:nvSpPr>
            <p:cNvPr id="10" name="Freeform 9">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grpFill/>
            <a:ln>
              <a:noFill/>
            </a:ln>
          </p:spPr>
          <p:txBody>
            <a:bodyPr vert="horz" wrap="square" lIns="91440" tIns="45720" rIns="91440" bIns="45720" numCol="1" anchor="t" anchorCtr="0" compatLnSpc="1">
              <a:prstTxWarp prst="textNoShape">
                <a:avLst/>
              </a:prstTxWarp>
            </a:bodyPr>
            <a:lstStyle/>
            <a:p>
              <a:pPr defTabSz="685800"/>
              <a:endParaRPr lang="id-ID" sz="1350" dirty="0">
                <a:solidFill>
                  <a:srgbClr val="FFFFFF"/>
                </a:solidFill>
                <a:latin typeface="Lato" panose="020F0502020204030203" pitchFamily="34" charset="0"/>
              </a:endParaRPr>
            </a:p>
          </p:txBody>
        </p:sp>
        <p:sp>
          <p:nvSpPr>
            <p:cNvPr id="11" name="Freeform 10">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grpFill/>
            <a:ln>
              <a:noFill/>
            </a:ln>
          </p:spPr>
          <p:txBody>
            <a:bodyPr vert="horz" wrap="square" lIns="91440" tIns="45720" rIns="91440" bIns="45720" numCol="1" anchor="t" anchorCtr="0" compatLnSpc="1">
              <a:prstTxWarp prst="textNoShape">
                <a:avLst/>
              </a:prstTxWarp>
            </a:bodyPr>
            <a:lstStyle/>
            <a:p>
              <a:pPr defTabSz="685800"/>
              <a:endParaRPr lang="id-ID" sz="1350" dirty="0">
                <a:solidFill>
                  <a:srgbClr val="FFFFFF"/>
                </a:solidFill>
                <a:latin typeface="Lato" panose="020F0502020204030203" pitchFamily="34" charset="0"/>
              </a:endParaRPr>
            </a:p>
          </p:txBody>
        </p:sp>
      </p:grpSp>
      <p:sp>
        <p:nvSpPr>
          <p:cNvPr id="12" name="Rectangle 11"/>
          <p:cNvSpPr/>
          <p:nvPr userDrawn="1"/>
        </p:nvSpPr>
        <p:spPr>
          <a:xfrm>
            <a:off x="2829988" y="6350367"/>
            <a:ext cx="3484025" cy="346222"/>
          </a:xfrm>
          <a:prstGeom prst="rect">
            <a:avLst/>
          </a:prstGeom>
        </p:spPr>
        <p:txBody>
          <a:bodyPr wrap="square" lIns="68553" tIns="34277" rIns="68553" bIns="34277">
            <a:spAutoFit/>
          </a:bodyPr>
          <a:lstStyle/>
          <a:p>
            <a:pPr algn="ctr" defTabSz="685800"/>
            <a:r>
              <a:rPr lang="id-ID" sz="1050" b="1" dirty="0">
                <a:solidFill>
                  <a:srgbClr val="111111">
                    <a:lumMod val="50000"/>
                    <a:lumOff val="50000"/>
                  </a:srgbClr>
                </a:solidFill>
                <a:latin typeface="Lato Thin" panose="020F0502020204030203" pitchFamily="34" charset="0"/>
                <a:ea typeface="Lato Thin" panose="020F0502020204030203" pitchFamily="34" charset="0"/>
                <a:cs typeface="Lato Thin" panose="020F0502020204030203" pitchFamily="34" charset="0"/>
              </a:rPr>
              <a:t>www.companyname.com</a:t>
            </a:r>
          </a:p>
          <a:p>
            <a:pPr algn="ctr" defTabSz="685800"/>
            <a:r>
              <a:rPr lang="en-US" sz="750" dirty="0">
                <a:solidFill>
                  <a:srgbClr val="FFFFFF">
                    <a:lumMod val="75000"/>
                  </a:srgbClr>
                </a:solidFill>
                <a:latin typeface="Lato Regular" panose="020F0502020204030203" pitchFamily="34" charset="0"/>
                <a:ea typeface="Lato Regular" panose="020F0502020204030203" pitchFamily="34" charset="0"/>
                <a:cs typeface="Lato Regular" panose="020F0502020204030203" pitchFamily="34" charset="0"/>
              </a:rPr>
              <a:t>© 2016 </a:t>
            </a:r>
            <a:r>
              <a:rPr lang="id-ID" sz="750" dirty="0">
                <a:solidFill>
                  <a:srgbClr val="FFFFFF">
                    <a:lumMod val="75000"/>
                  </a:srgbClr>
                </a:solidFill>
                <a:latin typeface="Lato Regular" panose="020F0502020204030203" pitchFamily="34" charset="0"/>
                <a:ea typeface="Lato Regular" panose="020F0502020204030203" pitchFamily="34" charset="0"/>
                <a:cs typeface="Lato Regular" panose="020F0502020204030203" pitchFamily="34" charset="0"/>
              </a:rPr>
              <a:t>PowerPoint Multipurpose Theme</a:t>
            </a:r>
            <a:r>
              <a:rPr lang="en-US" sz="750" dirty="0">
                <a:solidFill>
                  <a:srgbClr val="FFFFFF">
                    <a:lumMod val="75000"/>
                  </a:srgbClr>
                </a:solidFill>
                <a:latin typeface="Lato Regular" panose="020F0502020204030203" pitchFamily="34" charset="0"/>
                <a:ea typeface="Lato Regular" panose="020F0502020204030203" pitchFamily="34" charset="0"/>
                <a:cs typeface="Lato Regular" panose="020F0502020204030203" pitchFamily="34" charset="0"/>
              </a:rPr>
              <a:t>. All Rights Reserved.</a:t>
            </a:r>
            <a:endParaRPr lang="id-ID" sz="750" dirty="0">
              <a:solidFill>
                <a:srgbClr val="FFFFFF">
                  <a:lumMod val="75000"/>
                </a:srgbClr>
              </a:solidFill>
              <a:latin typeface="Lato Regular" panose="020F0502020204030203" pitchFamily="34" charset="0"/>
              <a:ea typeface="Lato Regular" panose="020F0502020204030203" pitchFamily="34" charset="0"/>
              <a:cs typeface="Lato Regular" panose="020F0502020204030203" pitchFamily="34" charset="0"/>
            </a:endParaRPr>
          </a:p>
        </p:txBody>
      </p:sp>
      <p:cxnSp>
        <p:nvCxnSpPr>
          <p:cNvPr id="13" name="Straight Connector 12"/>
          <p:cNvCxnSpPr/>
          <p:nvPr userDrawn="1"/>
        </p:nvCxnSpPr>
        <p:spPr>
          <a:xfrm>
            <a:off x="0" y="6335427"/>
            <a:ext cx="9144000" cy="0"/>
          </a:xfrm>
          <a:prstGeom prst="line">
            <a:avLst/>
          </a:prstGeom>
          <a:ln w="19050">
            <a:solidFill>
              <a:schemeClr val="tx2">
                <a:lumMod val="95000"/>
              </a:schemeClr>
            </a:solidFill>
          </a:ln>
        </p:spPr>
        <p:style>
          <a:lnRef idx="1">
            <a:schemeClr val="accent1"/>
          </a:lnRef>
          <a:fillRef idx="0">
            <a:schemeClr val="accent1"/>
          </a:fillRef>
          <a:effectRef idx="0">
            <a:schemeClr val="accent1"/>
          </a:effectRef>
          <a:fontRef idx="minor">
            <a:schemeClr val="tx1"/>
          </a:fontRef>
        </p:style>
      </p:cxnSp>
      <p:sp>
        <p:nvSpPr>
          <p:cNvPr id="14" name="Oval 13"/>
          <p:cNvSpPr/>
          <p:nvPr userDrawn="1"/>
        </p:nvSpPr>
        <p:spPr>
          <a:xfrm>
            <a:off x="8608596" y="6162241"/>
            <a:ext cx="241002" cy="321336"/>
          </a:xfrm>
          <a:prstGeom prst="ellipse">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lIns="34283" tIns="17142" rIns="34283" bIns="17142" rtlCol="0" anchor="ctr"/>
          <a:lstStyle/>
          <a:p>
            <a:pPr algn="ctr" defTabSz="685800"/>
            <a:endParaRPr lang="en-US" sz="1350" dirty="0">
              <a:solidFill>
                <a:srgbClr val="FFFFFF"/>
              </a:solidFill>
              <a:latin typeface="Lato" panose="020F0502020204030203" pitchFamily="34" charset="0"/>
            </a:endParaRPr>
          </a:p>
        </p:txBody>
      </p:sp>
      <p:sp>
        <p:nvSpPr>
          <p:cNvPr id="15" name="TextBox 14"/>
          <p:cNvSpPr txBox="1"/>
          <p:nvPr userDrawn="1"/>
        </p:nvSpPr>
        <p:spPr>
          <a:xfrm>
            <a:off x="8602581" y="6219262"/>
            <a:ext cx="242641" cy="173098"/>
          </a:xfrm>
          <a:prstGeom prst="rect">
            <a:avLst/>
          </a:prstGeom>
          <a:noFill/>
        </p:spPr>
        <p:txBody>
          <a:bodyPr wrap="none" lIns="68553" tIns="34277" rIns="68553" bIns="34277" rtlCol="0">
            <a:spAutoFit/>
          </a:bodyPr>
          <a:lstStyle/>
          <a:p>
            <a:pPr algn="ctr" defTabSz="685800"/>
            <a:fld id="{260E2A6B-A809-4840-BF14-8648BC0BDF87}" type="slidenum">
              <a:rPr lang="id-ID" sz="675">
                <a:solidFill>
                  <a:srgbClr val="FFFFFF"/>
                </a:solidFill>
                <a:latin typeface="Lato Regular" panose="020F0502020204030203" pitchFamily="34" charset="0"/>
                <a:ea typeface="Lato Regular" panose="020F0502020204030203" pitchFamily="34" charset="0"/>
                <a:cs typeface="Lato Regular" panose="020F0502020204030203" pitchFamily="34" charset="0"/>
              </a:rPr>
              <a:pPr algn="ctr" defTabSz="685800"/>
              <a:t>‹#›</a:t>
            </a:fld>
            <a:endParaRPr lang="id-ID" sz="1050" dirty="0">
              <a:solidFill>
                <a:srgbClr val="FFFFFF"/>
              </a:solidFill>
              <a:latin typeface="Lato Regular" panose="020F0502020204030203" pitchFamily="34" charset="0"/>
              <a:ea typeface="Lato Regular" panose="020F0502020204030203" pitchFamily="34" charset="0"/>
              <a:cs typeface="Lato Regular" panose="020F0502020204030203" pitchFamily="34" charset="0"/>
            </a:endParaRPr>
          </a:p>
        </p:txBody>
      </p:sp>
    </p:spTree>
    <p:extLst>
      <p:ext uri="{BB962C8B-B14F-4D97-AF65-F5344CB8AC3E}">
        <p14:creationId xmlns:p14="http://schemas.microsoft.com/office/powerpoint/2010/main" val="37113202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2_Title Slide With Footer">
    <p:spTree>
      <p:nvGrpSpPr>
        <p:cNvPr id="1" name=""/>
        <p:cNvGrpSpPr/>
        <p:nvPr/>
      </p:nvGrpSpPr>
      <p:grpSpPr>
        <a:xfrm>
          <a:off x="0" y="0"/>
          <a:ext cx="0" cy="0"/>
          <a:chOff x="0" y="0"/>
          <a:chExt cx="0" cy="0"/>
        </a:xfrm>
      </p:grpSpPr>
      <p:sp>
        <p:nvSpPr>
          <p:cNvPr id="19" name="Title 1"/>
          <p:cNvSpPr>
            <a:spLocks noGrp="1"/>
          </p:cNvSpPr>
          <p:nvPr>
            <p:ph type="title"/>
          </p:nvPr>
        </p:nvSpPr>
        <p:spPr>
          <a:xfrm>
            <a:off x="400278" y="727035"/>
            <a:ext cx="6231391" cy="396235"/>
          </a:xfrm>
          <a:prstGeom prst="rect">
            <a:avLst/>
          </a:prstGeom>
        </p:spPr>
        <p:txBody>
          <a:bodyPr anchor="ctr">
            <a:noAutofit/>
          </a:bodyPr>
          <a:lstStyle>
            <a:lvl1pPr algn="l" defTabSz="514350" rtl="0" eaLnBrk="1" latinLnBrk="0" hangingPunct="1">
              <a:lnSpc>
                <a:spcPct val="90000"/>
              </a:lnSpc>
              <a:spcBef>
                <a:spcPct val="0"/>
              </a:spcBef>
              <a:buNone/>
              <a:defRPr lang="en-US" sz="2700" b="1" kern="1200" dirty="0">
                <a:solidFill>
                  <a:schemeClr val="bg2"/>
                </a:solidFill>
                <a:latin typeface="Lato Regular" panose="020F0502020204030203" pitchFamily="34" charset="0"/>
                <a:ea typeface="Lato Regular" panose="020F0502020204030203" pitchFamily="34" charset="0"/>
                <a:cs typeface="Lato Regular" panose="020F0502020204030203" pitchFamily="34" charset="0"/>
              </a:defRPr>
            </a:lvl1pPr>
          </a:lstStyle>
          <a:p>
            <a:r>
              <a:rPr lang="en-US" dirty="0"/>
              <a:t>Click to edit Master title style</a:t>
            </a:r>
          </a:p>
        </p:txBody>
      </p:sp>
      <p:sp>
        <p:nvSpPr>
          <p:cNvPr id="20" name="Text Placeholder 6"/>
          <p:cNvSpPr>
            <a:spLocks noGrp="1"/>
          </p:cNvSpPr>
          <p:nvPr>
            <p:ph type="body" sz="quarter" idx="10" hasCustomPrompt="1"/>
          </p:nvPr>
        </p:nvSpPr>
        <p:spPr>
          <a:xfrm>
            <a:off x="397907" y="1188297"/>
            <a:ext cx="6255884" cy="228598"/>
          </a:xfrm>
          <a:prstGeom prst="rect">
            <a:avLst/>
          </a:prstGeom>
        </p:spPr>
        <p:txBody>
          <a:bodyPr anchor="ctr">
            <a:noAutofit/>
          </a:bodyPr>
          <a:lstStyle>
            <a:lvl1pPr marL="0" indent="0" algn="l" defTabSz="685800" rtl="0" eaLnBrk="1" latinLnBrk="0" hangingPunct="1">
              <a:lnSpc>
                <a:spcPct val="90000"/>
              </a:lnSpc>
              <a:spcBef>
                <a:spcPts val="750"/>
              </a:spcBef>
              <a:buFont typeface="Arial" panose="020B0604020202020204" pitchFamily="34" charset="0"/>
              <a:buNone/>
              <a:defRPr lang="en-US" sz="1350" kern="1200" dirty="0">
                <a:solidFill>
                  <a:schemeClr val="bg1">
                    <a:lumMod val="50000"/>
                  </a:schemeClr>
                </a:solidFill>
                <a:latin typeface="Lato Light" panose="020F0502020204030203" pitchFamily="34" charset="0"/>
                <a:ea typeface="Lato Light" panose="020F0502020204030203" pitchFamily="34" charset="0"/>
                <a:cs typeface="Lato Light" panose="020F0502020204030203" pitchFamily="34" charset="0"/>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marL="1028700" indent="0" algn="l">
              <a:buNone/>
              <a:defRPr>
                <a:solidFill>
                  <a:schemeClr val="bg1">
                    <a:lumMod val="50000"/>
                  </a:schemeClr>
                </a:solidFill>
              </a:defRPr>
            </a:lvl5pPr>
            <a:lvl6pPr marL="1285875" indent="0">
              <a:buNone/>
              <a:defRPr/>
            </a:lvl6pPr>
            <a:lvl7pPr marL="1543050" indent="0">
              <a:buNone/>
              <a:defRPr/>
            </a:lvl7pPr>
            <a:lvl8pPr marL="1800225" indent="0">
              <a:buNone/>
              <a:defRPr/>
            </a:lvl8pPr>
            <a:lvl9pPr marL="2057400" indent="0">
              <a:buNone/>
              <a:defRPr/>
            </a:lvl9pPr>
          </a:lstStyle>
          <a:p>
            <a:pPr marL="0" lvl="0" indent="0" algn="l" defTabSz="514350" rtl="0" eaLnBrk="1" latinLnBrk="0" hangingPunct="1">
              <a:lnSpc>
                <a:spcPct val="70000"/>
              </a:lnSpc>
              <a:spcBef>
                <a:spcPts val="563"/>
              </a:spcBef>
              <a:buFont typeface="Arial" panose="020B0604020202020204" pitchFamily="34" charset="0"/>
              <a:buNone/>
            </a:pPr>
            <a:r>
              <a:rPr lang="en-US" dirty="0"/>
              <a:t>Click to edit Master text styles level</a:t>
            </a:r>
          </a:p>
        </p:txBody>
      </p:sp>
      <p:sp>
        <p:nvSpPr>
          <p:cNvPr id="21" name="Text Placeholder 6"/>
          <p:cNvSpPr>
            <a:spLocks noGrp="1"/>
          </p:cNvSpPr>
          <p:nvPr>
            <p:ph type="body" sz="quarter" idx="11" hasCustomPrompt="1"/>
          </p:nvPr>
        </p:nvSpPr>
        <p:spPr>
          <a:xfrm>
            <a:off x="400277" y="427704"/>
            <a:ext cx="6231391" cy="249052"/>
          </a:xfrm>
          <a:prstGeom prst="rect">
            <a:avLst/>
          </a:prstGeom>
        </p:spPr>
        <p:txBody>
          <a:bodyPr anchor="ctr">
            <a:noAutofit/>
          </a:bodyPr>
          <a:lstStyle>
            <a:lvl1pPr marL="0" indent="0" algn="l" defTabSz="514304" rtl="0" eaLnBrk="1" latinLnBrk="0" hangingPunct="1">
              <a:lnSpc>
                <a:spcPct val="90000"/>
              </a:lnSpc>
              <a:spcBef>
                <a:spcPts val="750"/>
              </a:spcBef>
              <a:buFont typeface="Arial" panose="020B0604020202020204" pitchFamily="34" charset="0"/>
              <a:buNone/>
              <a:defRPr lang="en-US" sz="1200" kern="1200" dirty="0">
                <a:solidFill>
                  <a:schemeClr val="accent1"/>
                </a:solidFill>
                <a:latin typeface="Lato Light" panose="020F0502020204030203" pitchFamily="34" charset="0"/>
                <a:ea typeface="Lato Light" panose="020F0502020204030203" pitchFamily="34" charset="0"/>
                <a:cs typeface="Lato Light" panose="020F0502020204030203" pitchFamily="34" charset="0"/>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marL="1028700" indent="0" algn="l">
              <a:buNone/>
              <a:defRPr>
                <a:solidFill>
                  <a:schemeClr val="bg1">
                    <a:lumMod val="50000"/>
                  </a:schemeClr>
                </a:solidFill>
              </a:defRPr>
            </a:lvl5pPr>
            <a:lvl6pPr marL="1285875" indent="0">
              <a:buNone/>
              <a:defRPr/>
            </a:lvl6pPr>
            <a:lvl7pPr marL="1543050" indent="0">
              <a:buNone/>
              <a:defRPr/>
            </a:lvl7pPr>
            <a:lvl8pPr marL="1800225" indent="0">
              <a:buNone/>
              <a:defRPr/>
            </a:lvl8pPr>
            <a:lvl9pPr marL="2057400" indent="0">
              <a:buNone/>
              <a:defRPr/>
            </a:lvl9pPr>
          </a:lstStyle>
          <a:p>
            <a:pPr marL="0" lvl="0" indent="0" algn="l" defTabSz="514350" rtl="0" eaLnBrk="1" latinLnBrk="0" hangingPunct="1">
              <a:lnSpc>
                <a:spcPct val="70000"/>
              </a:lnSpc>
              <a:spcBef>
                <a:spcPts val="563"/>
              </a:spcBef>
              <a:buFont typeface="Arial" panose="020B0604020202020204" pitchFamily="34" charset="0"/>
              <a:buNone/>
            </a:pPr>
            <a:r>
              <a:rPr lang="en-US" dirty="0"/>
              <a:t>Click to edit Master text styles level</a:t>
            </a:r>
          </a:p>
        </p:txBody>
      </p:sp>
      <p:grpSp>
        <p:nvGrpSpPr>
          <p:cNvPr id="9" name="Group 8"/>
          <p:cNvGrpSpPr/>
          <p:nvPr userDrawn="1"/>
        </p:nvGrpSpPr>
        <p:grpSpPr>
          <a:xfrm>
            <a:off x="198566" y="6504026"/>
            <a:ext cx="132125" cy="173867"/>
            <a:chOff x="4328868" y="5502988"/>
            <a:chExt cx="500307" cy="493774"/>
          </a:xfrm>
          <a:solidFill>
            <a:schemeClr val="bg1">
              <a:lumMod val="75000"/>
            </a:schemeClr>
          </a:solidFill>
        </p:grpSpPr>
        <p:sp>
          <p:nvSpPr>
            <p:cNvPr id="10" name="Freeform 9">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grpFill/>
            <a:ln>
              <a:noFill/>
            </a:ln>
          </p:spPr>
          <p:txBody>
            <a:bodyPr vert="horz" wrap="square" lIns="91440" tIns="45720" rIns="91440" bIns="45720" numCol="1" anchor="t" anchorCtr="0" compatLnSpc="1">
              <a:prstTxWarp prst="textNoShape">
                <a:avLst/>
              </a:prstTxWarp>
            </a:bodyPr>
            <a:lstStyle/>
            <a:p>
              <a:pPr defTabSz="685800"/>
              <a:endParaRPr lang="id-ID" sz="1350" dirty="0">
                <a:solidFill>
                  <a:srgbClr val="FFFFFF"/>
                </a:solidFill>
                <a:latin typeface="Lato" panose="020F0502020204030203" pitchFamily="34" charset="0"/>
              </a:endParaRPr>
            </a:p>
          </p:txBody>
        </p:sp>
        <p:sp>
          <p:nvSpPr>
            <p:cNvPr id="11" name="Freeform 10">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grpFill/>
            <a:ln>
              <a:noFill/>
            </a:ln>
          </p:spPr>
          <p:txBody>
            <a:bodyPr vert="horz" wrap="square" lIns="91440" tIns="45720" rIns="91440" bIns="45720" numCol="1" anchor="t" anchorCtr="0" compatLnSpc="1">
              <a:prstTxWarp prst="textNoShape">
                <a:avLst/>
              </a:prstTxWarp>
            </a:bodyPr>
            <a:lstStyle/>
            <a:p>
              <a:pPr defTabSz="685800"/>
              <a:endParaRPr lang="id-ID" sz="1350" dirty="0">
                <a:solidFill>
                  <a:srgbClr val="FFFFFF"/>
                </a:solidFill>
                <a:latin typeface="Lato" panose="020F0502020204030203" pitchFamily="34" charset="0"/>
              </a:endParaRPr>
            </a:p>
          </p:txBody>
        </p:sp>
      </p:grpSp>
      <p:grpSp>
        <p:nvGrpSpPr>
          <p:cNvPr id="12" name="Group 11"/>
          <p:cNvGrpSpPr/>
          <p:nvPr userDrawn="1"/>
        </p:nvGrpSpPr>
        <p:grpSpPr>
          <a:xfrm flipH="1">
            <a:off x="381105" y="6504026"/>
            <a:ext cx="132125" cy="173867"/>
            <a:chOff x="4328868" y="5502988"/>
            <a:chExt cx="500307" cy="493774"/>
          </a:xfrm>
          <a:solidFill>
            <a:schemeClr val="bg1">
              <a:lumMod val="75000"/>
            </a:schemeClr>
          </a:solidFill>
        </p:grpSpPr>
        <p:sp>
          <p:nvSpPr>
            <p:cNvPr id="13" name="Freeform 12">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grpFill/>
            <a:ln>
              <a:noFill/>
            </a:ln>
          </p:spPr>
          <p:txBody>
            <a:bodyPr vert="horz" wrap="square" lIns="91440" tIns="45720" rIns="91440" bIns="45720" numCol="1" anchor="t" anchorCtr="0" compatLnSpc="1">
              <a:prstTxWarp prst="textNoShape">
                <a:avLst/>
              </a:prstTxWarp>
            </a:bodyPr>
            <a:lstStyle/>
            <a:p>
              <a:pPr defTabSz="685800"/>
              <a:endParaRPr lang="id-ID" sz="1350" dirty="0">
                <a:solidFill>
                  <a:srgbClr val="FFFFFF"/>
                </a:solidFill>
                <a:latin typeface="Lato" panose="020F0502020204030203" pitchFamily="34" charset="0"/>
              </a:endParaRPr>
            </a:p>
          </p:txBody>
        </p:sp>
        <p:sp>
          <p:nvSpPr>
            <p:cNvPr id="14" name="Freeform 13">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grpFill/>
            <a:ln>
              <a:noFill/>
            </a:ln>
          </p:spPr>
          <p:txBody>
            <a:bodyPr vert="horz" wrap="square" lIns="91440" tIns="45720" rIns="91440" bIns="45720" numCol="1" anchor="t" anchorCtr="0" compatLnSpc="1">
              <a:prstTxWarp prst="textNoShape">
                <a:avLst/>
              </a:prstTxWarp>
            </a:bodyPr>
            <a:lstStyle/>
            <a:p>
              <a:pPr defTabSz="685800"/>
              <a:endParaRPr lang="id-ID" sz="1350" dirty="0">
                <a:solidFill>
                  <a:srgbClr val="FFFFFF"/>
                </a:solidFill>
                <a:latin typeface="Lato" panose="020F0502020204030203" pitchFamily="34" charset="0"/>
              </a:endParaRPr>
            </a:p>
          </p:txBody>
        </p:sp>
      </p:grpSp>
      <p:sp>
        <p:nvSpPr>
          <p:cNvPr id="15" name="Rectangle 14"/>
          <p:cNvSpPr/>
          <p:nvPr userDrawn="1"/>
        </p:nvSpPr>
        <p:spPr>
          <a:xfrm>
            <a:off x="2829988" y="6350367"/>
            <a:ext cx="3484025" cy="346222"/>
          </a:xfrm>
          <a:prstGeom prst="rect">
            <a:avLst/>
          </a:prstGeom>
        </p:spPr>
        <p:txBody>
          <a:bodyPr wrap="square" lIns="68553" tIns="34277" rIns="68553" bIns="34277">
            <a:spAutoFit/>
          </a:bodyPr>
          <a:lstStyle/>
          <a:p>
            <a:pPr algn="ctr" defTabSz="685800"/>
            <a:r>
              <a:rPr lang="id-ID" sz="1050" b="1" dirty="0">
                <a:solidFill>
                  <a:srgbClr val="111111">
                    <a:lumMod val="50000"/>
                    <a:lumOff val="50000"/>
                  </a:srgbClr>
                </a:solidFill>
                <a:latin typeface="Lato Thin" panose="020F0502020204030203" pitchFamily="34" charset="0"/>
                <a:ea typeface="Lato Thin" panose="020F0502020204030203" pitchFamily="34" charset="0"/>
                <a:cs typeface="Lato Thin" panose="020F0502020204030203" pitchFamily="34" charset="0"/>
              </a:rPr>
              <a:t>www.companyname.com</a:t>
            </a:r>
          </a:p>
          <a:p>
            <a:pPr algn="ctr" defTabSz="685800"/>
            <a:r>
              <a:rPr lang="en-US" sz="750" dirty="0">
                <a:solidFill>
                  <a:srgbClr val="FFFFFF">
                    <a:lumMod val="75000"/>
                  </a:srgbClr>
                </a:solidFill>
                <a:latin typeface="Lato Regular" panose="020F0502020204030203" pitchFamily="34" charset="0"/>
                <a:ea typeface="Lato Regular" panose="020F0502020204030203" pitchFamily="34" charset="0"/>
                <a:cs typeface="Lato Regular" panose="020F0502020204030203" pitchFamily="34" charset="0"/>
              </a:rPr>
              <a:t>© 2016 </a:t>
            </a:r>
            <a:r>
              <a:rPr lang="id-ID" sz="750" dirty="0">
                <a:solidFill>
                  <a:srgbClr val="FFFFFF">
                    <a:lumMod val="75000"/>
                  </a:srgbClr>
                </a:solidFill>
                <a:latin typeface="Lato Regular" panose="020F0502020204030203" pitchFamily="34" charset="0"/>
                <a:ea typeface="Lato Regular" panose="020F0502020204030203" pitchFamily="34" charset="0"/>
                <a:cs typeface="Lato Regular" panose="020F0502020204030203" pitchFamily="34" charset="0"/>
              </a:rPr>
              <a:t>PowerPoint Multipurpose Theme</a:t>
            </a:r>
            <a:r>
              <a:rPr lang="en-US" sz="750" dirty="0">
                <a:solidFill>
                  <a:srgbClr val="FFFFFF">
                    <a:lumMod val="75000"/>
                  </a:srgbClr>
                </a:solidFill>
                <a:latin typeface="Lato Regular" panose="020F0502020204030203" pitchFamily="34" charset="0"/>
                <a:ea typeface="Lato Regular" panose="020F0502020204030203" pitchFamily="34" charset="0"/>
                <a:cs typeface="Lato Regular" panose="020F0502020204030203" pitchFamily="34" charset="0"/>
              </a:rPr>
              <a:t>. All Rights Reserved.</a:t>
            </a:r>
            <a:endParaRPr lang="id-ID" sz="750" dirty="0">
              <a:solidFill>
                <a:srgbClr val="FFFFFF">
                  <a:lumMod val="75000"/>
                </a:srgbClr>
              </a:solidFill>
              <a:latin typeface="Lato Regular" panose="020F0502020204030203" pitchFamily="34" charset="0"/>
              <a:ea typeface="Lato Regular" panose="020F0502020204030203" pitchFamily="34" charset="0"/>
              <a:cs typeface="Lato Regular" panose="020F0502020204030203" pitchFamily="34" charset="0"/>
            </a:endParaRPr>
          </a:p>
        </p:txBody>
      </p:sp>
      <p:cxnSp>
        <p:nvCxnSpPr>
          <p:cNvPr id="16" name="Straight Connector 15"/>
          <p:cNvCxnSpPr/>
          <p:nvPr userDrawn="1"/>
        </p:nvCxnSpPr>
        <p:spPr>
          <a:xfrm>
            <a:off x="0" y="6335427"/>
            <a:ext cx="9144000" cy="0"/>
          </a:xfrm>
          <a:prstGeom prst="line">
            <a:avLst/>
          </a:prstGeom>
          <a:ln w="19050">
            <a:solidFill>
              <a:schemeClr val="tx2">
                <a:lumMod val="95000"/>
              </a:schemeClr>
            </a:solidFill>
          </a:ln>
        </p:spPr>
        <p:style>
          <a:lnRef idx="1">
            <a:schemeClr val="accent1"/>
          </a:lnRef>
          <a:fillRef idx="0">
            <a:schemeClr val="accent1"/>
          </a:fillRef>
          <a:effectRef idx="0">
            <a:schemeClr val="accent1"/>
          </a:effectRef>
          <a:fontRef idx="minor">
            <a:schemeClr val="tx1"/>
          </a:fontRef>
        </p:style>
      </p:cxnSp>
      <p:sp>
        <p:nvSpPr>
          <p:cNvPr id="17" name="Oval 16"/>
          <p:cNvSpPr/>
          <p:nvPr userDrawn="1"/>
        </p:nvSpPr>
        <p:spPr>
          <a:xfrm>
            <a:off x="8608596" y="6162241"/>
            <a:ext cx="241002" cy="321336"/>
          </a:xfrm>
          <a:prstGeom prst="ellipse">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lIns="34283" tIns="17142" rIns="34283" bIns="17142" rtlCol="0" anchor="ctr"/>
          <a:lstStyle/>
          <a:p>
            <a:pPr algn="ctr" defTabSz="685800"/>
            <a:endParaRPr lang="en-US" sz="1350" dirty="0">
              <a:solidFill>
                <a:srgbClr val="FFFFFF"/>
              </a:solidFill>
              <a:latin typeface="Lato" panose="020F0502020204030203" pitchFamily="34" charset="0"/>
            </a:endParaRPr>
          </a:p>
        </p:txBody>
      </p:sp>
      <p:sp>
        <p:nvSpPr>
          <p:cNvPr id="18" name="TextBox 17"/>
          <p:cNvSpPr txBox="1"/>
          <p:nvPr userDrawn="1"/>
        </p:nvSpPr>
        <p:spPr>
          <a:xfrm>
            <a:off x="8602581" y="6219262"/>
            <a:ext cx="242641" cy="173098"/>
          </a:xfrm>
          <a:prstGeom prst="rect">
            <a:avLst/>
          </a:prstGeom>
          <a:noFill/>
        </p:spPr>
        <p:txBody>
          <a:bodyPr wrap="none" lIns="68553" tIns="34277" rIns="68553" bIns="34277" rtlCol="0">
            <a:spAutoFit/>
          </a:bodyPr>
          <a:lstStyle/>
          <a:p>
            <a:pPr algn="ctr" defTabSz="685800"/>
            <a:fld id="{260E2A6B-A809-4840-BF14-8648BC0BDF87}" type="slidenum">
              <a:rPr lang="id-ID" sz="675">
                <a:solidFill>
                  <a:srgbClr val="FFFFFF"/>
                </a:solidFill>
                <a:latin typeface="Lato Regular" panose="020F0502020204030203" pitchFamily="34" charset="0"/>
                <a:ea typeface="Lato Regular" panose="020F0502020204030203" pitchFamily="34" charset="0"/>
                <a:cs typeface="Lato Regular" panose="020F0502020204030203" pitchFamily="34" charset="0"/>
              </a:rPr>
              <a:pPr algn="ctr" defTabSz="685800"/>
              <a:t>‹#›</a:t>
            </a:fld>
            <a:endParaRPr lang="id-ID" sz="1050" dirty="0">
              <a:solidFill>
                <a:srgbClr val="FFFFFF"/>
              </a:solidFill>
              <a:latin typeface="Lato Regular" panose="020F0502020204030203" pitchFamily="34" charset="0"/>
              <a:ea typeface="Lato Regular" panose="020F0502020204030203" pitchFamily="34" charset="0"/>
              <a:cs typeface="Lato Regular" panose="020F0502020204030203" pitchFamily="34" charset="0"/>
            </a:endParaRPr>
          </a:p>
        </p:txBody>
      </p:sp>
      <p:sp>
        <p:nvSpPr>
          <p:cNvPr id="22" name="Picture Placeholder 11"/>
          <p:cNvSpPr>
            <a:spLocks noGrp="1"/>
          </p:cNvSpPr>
          <p:nvPr>
            <p:ph type="pic" sz="quarter" idx="12"/>
          </p:nvPr>
        </p:nvSpPr>
        <p:spPr>
          <a:xfrm>
            <a:off x="433946" y="1656874"/>
            <a:ext cx="1932911" cy="2741613"/>
          </a:xfrm>
          <a:prstGeom prst="rect">
            <a:avLst/>
          </a:prstGeom>
        </p:spPr>
      </p:sp>
      <p:sp>
        <p:nvSpPr>
          <p:cNvPr id="23" name="Picture Placeholder 12"/>
          <p:cNvSpPr>
            <a:spLocks noGrp="1"/>
          </p:cNvSpPr>
          <p:nvPr>
            <p:ph type="pic" sz="quarter" idx="13"/>
          </p:nvPr>
        </p:nvSpPr>
        <p:spPr>
          <a:xfrm>
            <a:off x="2546182" y="1656874"/>
            <a:ext cx="1930692" cy="2741613"/>
          </a:xfrm>
          <a:prstGeom prst="rect">
            <a:avLst/>
          </a:prstGeom>
        </p:spPr>
      </p:sp>
      <p:sp>
        <p:nvSpPr>
          <p:cNvPr id="24" name="Picture Placeholder 13"/>
          <p:cNvSpPr>
            <a:spLocks noGrp="1"/>
          </p:cNvSpPr>
          <p:nvPr>
            <p:ph type="pic" sz="quarter" idx="14"/>
          </p:nvPr>
        </p:nvSpPr>
        <p:spPr>
          <a:xfrm>
            <a:off x="4652318" y="1656874"/>
            <a:ext cx="1934503" cy="2741613"/>
          </a:xfrm>
          <a:prstGeom prst="rect">
            <a:avLst/>
          </a:prstGeom>
        </p:spPr>
      </p:sp>
      <p:sp>
        <p:nvSpPr>
          <p:cNvPr id="25" name="Picture Placeholder 15"/>
          <p:cNvSpPr>
            <a:spLocks noGrp="1"/>
          </p:cNvSpPr>
          <p:nvPr>
            <p:ph type="pic" sz="quarter" idx="15"/>
          </p:nvPr>
        </p:nvSpPr>
        <p:spPr>
          <a:xfrm>
            <a:off x="6761864" y="1656874"/>
            <a:ext cx="1934217" cy="2741613"/>
          </a:xfrm>
          <a:prstGeom prst="rect">
            <a:avLst/>
          </a:prstGeom>
        </p:spPr>
      </p:sp>
    </p:spTree>
    <p:extLst>
      <p:ext uri="{BB962C8B-B14F-4D97-AF65-F5344CB8AC3E}">
        <p14:creationId xmlns:p14="http://schemas.microsoft.com/office/powerpoint/2010/main" val="4185101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25FB82-4FD2-412E-A6A4-C5BC9029FC7B}" type="datetimeFigureOut">
              <a:rPr lang="en-GB" smtClean="0"/>
              <a:t>14/07/2026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BA812BE-0180-48FF-ABEA-BFAA5B888543}" type="slidenum">
              <a:rPr lang="en-GB" smtClean="0"/>
              <a:t>‹#›</a:t>
            </a:fld>
            <a:endParaRPr lang="en-GB"/>
          </a:p>
        </p:txBody>
      </p:sp>
    </p:spTree>
    <p:extLst>
      <p:ext uri="{BB962C8B-B14F-4D97-AF65-F5344CB8AC3E}">
        <p14:creationId xmlns:p14="http://schemas.microsoft.com/office/powerpoint/2010/main" val="174944047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Project Details With Image">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550928" y="1699836"/>
            <a:ext cx="5147447" cy="2319863"/>
          </a:xfrm>
          <a:prstGeom prst="rect">
            <a:avLst/>
          </a:prstGeom>
        </p:spPr>
        <p:txBody>
          <a:bodyPr anchor="ctr"/>
          <a:lstStyle>
            <a:lvl1pPr algn="ctr">
              <a:defRPr sz="1200">
                <a:solidFill>
                  <a:schemeClr val="bg1">
                    <a:lumMod val="65000"/>
                  </a:schemeClr>
                </a:solidFill>
                <a:latin typeface="Lato Light" panose="020F0502020204030203" pitchFamily="34" charset="0"/>
                <a:ea typeface="Lato Light" panose="020F0502020204030203" pitchFamily="34" charset="0"/>
                <a:cs typeface="Lato Light" panose="020F0502020204030203" pitchFamily="34" charset="0"/>
              </a:defRPr>
            </a:lvl1pPr>
          </a:lstStyle>
          <a:p>
            <a:endParaRPr lang="en-US"/>
          </a:p>
        </p:txBody>
      </p:sp>
      <p:sp>
        <p:nvSpPr>
          <p:cNvPr id="18" name="Title 1"/>
          <p:cNvSpPr>
            <a:spLocks noGrp="1"/>
          </p:cNvSpPr>
          <p:nvPr>
            <p:ph type="title"/>
          </p:nvPr>
        </p:nvSpPr>
        <p:spPr>
          <a:xfrm>
            <a:off x="400278" y="727035"/>
            <a:ext cx="6231391" cy="396235"/>
          </a:xfrm>
          <a:prstGeom prst="rect">
            <a:avLst/>
          </a:prstGeom>
        </p:spPr>
        <p:txBody>
          <a:bodyPr anchor="ctr">
            <a:noAutofit/>
          </a:bodyPr>
          <a:lstStyle>
            <a:lvl1pPr algn="l" defTabSz="514350" rtl="0" eaLnBrk="1" latinLnBrk="0" hangingPunct="1">
              <a:lnSpc>
                <a:spcPct val="90000"/>
              </a:lnSpc>
              <a:spcBef>
                <a:spcPct val="0"/>
              </a:spcBef>
              <a:buNone/>
              <a:defRPr lang="en-US" sz="2700" b="1" kern="1200" dirty="0">
                <a:solidFill>
                  <a:schemeClr val="bg2"/>
                </a:solidFill>
                <a:latin typeface="Lato Regular" panose="020F0502020204030203" pitchFamily="34" charset="0"/>
                <a:ea typeface="Lato Regular" panose="020F0502020204030203" pitchFamily="34" charset="0"/>
                <a:cs typeface="Lato Regular" panose="020F0502020204030203" pitchFamily="34" charset="0"/>
              </a:defRPr>
            </a:lvl1pPr>
          </a:lstStyle>
          <a:p>
            <a:r>
              <a:rPr lang="en-US" dirty="0"/>
              <a:t>Click to edit Master title style</a:t>
            </a:r>
          </a:p>
        </p:txBody>
      </p:sp>
      <p:sp>
        <p:nvSpPr>
          <p:cNvPr id="19" name="Text Placeholder 6"/>
          <p:cNvSpPr>
            <a:spLocks noGrp="1"/>
          </p:cNvSpPr>
          <p:nvPr>
            <p:ph type="body" sz="quarter" idx="10" hasCustomPrompt="1"/>
          </p:nvPr>
        </p:nvSpPr>
        <p:spPr>
          <a:xfrm>
            <a:off x="397907" y="1188297"/>
            <a:ext cx="6255884" cy="228598"/>
          </a:xfrm>
          <a:prstGeom prst="rect">
            <a:avLst/>
          </a:prstGeom>
        </p:spPr>
        <p:txBody>
          <a:bodyPr anchor="ctr">
            <a:noAutofit/>
          </a:bodyPr>
          <a:lstStyle>
            <a:lvl1pPr marL="0" indent="0" algn="l" defTabSz="685800" rtl="0" eaLnBrk="1" latinLnBrk="0" hangingPunct="1">
              <a:lnSpc>
                <a:spcPct val="90000"/>
              </a:lnSpc>
              <a:spcBef>
                <a:spcPts val="750"/>
              </a:spcBef>
              <a:buFont typeface="Arial" panose="020B0604020202020204" pitchFamily="34" charset="0"/>
              <a:buNone/>
              <a:defRPr lang="en-US" sz="1350" kern="1200" dirty="0">
                <a:solidFill>
                  <a:schemeClr val="bg1">
                    <a:lumMod val="50000"/>
                  </a:schemeClr>
                </a:solidFill>
                <a:latin typeface="Lato Light" panose="020F0502020204030203" pitchFamily="34" charset="0"/>
                <a:ea typeface="Lato Light" panose="020F0502020204030203" pitchFamily="34" charset="0"/>
                <a:cs typeface="Lato Light" panose="020F0502020204030203" pitchFamily="34" charset="0"/>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marL="1028700" indent="0" algn="l">
              <a:buNone/>
              <a:defRPr>
                <a:solidFill>
                  <a:schemeClr val="bg1">
                    <a:lumMod val="50000"/>
                  </a:schemeClr>
                </a:solidFill>
              </a:defRPr>
            </a:lvl5pPr>
            <a:lvl6pPr marL="1285875" indent="0">
              <a:buNone/>
              <a:defRPr/>
            </a:lvl6pPr>
            <a:lvl7pPr marL="1543050" indent="0">
              <a:buNone/>
              <a:defRPr/>
            </a:lvl7pPr>
            <a:lvl8pPr marL="1800225" indent="0">
              <a:buNone/>
              <a:defRPr/>
            </a:lvl8pPr>
            <a:lvl9pPr marL="2057400" indent="0">
              <a:buNone/>
              <a:defRPr/>
            </a:lvl9pPr>
          </a:lstStyle>
          <a:p>
            <a:pPr marL="0" lvl="0" indent="0" algn="l" defTabSz="514350" rtl="0" eaLnBrk="1" latinLnBrk="0" hangingPunct="1">
              <a:lnSpc>
                <a:spcPct val="70000"/>
              </a:lnSpc>
              <a:spcBef>
                <a:spcPts val="563"/>
              </a:spcBef>
              <a:buFont typeface="Arial" panose="020B0604020202020204" pitchFamily="34" charset="0"/>
              <a:buNone/>
            </a:pPr>
            <a:r>
              <a:rPr lang="en-US" dirty="0"/>
              <a:t>Click to edit Master text styles level</a:t>
            </a:r>
          </a:p>
        </p:txBody>
      </p:sp>
      <p:sp>
        <p:nvSpPr>
          <p:cNvPr id="20" name="Text Placeholder 6"/>
          <p:cNvSpPr>
            <a:spLocks noGrp="1"/>
          </p:cNvSpPr>
          <p:nvPr>
            <p:ph type="body" sz="quarter" idx="11" hasCustomPrompt="1"/>
          </p:nvPr>
        </p:nvSpPr>
        <p:spPr>
          <a:xfrm>
            <a:off x="400277" y="427704"/>
            <a:ext cx="6231391" cy="249052"/>
          </a:xfrm>
          <a:prstGeom prst="rect">
            <a:avLst/>
          </a:prstGeom>
        </p:spPr>
        <p:txBody>
          <a:bodyPr anchor="ctr">
            <a:noAutofit/>
          </a:bodyPr>
          <a:lstStyle>
            <a:lvl1pPr marL="0" indent="0" algn="l" defTabSz="514304" rtl="0" eaLnBrk="1" latinLnBrk="0" hangingPunct="1">
              <a:lnSpc>
                <a:spcPct val="90000"/>
              </a:lnSpc>
              <a:spcBef>
                <a:spcPts val="750"/>
              </a:spcBef>
              <a:buFont typeface="Arial" panose="020B0604020202020204" pitchFamily="34" charset="0"/>
              <a:buNone/>
              <a:defRPr lang="en-US" sz="1200" kern="1200" dirty="0">
                <a:solidFill>
                  <a:schemeClr val="accent1"/>
                </a:solidFill>
                <a:latin typeface="Lato Light" panose="020F0502020204030203" pitchFamily="34" charset="0"/>
                <a:ea typeface="Lato Light" panose="020F0502020204030203" pitchFamily="34" charset="0"/>
                <a:cs typeface="Lato Light" panose="020F0502020204030203" pitchFamily="34" charset="0"/>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marL="1028700" indent="0" algn="l">
              <a:buNone/>
              <a:defRPr>
                <a:solidFill>
                  <a:schemeClr val="bg1">
                    <a:lumMod val="50000"/>
                  </a:schemeClr>
                </a:solidFill>
              </a:defRPr>
            </a:lvl5pPr>
            <a:lvl6pPr marL="1285875" indent="0">
              <a:buNone/>
              <a:defRPr/>
            </a:lvl6pPr>
            <a:lvl7pPr marL="1543050" indent="0">
              <a:buNone/>
              <a:defRPr/>
            </a:lvl7pPr>
            <a:lvl8pPr marL="1800225" indent="0">
              <a:buNone/>
              <a:defRPr/>
            </a:lvl8pPr>
            <a:lvl9pPr marL="2057400" indent="0">
              <a:buNone/>
              <a:defRPr/>
            </a:lvl9pPr>
          </a:lstStyle>
          <a:p>
            <a:pPr marL="0" lvl="0" indent="0" algn="l" defTabSz="514350" rtl="0" eaLnBrk="1" latinLnBrk="0" hangingPunct="1">
              <a:lnSpc>
                <a:spcPct val="70000"/>
              </a:lnSpc>
              <a:spcBef>
                <a:spcPts val="563"/>
              </a:spcBef>
              <a:buFont typeface="Arial" panose="020B0604020202020204" pitchFamily="34" charset="0"/>
              <a:buNone/>
            </a:pPr>
            <a:r>
              <a:rPr lang="en-US" dirty="0"/>
              <a:t>Click to edit Master text styles level</a:t>
            </a:r>
          </a:p>
        </p:txBody>
      </p:sp>
      <p:grpSp>
        <p:nvGrpSpPr>
          <p:cNvPr id="6" name="Group 5"/>
          <p:cNvGrpSpPr/>
          <p:nvPr userDrawn="1"/>
        </p:nvGrpSpPr>
        <p:grpSpPr>
          <a:xfrm>
            <a:off x="198566" y="6504026"/>
            <a:ext cx="132125" cy="173867"/>
            <a:chOff x="4328868" y="5502988"/>
            <a:chExt cx="500307" cy="493774"/>
          </a:xfrm>
          <a:solidFill>
            <a:schemeClr val="bg1">
              <a:lumMod val="75000"/>
            </a:schemeClr>
          </a:solidFill>
        </p:grpSpPr>
        <p:sp>
          <p:nvSpPr>
            <p:cNvPr id="7" name="Freeform 6">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grpFill/>
            <a:ln>
              <a:noFill/>
            </a:ln>
          </p:spPr>
          <p:txBody>
            <a:bodyPr vert="horz" wrap="square" lIns="91440" tIns="45720" rIns="91440" bIns="45720" numCol="1" anchor="t" anchorCtr="0" compatLnSpc="1">
              <a:prstTxWarp prst="textNoShape">
                <a:avLst/>
              </a:prstTxWarp>
            </a:bodyPr>
            <a:lstStyle/>
            <a:p>
              <a:pPr defTabSz="685800"/>
              <a:endParaRPr lang="id-ID" sz="1350" dirty="0">
                <a:solidFill>
                  <a:srgbClr val="FFFFFF"/>
                </a:solidFill>
                <a:latin typeface="Lato" panose="020F0502020204030203" pitchFamily="34" charset="0"/>
              </a:endParaRPr>
            </a:p>
          </p:txBody>
        </p:sp>
        <p:sp>
          <p:nvSpPr>
            <p:cNvPr id="8" name="Freeform 7">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grpFill/>
            <a:ln>
              <a:noFill/>
            </a:ln>
          </p:spPr>
          <p:txBody>
            <a:bodyPr vert="horz" wrap="square" lIns="91440" tIns="45720" rIns="91440" bIns="45720" numCol="1" anchor="t" anchorCtr="0" compatLnSpc="1">
              <a:prstTxWarp prst="textNoShape">
                <a:avLst/>
              </a:prstTxWarp>
            </a:bodyPr>
            <a:lstStyle/>
            <a:p>
              <a:pPr defTabSz="685800"/>
              <a:endParaRPr lang="id-ID" sz="1350" dirty="0">
                <a:solidFill>
                  <a:srgbClr val="FFFFFF"/>
                </a:solidFill>
                <a:latin typeface="Lato" panose="020F0502020204030203" pitchFamily="34" charset="0"/>
              </a:endParaRPr>
            </a:p>
          </p:txBody>
        </p:sp>
      </p:grpSp>
      <p:grpSp>
        <p:nvGrpSpPr>
          <p:cNvPr id="9" name="Group 8"/>
          <p:cNvGrpSpPr/>
          <p:nvPr userDrawn="1"/>
        </p:nvGrpSpPr>
        <p:grpSpPr>
          <a:xfrm flipH="1">
            <a:off x="381105" y="6504026"/>
            <a:ext cx="132125" cy="173867"/>
            <a:chOff x="4328868" y="5502988"/>
            <a:chExt cx="500307" cy="493774"/>
          </a:xfrm>
          <a:solidFill>
            <a:schemeClr val="bg1">
              <a:lumMod val="75000"/>
            </a:schemeClr>
          </a:solidFill>
        </p:grpSpPr>
        <p:sp>
          <p:nvSpPr>
            <p:cNvPr id="10" name="Freeform 9">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grpFill/>
            <a:ln>
              <a:noFill/>
            </a:ln>
          </p:spPr>
          <p:txBody>
            <a:bodyPr vert="horz" wrap="square" lIns="91440" tIns="45720" rIns="91440" bIns="45720" numCol="1" anchor="t" anchorCtr="0" compatLnSpc="1">
              <a:prstTxWarp prst="textNoShape">
                <a:avLst/>
              </a:prstTxWarp>
            </a:bodyPr>
            <a:lstStyle/>
            <a:p>
              <a:pPr defTabSz="685800"/>
              <a:endParaRPr lang="id-ID" sz="1350" dirty="0">
                <a:solidFill>
                  <a:srgbClr val="FFFFFF"/>
                </a:solidFill>
                <a:latin typeface="Lato" panose="020F0502020204030203" pitchFamily="34" charset="0"/>
              </a:endParaRPr>
            </a:p>
          </p:txBody>
        </p:sp>
        <p:sp>
          <p:nvSpPr>
            <p:cNvPr id="11" name="Freeform 10">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grpFill/>
            <a:ln>
              <a:noFill/>
            </a:ln>
          </p:spPr>
          <p:txBody>
            <a:bodyPr vert="horz" wrap="square" lIns="91440" tIns="45720" rIns="91440" bIns="45720" numCol="1" anchor="t" anchorCtr="0" compatLnSpc="1">
              <a:prstTxWarp prst="textNoShape">
                <a:avLst/>
              </a:prstTxWarp>
            </a:bodyPr>
            <a:lstStyle/>
            <a:p>
              <a:pPr defTabSz="685800"/>
              <a:endParaRPr lang="id-ID" sz="1350" dirty="0">
                <a:solidFill>
                  <a:srgbClr val="FFFFFF"/>
                </a:solidFill>
                <a:latin typeface="Lato" panose="020F0502020204030203" pitchFamily="34" charset="0"/>
              </a:endParaRPr>
            </a:p>
          </p:txBody>
        </p:sp>
      </p:grpSp>
      <p:sp>
        <p:nvSpPr>
          <p:cNvPr id="12" name="Rectangle 11"/>
          <p:cNvSpPr/>
          <p:nvPr userDrawn="1"/>
        </p:nvSpPr>
        <p:spPr>
          <a:xfrm>
            <a:off x="2829988" y="6350367"/>
            <a:ext cx="3484025" cy="346222"/>
          </a:xfrm>
          <a:prstGeom prst="rect">
            <a:avLst/>
          </a:prstGeom>
        </p:spPr>
        <p:txBody>
          <a:bodyPr wrap="square" lIns="68553" tIns="34277" rIns="68553" bIns="34277">
            <a:spAutoFit/>
          </a:bodyPr>
          <a:lstStyle/>
          <a:p>
            <a:pPr algn="ctr" defTabSz="685800"/>
            <a:r>
              <a:rPr lang="id-ID" sz="1050" b="1" dirty="0">
                <a:solidFill>
                  <a:srgbClr val="111111">
                    <a:lumMod val="50000"/>
                    <a:lumOff val="50000"/>
                  </a:srgbClr>
                </a:solidFill>
                <a:latin typeface="Lato Thin" panose="020F0502020204030203" pitchFamily="34" charset="0"/>
                <a:ea typeface="Lato Thin" panose="020F0502020204030203" pitchFamily="34" charset="0"/>
                <a:cs typeface="Lato Thin" panose="020F0502020204030203" pitchFamily="34" charset="0"/>
              </a:rPr>
              <a:t>www.companyname.com</a:t>
            </a:r>
          </a:p>
          <a:p>
            <a:pPr algn="ctr" defTabSz="685800"/>
            <a:r>
              <a:rPr lang="en-US" sz="750" dirty="0">
                <a:solidFill>
                  <a:srgbClr val="FFFFFF">
                    <a:lumMod val="75000"/>
                  </a:srgbClr>
                </a:solidFill>
                <a:latin typeface="Lato Regular" panose="020F0502020204030203" pitchFamily="34" charset="0"/>
                <a:ea typeface="Lato Regular" panose="020F0502020204030203" pitchFamily="34" charset="0"/>
                <a:cs typeface="Lato Regular" panose="020F0502020204030203" pitchFamily="34" charset="0"/>
              </a:rPr>
              <a:t>© 2016 </a:t>
            </a:r>
            <a:r>
              <a:rPr lang="id-ID" sz="750" dirty="0">
                <a:solidFill>
                  <a:srgbClr val="FFFFFF">
                    <a:lumMod val="75000"/>
                  </a:srgbClr>
                </a:solidFill>
                <a:latin typeface="Lato Regular" panose="020F0502020204030203" pitchFamily="34" charset="0"/>
                <a:ea typeface="Lato Regular" panose="020F0502020204030203" pitchFamily="34" charset="0"/>
                <a:cs typeface="Lato Regular" panose="020F0502020204030203" pitchFamily="34" charset="0"/>
              </a:rPr>
              <a:t>PowerPoint Multipurpose Theme</a:t>
            </a:r>
            <a:r>
              <a:rPr lang="en-US" sz="750" dirty="0">
                <a:solidFill>
                  <a:srgbClr val="FFFFFF">
                    <a:lumMod val="75000"/>
                  </a:srgbClr>
                </a:solidFill>
                <a:latin typeface="Lato Regular" panose="020F0502020204030203" pitchFamily="34" charset="0"/>
                <a:ea typeface="Lato Regular" panose="020F0502020204030203" pitchFamily="34" charset="0"/>
                <a:cs typeface="Lato Regular" panose="020F0502020204030203" pitchFamily="34" charset="0"/>
              </a:rPr>
              <a:t>. All Rights Reserved.</a:t>
            </a:r>
            <a:endParaRPr lang="id-ID" sz="750" dirty="0">
              <a:solidFill>
                <a:srgbClr val="FFFFFF">
                  <a:lumMod val="75000"/>
                </a:srgbClr>
              </a:solidFill>
              <a:latin typeface="Lato Regular" panose="020F0502020204030203" pitchFamily="34" charset="0"/>
              <a:ea typeface="Lato Regular" panose="020F0502020204030203" pitchFamily="34" charset="0"/>
              <a:cs typeface="Lato Regular" panose="020F0502020204030203" pitchFamily="34" charset="0"/>
            </a:endParaRPr>
          </a:p>
        </p:txBody>
      </p:sp>
      <p:cxnSp>
        <p:nvCxnSpPr>
          <p:cNvPr id="13" name="Straight Connector 12"/>
          <p:cNvCxnSpPr/>
          <p:nvPr userDrawn="1"/>
        </p:nvCxnSpPr>
        <p:spPr>
          <a:xfrm>
            <a:off x="0" y="6335427"/>
            <a:ext cx="9144000" cy="0"/>
          </a:xfrm>
          <a:prstGeom prst="line">
            <a:avLst/>
          </a:prstGeom>
          <a:ln w="19050">
            <a:solidFill>
              <a:schemeClr val="tx2">
                <a:lumMod val="95000"/>
              </a:schemeClr>
            </a:solidFill>
          </a:ln>
        </p:spPr>
        <p:style>
          <a:lnRef idx="1">
            <a:schemeClr val="accent1"/>
          </a:lnRef>
          <a:fillRef idx="0">
            <a:schemeClr val="accent1"/>
          </a:fillRef>
          <a:effectRef idx="0">
            <a:schemeClr val="accent1"/>
          </a:effectRef>
          <a:fontRef idx="minor">
            <a:schemeClr val="tx1"/>
          </a:fontRef>
        </p:style>
      </p:cxnSp>
      <p:sp>
        <p:nvSpPr>
          <p:cNvPr id="14" name="Oval 13"/>
          <p:cNvSpPr/>
          <p:nvPr userDrawn="1"/>
        </p:nvSpPr>
        <p:spPr>
          <a:xfrm>
            <a:off x="8608596" y="6162241"/>
            <a:ext cx="241002" cy="321336"/>
          </a:xfrm>
          <a:prstGeom prst="ellipse">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lIns="34283" tIns="17142" rIns="34283" bIns="17142" rtlCol="0" anchor="ctr"/>
          <a:lstStyle/>
          <a:p>
            <a:pPr algn="ctr" defTabSz="685800"/>
            <a:endParaRPr lang="en-US" sz="1350" dirty="0">
              <a:solidFill>
                <a:srgbClr val="FFFFFF"/>
              </a:solidFill>
              <a:latin typeface="Lato" panose="020F0502020204030203" pitchFamily="34" charset="0"/>
            </a:endParaRPr>
          </a:p>
        </p:txBody>
      </p:sp>
      <p:sp>
        <p:nvSpPr>
          <p:cNvPr id="15" name="TextBox 14"/>
          <p:cNvSpPr txBox="1"/>
          <p:nvPr userDrawn="1"/>
        </p:nvSpPr>
        <p:spPr>
          <a:xfrm>
            <a:off x="8602581" y="6219262"/>
            <a:ext cx="242641" cy="173098"/>
          </a:xfrm>
          <a:prstGeom prst="rect">
            <a:avLst/>
          </a:prstGeom>
          <a:noFill/>
        </p:spPr>
        <p:txBody>
          <a:bodyPr wrap="none" lIns="68553" tIns="34277" rIns="68553" bIns="34277" rtlCol="0">
            <a:spAutoFit/>
          </a:bodyPr>
          <a:lstStyle/>
          <a:p>
            <a:pPr algn="ctr" defTabSz="685800"/>
            <a:fld id="{260E2A6B-A809-4840-BF14-8648BC0BDF87}" type="slidenum">
              <a:rPr lang="id-ID" sz="675">
                <a:solidFill>
                  <a:srgbClr val="FFFFFF"/>
                </a:solidFill>
                <a:latin typeface="Lato Regular" panose="020F0502020204030203" pitchFamily="34" charset="0"/>
                <a:ea typeface="Lato Regular" panose="020F0502020204030203" pitchFamily="34" charset="0"/>
                <a:cs typeface="Lato Regular" panose="020F0502020204030203" pitchFamily="34" charset="0"/>
              </a:rPr>
              <a:pPr algn="ctr" defTabSz="685800"/>
              <a:t>‹#›</a:t>
            </a:fld>
            <a:endParaRPr lang="id-ID" sz="1050" dirty="0">
              <a:solidFill>
                <a:srgbClr val="FFFFFF"/>
              </a:solidFill>
              <a:latin typeface="Lato Regular" panose="020F0502020204030203" pitchFamily="34" charset="0"/>
              <a:ea typeface="Lato Regular" panose="020F0502020204030203" pitchFamily="34" charset="0"/>
              <a:cs typeface="Lato Regular" panose="020F0502020204030203" pitchFamily="34" charset="0"/>
            </a:endParaRPr>
          </a:p>
        </p:txBody>
      </p:sp>
    </p:spTree>
    <p:extLst>
      <p:ext uri="{BB962C8B-B14F-4D97-AF65-F5344CB8AC3E}">
        <p14:creationId xmlns:p14="http://schemas.microsoft.com/office/powerpoint/2010/main" val="16035812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Single Image Chart">
    <p:spTree>
      <p:nvGrpSpPr>
        <p:cNvPr id="1" name=""/>
        <p:cNvGrpSpPr/>
        <p:nvPr/>
      </p:nvGrpSpPr>
      <p:grpSpPr>
        <a:xfrm>
          <a:off x="0" y="0"/>
          <a:ext cx="0" cy="0"/>
          <a:chOff x="0" y="0"/>
          <a:chExt cx="0" cy="0"/>
        </a:xfrm>
      </p:grpSpPr>
      <p:sp>
        <p:nvSpPr>
          <p:cNvPr id="18" name="Picture Placeholder 18"/>
          <p:cNvSpPr>
            <a:spLocks noGrp="1"/>
          </p:cNvSpPr>
          <p:nvPr>
            <p:ph type="pic" sz="quarter" idx="12"/>
          </p:nvPr>
        </p:nvSpPr>
        <p:spPr>
          <a:xfrm>
            <a:off x="467591" y="1554480"/>
            <a:ext cx="4613564" cy="4347557"/>
          </a:xfrm>
          <a:prstGeom prst="rect">
            <a:avLst/>
          </a:prstGeom>
        </p:spPr>
      </p:sp>
      <p:sp>
        <p:nvSpPr>
          <p:cNvPr id="19" name="Title 1"/>
          <p:cNvSpPr>
            <a:spLocks noGrp="1"/>
          </p:cNvSpPr>
          <p:nvPr>
            <p:ph type="title"/>
          </p:nvPr>
        </p:nvSpPr>
        <p:spPr>
          <a:xfrm>
            <a:off x="400278" y="727035"/>
            <a:ext cx="6231391" cy="396235"/>
          </a:xfrm>
          <a:prstGeom prst="rect">
            <a:avLst/>
          </a:prstGeom>
        </p:spPr>
        <p:txBody>
          <a:bodyPr anchor="ctr">
            <a:noAutofit/>
          </a:bodyPr>
          <a:lstStyle>
            <a:lvl1pPr algn="l" defTabSz="514350" rtl="0" eaLnBrk="1" latinLnBrk="0" hangingPunct="1">
              <a:lnSpc>
                <a:spcPct val="90000"/>
              </a:lnSpc>
              <a:spcBef>
                <a:spcPct val="0"/>
              </a:spcBef>
              <a:buNone/>
              <a:defRPr lang="en-US" sz="2700" b="1" kern="1200" dirty="0">
                <a:solidFill>
                  <a:schemeClr val="bg2"/>
                </a:solidFill>
                <a:latin typeface="Lato Regular" panose="020F0502020204030203" pitchFamily="34" charset="0"/>
                <a:ea typeface="Lato Regular" panose="020F0502020204030203" pitchFamily="34" charset="0"/>
                <a:cs typeface="Lato Regular" panose="020F0502020204030203" pitchFamily="34" charset="0"/>
              </a:defRPr>
            </a:lvl1pPr>
          </a:lstStyle>
          <a:p>
            <a:r>
              <a:rPr lang="en-US" dirty="0"/>
              <a:t>Click to edit Master title style</a:t>
            </a:r>
          </a:p>
        </p:txBody>
      </p:sp>
      <p:sp>
        <p:nvSpPr>
          <p:cNvPr id="20" name="Text Placeholder 6"/>
          <p:cNvSpPr>
            <a:spLocks noGrp="1"/>
          </p:cNvSpPr>
          <p:nvPr>
            <p:ph type="body" sz="quarter" idx="10" hasCustomPrompt="1"/>
          </p:nvPr>
        </p:nvSpPr>
        <p:spPr>
          <a:xfrm>
            <a:off x="397907" y="1188297"/>
            <a:ext cx="6255884" cy="228598"/>
          </a:xfrm>
          <a:prstGeom prst="rect">
            <a:avLst/>
          </a:prstGeom>
        </p:spPr>
        <p:txBody>
          <a:bodyPr anchor="ctr">
            <a:noAutofit/>
          </a:bodyPr>
          <a:lstStyle>
            <a:lvl1pPr marL="0" indent="0" algn="l" defTabSz="685800" rtl="0" eaLnBrk="1" latinLnBrk="0" hangingPunct="1">
              <a:lnSpc>
                <a:spcPct val="90000"/>
              </a:lnSpc>
              <a:spcBef>
                <a:spcPts val="750"/>
              </a:spcBef>
              <a:buFont typeface="Arial" panose="020B0604020202020204" pitchFamily="34" charset="0"/>
              <a:buNone/>
              <a:defRPr lang="en-US" sz="1350" kern="1200" dirty="0">
                <a:solidFill>
                  <a:schemeClr val="bg1">
                    <a:lumMod val="50000"/>
                  </a:schemeClr>
                </a:solidFill>
                <a:latin typeface="Lato Light" panose="020F0502020204030203" pitchFamily="34" charset="0"/>
                <a:ea typeface="Lato Light" panose="020F0502020204030203" pitchFamily="34" charset="0"/>
                <a:cs typeface="Lato Light" panose="020F0502020204030203" pitchFamily="34" charset="0"/>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marL="1028700" indent="0" algn="l">
              <a:buNone/>
              <a:defRPr>
                <a:solidFill>
                  <a:schemeClr val="bg1">
                    <a:lumMod val="50000"/>
                  </a:schemeClr>
                </a:solidFill>
              </a:defRPr>
            </a:lvl5pPr>
            <a:lvl6pPr marL="1285875" indent="0">
              <a:buNone/>
              <a:defRPr/>
            </a:lvl6pPr>
            <a:lvl7pPr marL="1543050" indent="0">
              <a:buNone/>
              <a:defRPr/>
            </a:lvl7pPr>
            <a:lvl8pPr marL="1800225" indent="0">
              <a:buNone/>
              <a:defRPr/>
            </a:lvl8pPr>
            <a:lvl9pPr marL="2057400" indent="0">
              <a:buNone/>
              <a:defRPr/>
            </a:lvl9pPr>
          </a:lstStyle>
          <a:p>
            <a:pPr marL="0" lvl="0" indent="0" algn="l" defTabSz="514350" rtl="0" eaLnBrk="1" latinLnBrk="0" hangingPunct="1">
              <a:lnSpc>
                <a:spcPct val="70000"/>
              </a:lnSpc>
              <a:spcBef>
                <a:spcPts val="563"/>
              </a:spcBef>
              <a:buFont typeface="Arial" panose="020B0604020202020204" pitchFamily="34" charset="0"/>
              <a:buNone/>
            </a:pPr>
            <a:r>
              <a:rPr lang="en-US" dirty="0"/>
              <a:t>Click to edit Master text styles level</a:t>
            </a:r>
          </a:p>
        </p:txBody>
      </p:sp>
      <p:sp>
        <p:nvSpPr>
          <p:cNvPr id="21" name="Text Placeholder 6"/>
          <p:cNvSpPr>
            <a:spLocks noGrp="1"/>
          </p:cNvSpPr>
          <p:nvPr>
            <p:ph type="body" sz="quarter" idx="11" hasCustomPrompt="1"/>
          </p:nvPr>
        </p:nvSpPr>
        <p:spPr>
          <a:xfrm>
            <a:off x="400277" y="427704"/>
            <a:ext cx="6231391" cy="249052"/>
          </a:xfrm>
          <a:prstGeom prst="rect">
            <a:avLst/>
          </a:prstGeom>
        </p:spPr>
        <p:txBody>
          <a:bodyPr anchor="ctr">
            <a:noAutofit/>
          </a:bodyPr>
          <a:lstStyle>
            <a:lvl1pPr marL="0" indent="0" algn="l" defTabSz="514304" rtl="0" eaLnBrk="1" latinLnBrk="0" hangingPunct="1">
              <a:lnSpc>
                <a:spcPct val="90000"/>
              </a:lnSpc>
              <a:spcBef>
                <a:spcPts val="750"/>
              </a:spcBef>
              <a:buFont typeface="Arial" panose="020B0604020202020204" pitchFamily="34" charset="0"/>
              <a:buNone/>
              <a:defRPr lang="en-US" sz="1200" kern="1200" dirty="0">
                <a:solidFill>
                  <a:schemeClr val="accent1"/>
                </a:solidFill>
                <a:latin typeface="Lato Light" panose="020F0502020204030203" pitchFamily="34" charset="0"/>
                <a:ea typeface="Lato Light" panose="020F0502020204030203" pitchFamily="34" charset="0"/>
                <a:cs typeface="Lato Light" panose="020F0502020204030203" pitchFamily="34" charset="0"/>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marL="1028700" indent="0" algn="l">
              <a:buNone/>
              <a:defRPr>
                <a:solidFill>
                  <a:schemeClr val="bg1">
                    <a:lumMod val="50000"/>
                  </a:schemeClr>
                </a:solidFill>
              </a:defRPr>
            </a:lvl5pPr>
            <a:lvl6pPr marL="1285875" indent="0">
              <a:buNone/>
              <a:defRPr/>
            </a:lvl6pPr>
            <a:lvl7pPr marL="1543050" indent="0">
              <a:buNone/>
              <a:defRPr/>
            </a:lvl7pPr>
            <a:lvl8pPr marL="1800225" indent="0">
              <a:buNone/>
              <a:defRPr/>
            </a:lvl8pPr>
            <a:lvl9pPr marL="2057400" indent="0">
              <a:buNone/>
              <a:defRPr/>
            </a:lvl9pPr>
          </a:lstStyle>
          <a:p>
            <a:pPr marL="0" lvl="0" indent="0" algn="l" defTabSz="514350" rtl="0" eaLnBrk="1" latinLnBrk="0" hangingPunct="1">
              <a:lnSpc>
                <a:spcPct val="70000"/>
              </a:lnSpc>
              <a:spcBef>
                <a:spcPts val="563"/>
              </a:spcBef>
              <a:buFont typeface="Arial" panose="020B0604020202020204" pitchFamily="34" charset="0"/>
              <a:buNone/>
            </a:pPr>
            <a:r>
              <a:rPr lang="en-US" dirty="0"/>
              <a:t>Click to edit Master text styles level</a:t>
            </a:r>
          </a:p>
        </p:txBody>
      </p:sp>
      <p:grpSp>
        <p:nvGrpSpPr>
          <p:cNvPr id="6" name="Group 5"/>
          <p:cNvGrpSpPr/>
          <p:nvPr userDrawn="1"/>
        </p:nvGrpSpPr>
        <p:grpSpPr>
          <a:xfrm>
            <a:off x="198566" y="6504026"/>
            <a:ext cx="132125" cy="173867"/>
            <a:chOff x="4328868" y="5502988"/>
            <a:chExt cx="500307" cy="493774"/>
          </a:xfrm>
          <a:solidFill>
            <a:schemeClr val="bg1">
              <a:lumMod val="75000"/>
            </a:schemeClr>
          </a:solidFill>
        </p:grpSpPr>
        <p:sp>
          <p:nvSpPr>
            <p:cNvPr id="7" name="Freeform 6">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grpFill/>
            <a:ln>
              <a:noFill/>
            </a:ln>
          </p:spPr>
          <p:txBody>
            <a:bodyPr vert="horz" wrap="square" lIns="91440" tIns="45720" rIns="91440" bIns="45720" numCol="1" anchor="t" anchorCtr="0" compatLnSpc="1">
              <a:prstTxWarp prst="textNoShape">
                <a:avLst/>
              </a:prstTxWarp>
            </a:bodyPr>
            <a:lstStyle/>
            <a:p>
              <a:pPr defTabSz="685800"/>
              <a:endParaRPr lang="id-ID" sz="1350" dirty="0">
                <a:solidFill>
                  <a:srgbClr val="FFFFFF"/>
                </a:solidFill>
                <a:latin typeface="Lato" panose="020F0502020204030203" pitchFamily="34" charset="0"/>
              </a:endParaRPr>
            </a:p>
          </p:txBody>
        </p:sp>
        <p:sp>
          <p:nvSpPr>
            <p:cNvPr id="8" name="Freeform 7">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grpFill/>
            <a:ln>
              <a:noFill/>
            </a:ln>
          </p:spPr>
          <p:txBody>
            <a:bodyPr vert="horz" wrap="square" lIns="91440" tIns="45720" rIns="91440" bIns="45720" numCol="1" anchor="t" anchorCtr="0" compatLnSpc="1">
              <a:prstTxWarp prst="textNoShape">
                <a:avLst/>
              </a:prstTxWarp>
            </a:bodyPr>
            <a:lstStyle/>
            <a:p>
              <a:pPr defTabSz="685800"/>
              <a:endParaRPr lang="id-ID" sz="1350" dirty="0">
                <a:solidFill>
                  <a:srgbClr val="FFFFFF"/>
                </a:solidFill>
                <a:latin typeface="Lato" panose="020F0502020204030203" pitchFamily="34" charset="0"/>
              </a:endParaRPr>
            </a:p>
          </p:txBody>
        </p:sp>
      </p:grpSp>
      <p:grpSp>
        <p:nvGrpSpPr>
          <p:cNvPr id="9" name="Group 8"/>
          <p:cNvGrpSpPr/>
          <p:nvPr userDrawn="1"/>
        </p:nvGrpSpPr>
        <p:grpSpPr>
          <a:xfrm flipH="1">
            <a:off x="381105" y="6504026"/>
            <a:ext cx="132125" cy="173867"/>
            <a:chOff x="4328868" y="5502988"/>
            <a:chExt cx="500307" cy="493774"/>
          </a:xfrm>
          <a:solidFill>
            <a:schemeClr val="bg1">
              <a:lumMod val="75000"/>
            </a:schemeClr>
          </a:solidFill>
        </p:grpSpPr>
        <p:sp>
          <p:nvSpPr>
            <p:cNvPr id="10" name="Freeform 9">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grpFill/>
            <a:ln>
              <a:noFill/>
            </a:ln>
          </p:spPr>
          <p:txBody>
            <a:bodyPr vert="horz" wrap="square" lIns="91440" tIns="45720" rIns="91440" bIns="45720" numCol="1" anchor="t" anchorCtr="0" compatLnSpc="1">
              <a:prstTxWarp prst="textNoShape">
                <a:avLst/>
              </a:prstTxWarp>
            </a:bodyPr>
            <a:lstStyle/>
            <a:p>
              <a:pPr defTabSz="685800"/>
              <a:endParaRPr lang="id-ID" sz="1350" dirty="0">
                <a:solidFill>
                  <a:srgbClr val="FFFFFF"/>
                </a:solidFill>
                <a:latin typeface="Lato" panose="020F0502020204030203" pitchFamily="34" charset="0"/>
              </a:endParaRPr>
            </a:p>
          </p:txBody>
        </p:sp>
        <p:sp>
          <p:nvSpPr>
            <p:cNvPr id="11" name="Freeform 10">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grpFill/>
            <a:ln>
              <a:noFill/>
            </a:ln>
          </p:spPr>
          <p:txBody>
            <a:bodyPr vert="horz" wrap="square" lIns="91440" tIns="45720" rIns="91440" bIns="45720" numCol="1" anchor="t" anchorCtr="0" compatLnSpc="1">
              <a:prstTxWarp prst="textNoShape">
                <a:avLst/>
              </a:prstTxWarp>
            </a:bodyPr>
            <a:lstStyle/>
            <a:p>
              <a:pPr defTabSz="685800"/>
              <a:endParaRPr lang="id-ID" sz="1350" dirty="0">
                <a:solidFill>
                  <a:srgbClr val="FFFFFF"/>
                </a:solidFill>
                <a:latin typeface="Lato" panose="020F0502020204030203" pitchFamily="34" charset="0"/>
              </a:endParaRPr>
            </a:p>
          </p:txBody>
        </p:sp>
      </p:grpSp>
      <p:sp>
        <p:nvSpPr>
          <p:cNvPr id="12" name="Rectangle 11"/>
          <p:cNvSpPr/>
          <p:nvPr userDrawn="1"/>
        </p:nvSpPr>
        <p:spPr>
          <a:xfrm>
            <a:off x="2829988" y="6350367"/>
            <a:ext cx="3484025" cy="346222"/>
          </a:xfrm>
          <a:prstGeom prst="rect">
            <a:avLst/>
          </a:prstGeom>
        </p:spPr>
        <p:txBody>
          <a:bodyPr wrap="square" lIns="68553" tIns="34277" rIns="68553" bIns="34277">
            <a:spAutoFit/>
          </a:bodyPr>
          <a:lstStyle/>
          <a:p>
            <a:pPr algn="ctr" defTabSz="685800"/>
            <a:r>
              <a:rPr lang="id-ID" sz="1050" b="1" dirty="0">
                <a:solidFill>
                  <a:srgbClr val="111111">
                    <a:lumMod val="50000"/>
                    <a:lumOff val="50000"/>
                  </a:srgbClr>
                </a:solidFill>
                <a:latin typeface="Lato Thin" panose="020F0502020204030203" pitchFamily="34" charset="0"/>
                <a:ea typeface="Lato Thin" panose="020F0502020204030203" pitchFamily="34" charset="0"/>
                <a:cs typeface="Lato Thin" panose="020F0502020204030203" pitchFamily="34" charset="0"/>
              </a:rPr>
              <a:t>www.companyname.com</a:t>
            </a:r>
          </a:p>
          <a:p>
            <a:pPr algn="ctr" defTabSz="685800"/>
            <a:r>
              <a:rPr lang="en-US" sz="750" dirty="0">
                <a:solidFill>
                  <a:srgbClr val="FFFFFF">
                    <a:lumMod val="75000"/>
                  </a:srgbClr>
                </a:solidFill>
                <a:latin typeface="Lato Regular" panose="020F0502020204030203" pitchFamily="34" charset="0"/>
                <a:ea typeface="Lato Regular" panose="020F0502020204030203" pitchFamily="34" charset="0"/>
                <a:cs typeface="Lato Regular" panose="020F0502020204030203" pitchFamily="34" charset="0"/>
              </a:rPr>
              <a:t>© 2016 </a:t>
            </a:r>
            <a:r>
              <a:rPr lang="id-ID" sz="750" dirty="0">
                <a:solidFill>
                  <a:srgbClr val="FFFFFF">
                    <a:lumMod val="75000"/>
                  </a:srgbClr>
                </a:solidFill>
                <a:latin typeface="Lato Regular" panose="020F0502020204030203" pitchFamily="34" charset="0"/>
                <a:ea typeface="Lato Regular" panose="020F0502020204030203" pitchFamily="34" charset="0"/>
                <a:cs typeface="Lato Regular" panose="020F0502020204030203" pitchFamily="34" charset="0"/>
              </a:rPr>
              <a:t>PowerPoint Multipurpose Theme</a:t>
            </a:r>
            <a:r>
              <a:rPr lang="en-US" sz="750" dirty="0">
                <a:solidFill>
                  <a:srgbClr val="FFFFFF">
                    <a:lumMod val="75000"/>
                  </a:srgbClr>
                </a:solidFill>
                <a:latin typeface="Lato Regular" panose="020F0502020204030203" pitchFamily="34" charset="0"/>
                <a:ea typeface="Lato Regular" panose="020F0502020204030203" pitchFamily="34" charset="0"/>
                <a:cs typeface="Lato Regular" panose="020F0502020204030203" pitchFamily="34" charset="0"/>
              </a:rPr>
              <a:t>. All Rights Reserved.</a:t>
            </a:r>
            <a:endParaRPr lang="id-ID" sz="750" dirty="0">
              <a:solidFill>
                <a:srgbClr val="FFFFFF">
                  <a:lumMod val="75000"/>
                </a:srgbClr>
              </a:solidFill>
              <a:latin typeface="Lato Regular" panose="020F0502020204030203" pitchFamily="34" charset="0"/>
              <a:ea typeface="Lato Regular" panose="020F0502020204030203" pitchFamily="34" charset="0"/>
              <a:cs typeface="Lato Regular" panose="020F0502020204030203" pitchFamily="34" charset="0"/>
            </a:endParaRPr>
          </a:p>
        </p:txBody>
      </p:sp>
      <p:cxnSp>
        <p:nvCxnSpPr>
          <p:cNvPr id="13" name="Straight Connector 12"/>
          <p:cNvCxnSpPr/>
          <p:nvPr userDrawn="1"/>
        </p:nvCxnSpPr>
        <p:spPr>
          <a:xfrm>
            <a:off x="0" y="6335427"/>
            <a:ext cx="9144000" cy="0"/>
          </a:xfrm>
          <a:prstGeom prst="line">
            <a:avLst/>
          </a:prstGeom>
          <a:ln w="19050">
            <a:solidFill>
              <a:schemeClr val="tx2">
                <a:lumMod val="95000"/>
              </a:schemeClr>
            </a:solidFill>
          </a:ln>
        </p:spPr>
        <p:style>
          <a:lnRef idx="1">
            <a:schemeClr val="accent1"/>
          </a:lnRef>
          <a:fillRef idx="0">
            <a:schemeClr val="accent1"/>
          </a:fillRef>
          <a:effectRef idx="0">
            <a:schemeClr val="accent1"/>
          </a:effectRef>
          <a:fontRef idx="minor">
            <a:schemeClr val="tx1"/>
          </a:fontRef>
        </p:style>
      </p:cxnSp>
      <p:sp>
        <p:nvSpPr>
          <p:cNvPr id="14" name="Oval 13"/>
          <p:cNvSpPr/>
          <p:nvPr userDrawn="1"/>
        </p:nvSpPr>
        <p:spPr>
          <a:xfrm>
            <a:off x="8608596" y="6162241"/>
            <a:ext cx="241002" cy="321336"/>
          </a:xfrm>
          <a:prstGeom prst="ellipse">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lIns="34283" tIns="17142" rIns="34283" bIns="17142" rtlCol="0" anchor="ctr"/>
          <a:lstStyle/>
          <a:p>
            <a:pPr algn="ctr" defTabSz="685800"/>
            <a:endParaRPr lang="en-US" sz="1350" dirty="0">
              <a:solidFill>
                <a:srgbClr val="FFFFFF"/>
              </a:solidFill>
              <a:latin typeface="Lato" panose="020F0502020204030203" pitchFamily="34" charset="0"/>
            </a:endParaRPr>
          </a:p>
        </p:txBody>
      </p:sp>
      <p:sp>
        <p:nvSpPr>
          <p:cNvPr id="15" name="TextBox 14"/>
          <p:cNvSpPr txBox="1"/>
          <p:nvPr userDrawn="1"/>
        </p:nvSpPr>
        <p:spPr>
          <a:xfrm>
            <a:off x="8602581" y="6219262"/>
            <a:ext cx="242641" cy="173098"/>
          </a:xfrm>
          <a:prstGeom prst="rect">
            <a:avLst/>
          </a:prstGeom>
          <a:noFill/>
        </p:spPr>
        <p:txBody>
          <a:bodyPr wrap="none" lIns="68553" tIns="34277" rIns="68553" bIns="34277" rtlCol="0">
            <a:spAutoFit/>
          </a:bodyPr>
          <a:lstStyle/>
          <a:p>
            <a:pPr algn="ctr" defTabSz="685800"/>
            <a:fld id="{260E2A6B-A809-4840-BF14-8648BC0BDF87}" type="slidenum">
              <a:rPr lang="id-ID" sz="675">
                <a:solidFill>
                  <a:srgbClr val="FFFFFF"/>
                </a:solidFill>
                <a:latin typeface="Lato Regular" panose="020F0502020204030203" pitchFamily="34" charset="0"/>
                <a:ea typeface="Lato Regular" panose="020F0502020204030203" pitchFamily="34" charset="0"/>
                <a:cs typeface="Lato Regular" panose="020F0502020204030203" pitchFamily="34" charset="0"/>
              </a:rPr>
              <a:pPr algn="ctr" defTabSz="685800"/>
              <a:t>‹#›</a:t>
            </a:fld>
            <a:endParaRPr lang="id-ID" sz="1050" dirty="0">
              <a:solidFill>
                <a:srgbClr val="FFFFFF"/>
              </a:solidFill>
              <a:latin typeface="Lato Regular" panose="020F0502020204030203" pitchFamily="34" charset="0"/>
              <a:ea typeface="Lato Regular" panose="020F0502020204030203" pitchFamily="34" charset="0"/>
              <a:cs typeface="Lato Regular" panose="020F0502020204030203" pitchFamily="34" charset="0"/>
            </a:endParaRPr>
          </a:p>
        </p:txBody>
      </p:sp>
    </p:spTree>
    <p:extLst>
      <p:ext uri="{BB962C8B-B14F-4D97-AF65-F5344CB8AC3E}">
        <p14:creationId xmlns:p14="http://schemas.microsoft.com/office/powerpoint/2010/main" val="4583091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1_Title Slide With Footer">
    <p:spTree>
      <p:nvGrpSpPr>
        <p:cNvPr id="1" name=""/>
        <p:cNvGrpSpPr/>
        <p:nvPr/>
      </p:nvGrpSpPr>
      <p:grpSpPr>
        <a:xfrm>
          <a:off x="0" y="0"/>
          <a:ext cx="0" cy="0"/>
          <a:chOff x="0" y="0"/>
          <a:chExt cx="0" cy="0"/>
        </a:xfrm>
      </p:grpSpPr>
      <p:sp>
        <p:nvSpPr>
          <p:cNvPr id="20" name="Picture Placeholder 25"/>
          <p:cNvSpPr>
            <a:spLocks noGrp="1"/>
          </p:cNvSpPr>
          <p:nvPr>
            <p:ph type="pic" sz="quarter" idx="26"/>
          </p:nvPr>
        </p:nvSpPr>
        <p:spPr>
          <a:xfrm>
            <a:off x="590550" y="2050382"/>
            <a:ext cx="2867025" cy="3434882"/>
          </a:xfrm>
          <a:prstGeom prst="rect">
            <a:avLst/>
          </a:prstGeom>
        </p:spPr>
      </p:sp>
      <p:sp>
        <p:nvSpPr>
          <p:cNvPr id="16" name="Title 1"/>
          <p:cNvSpPr>
            <a:spLocks noGrp="1"/>
          </p:cNvSpPr>
          <p:nvPr>
            <p:ph type="title"/>
          </p:nvPr>
        </p:nvSpPr>
        <p:spPr>
          <a:xfrm>
            <a:off x="400278" y="727035"/>
            <a:ext cx="6231391" cy="396235"/>
          </a:xfrm>
          <a:prstGeom prst="rect">
            <a:avLst/>
          </a:prstGeom>
        </p:spPr>
        <p:txBody>
          <a:bodyPr anchor="ctr">
            <a:noAutofit/>
          </a:bodyPr>
          <a:lstStyle>
            <a:lvl1pPr algn="l" defTabSz="514350" rtl="0" eaLnBrk="1" latinLnBrk="0" hangingPunct="1">
              <a:lnSpc>
                <a:spcPct val="90000"/>
              </a:lnSpc>
              <a:spcBef>
                <a:spcPct val="0"/>
              </a:spcBef>
              <a:buNone/>
              <a:defRPr lang="en-US" sz="2700" b="1" kern="1200" dirty="0">
                <a:solidFill>
                  <a:schemeClr val="bg2"/>
                </a:solidFill>
                <a:latin typeface="Lato Regular" panose="020F0502020204030203" pitchFamily="34" charset="0"/>
                <a:ea typeface="Lato Regular" panose="020F0502020204030203" pitchFamily="34" charset="0"/>
                <a:cs typeface="Lato Regular" panose="020F0502020204030203" pitchFamily="34" charset="0"/>
              </a:defRPr>
            </a:lvl1pPr>
          </a:lstStyle>
          <a:p>
            <a:r>
              <a:rPr lang="en-US" dirty="0"/>
              <a:t>Click to edit Master title style</a:t>
            </a:r>
          </a:p>
        </p:txBody>
      </p:sp>
      <p:sp>
        <p:nvSpPr>
          <p:cNvPr id="17" name="Text Placeholder 6"/>
          <p:cNvSpPr>
            <a:spLocks noGrp="1"/>
          </p:cNvSpPr>
          <p:nvPr>
            <p:ph type="body" sz="quarter" idx="10" hasCustomPrompt="1"/>
          </p:nvPr>
        </p:nvSpPr>
        <p:spPr>
          <a:xfrm>
            <a:off x="397907" y="1188297"/>
            <a:ext cx="6255884" cy="228598"/>
          </a:xfrm>
          <a:prstGeom prst="rect">
            <a:avLst/>
          </a:prstGeom>
        </p:spPr>
        <p:txBody>
          <a:bodyPr anchor="ctr">
            <a:noAutofit/>
          </a:bodyPr>
          <a:lstStyle>
            <a:lvl1pPr marL="0" indent="0" algn="l" defTabSz="685800" rtl="0" eaLnBrk="1" latinLnBrk="0" hangingPunct="1">
              <a:lnSpc>
                <a:spcPct val="90000"/>
              </a:lnSpc>
              <a:spcBef>
                <a:spcPts val="750"/>
              </a:spcBef>
              <a:buFont typeface="Arial" panose="020B0604020202020204" pitchFamily="34" charset="0"/>
              <a:buNone/>
              <a:defRPr lang="en-US" sz="1350" kern="1200" dirty="0">
                <a:solidFill>
                  <a:schemeClr val="bg1">
                    <a:lumMod val="50000"/>
                  </a:schemeClr>
                </a:solidFill>
                <a:latin typeface="Lato Light" panose="020F0502020204030203" pitchFamily="34" charset="0"/>
                <a:ea typeface="Lato Light" panose="020F0502020204030203" pitchFamily="34" charset="0"/>
                <a:cs typeface="Lato Light" panose="020F0502020204030203" pitchFamily="34" charset="0"/>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marL="1028700" indent="0" algn="l">
              <a:buNone/>
              <a:defRPr>
                <a:solidFill>
                  <a:schemeClr val="bg1">
                    <a:lumMod val="50000"/>
                  </a:schemeClr>
                </a:solidFill>
              </a:defRPr>
            </a:lvl5pPr>
            <a:lvl6pPr marL="1285875" indent="0">
              <a:buNone/>
              <a:defRPr/>
            </a:lvl6pPr>
            <a:lvl7pPr marL="1543050" indent="0">
              <a:buNone/>
              <a:defRPr/>
            </a:lvl7pPr>
            <a:lvl8pPr marL="1800225" indent="0">
              <a:buNone/>
              <a:defRPr/>
            </a:lvl8pPr>
            <a:lvl9pPr marL="2057400" indent="0">
              <a:buNone/>
              <a:defRPr/>
            </a:lvl9pPr>
          </a:lstStyle>
          <a:p>
            <a:pPr marL="0" lvl="0" indent="0" algn="l" defTabSz="514350" rtl="0" eaLnBrk="1" latinLnBrk="0" hangingPunct="1">
              <a:lnSpc>
                <a:spcPct val="70000"/>
              </a:lnSpc>
              <a:spcBef>
                <a:spcPts val="563"/>
              </a:spcBef>
              <a:buFont typeface="Arial" panose="020B0604020202020204" pitchFamily="34" charset="0"/>
              <a:buNone/>
            </a:pPr>
            <a:r>
              <a:rPr lang="en-US" dirty="0"/>
              <a:t>Click to edit Master text styles level</a:t>
            </a:r>
          </a:p>
        </p:txBody>
      </p:sp>
      <p:sp>
        <p:nvSpPr>
          <p:cNvPr id="18" name="Text Placeholder 6"/>
          <p:cNvSpPr>
            <a:spLocks noGrp="1"/>
          </p:cNvSpPr>
          <p:nvPr>
            <p:ph type="body" sz="quarter" idx="11" hasCustomPrompt="1"/>
          </p:nvPr>
        </p:nvSpPr>
        <p:spPr>
          <a:xfrm>
            <a:off x="400277" y="427704"/>
            <a:ext cx="6231391" cy="249052"/>
          </a:xfrm>
          <a:prstGeom prst="rect">
            <a:avLst/>
          </a:prstGeom>
        </p:spPr>
        <p:txBody>
          <a:bodyPr anchor="ctr">
            <a:noAutofit/>
          </a:bodyPr>
          <a:lstStyle>
            <a:lvl1pPr marL="0" indent="0" algn="l" defTabSz="514304" rtl="0" eaLnBrk="1" latinLnBrk="0" hangingPunct="1">
              <a:lnSpc>
                <a:spcPct val="90000"/>
              </a:lnSpc>
              <a:spcBef>
                <a:spcPts val="750"/>
              </a:spcBef>
              <a:buFont typeface="Arial" panose="020B0604020202020204" pitchFamily="34" charset="0"/>
              <a:buNone/>
              <a:defRPr lang="en-US" sz="1200" kern="1200" dirty="0">
                <a:solidFill>
                  <a:schemeClr val="accent1"/>
                </a:solidFill>
                <a:latin typeface="Lato Light" panose="020F0502020204030203" pitchFamily="34" charset="0"/>
                <a:ea typeface="Lato Light" panose="020F0502020204030203" pitchFamily="34" charset="0"/>
                <a:cs typeface="Lato Light" panose="020F0502020204030203" pitchFamily="34" charset="0"/>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marL="1028700" indent="0" algn="l">
              <a:buNone/>
              <a:defRPr>
                <a:solidFill>
                  <a:schemeClr val="bg1">
                    <a:lumMod val="50000"/>
                  </a:schemeClr>
                </a:solidFill>
              </a:defRPr>
            </a:lvl5pPr>
            <a:lvl6pPr marL="1285875" indent="0">
              <a:buNone/>
              <a:defRPr/>
            </a:lvl6pPr>
            <a:lvl7pPr marL="1543050" indent="0">
              <a:buNone/>
              <a:defRPr/>
            </a:lvl7pPr>
            <a:lvl8pPr marL="1800225" indent="0">
              <a:buNone/>
              <a:defRPr/>
            </a:lvl8pPr>
            <a:lvl9pPr marL="2057400" indent="0">
              <a:buNone/>
              <a:defRPr/>
            </a:lvl9pPr>
          </a:lstStyle>
          <a:p>
            <a:pPr marL="0" lvl="0" indent="0" algn="l" defTabSz="514350" rtl="0" eaLnBrk="1" latinLnBrk="0" hangingPunct="1">
              <a:lnSpc>
                <a:spcPct val="70000"/>
              </a:lnSpc>
              <a:spcBef>
                <a:spcPts val="563"/>
              </a:spcBef>
              <a:buFont typeface="Arial" panose="020B0604020202020204" pitchFamily="34" charset="0"/>
              <a:buNone/>
            </a:pPr>
            <a:r>
              <a:rPr lang="en-US" dirty="0"/>
              <a:t>Click to edit Master text styles level</a:t>
            </a:r>
          </a:p>
        </p:txBody>
      </p:sp>
      <p:grpSp>
        <p:nvGrpSpPr>
          <p:cNvPr id="6" name="Group 5"/>
          <p:cNvGrpSpPr/>
          <p:nvPr userDrawn="1"/>
        </p:nvGrpSpPr>
        <p:grpSpPr>
          <a:xfrm>
            <a:off x="198566" y="6504026"/>
            <a:ext cx="132125" cy="173867"/>
            <a:chOff x="4328868" y="5502988"/>
            <a:chExt cx="500307" cy="493774"/>
          </a:xfrm>
          <a:solidFill>
            <a:schemeClr val="bg1">
              <a:lumMod val="75000"/>
            </a:schemeClr>
          </a:solidFill>
        </p:grpSpPr>
        <p:sp>
          <p:nvSpPr>
            <p:cNvPr id="7" name="Freeform 6">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grpFill/>
            <a:ln>
              <a:noFill/>
            </a:ln>
          </p:spPr>
          <p:txBody>
            <a:bodyPr vert="horz" wrap="square" lIns="91440" tIns="45720" rIns="91440" bIns="45720" numCol="1" anchor="t" anchorCtr="0" compatLnSpc="1">
              <a:prstTxWarp prst="textNoShape">
                <a:avLst/>
              </a:prstTxWarp>
            </a:bodyPr>
            <a:lstStyle/>
            <a:p>
              <a:pPr defTabSz="685800"/>
              <a:endParaRPr lang="id-ID" sz="1350" dirty="0">
                <a:solidFill>
                  <a:srgbClr val="FFFFFF"/>
                </a:solidFill>
                <a:latin typeface="Lato" panose="020F0502020204030203" pitchFamily="34" charset="0"/>
              </a:endParaRPr>
            </a:p>
          </p:txBody>
        </p:sp>
        <p:sp>
          <p:nvSpPr>
            <p:cNvPr id="8" name="Freeform 7">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grpFill/>
            <a:ln>
              <a:noFill/>
            </a:ln>
          </p:spPr>
          <p:txBody>
            <a:bodyPr vert="horz" wrap="square" lIns="91440" tIns="45720" rIns="91440" bIns="45720" numCol="1" anchor="t" anchorCtr="0" compatLnSpc="1">
              <a:prstTxWarp prst="textNoShape">
                <a:avLst/>
              </a:prstTxWarp>
            </a:bodyPr>
            <a:lstStyle/>
            <a:p>
              <a:pPr defTabSz="685800"/>
              <a:endParaRPr lang="id-ID" sz="1350" dirty="0">
                <a:solidFill>
                  <a:srgbClr val="FFFFFF"/>
                </a:solidFill>
                <a:latin typeface="Lato" panose="020F0502020204030203" pitchFamily="34" charset="0"/>
              </a:endParaRPr>
            </a:p>
          </p:txBody>
        </p:sp>
      </p:grpSp>
      <p:grpSp>
        <p:nvGrpSpPr>
          <p:cNvPr id="9" name="Group 8"/>
          <p:cNvGrpSpPr/>
          <p:nvPr userDrawn="1"/>
        </p:nvGrpSpPr>
        <p:grpSpPr>
          <a:xfrm flipH="1">
            <a:off x="381105" y="6504026"/>
            <a:ext cx="132125" cy="173867"/>
            <a:chOff x="4328868" y="5502988"/>
            <a:chExt cx="500307" cy="493774"/>
          </a:xfrm>
          <a:solidFill>
            <a:schemeClr val="bg1">
              <a:lumMod val="75000"/>
            </a:schemeClr>
          </a:solidFill>
        </p:grpSpPr>
        <p:sp>
          <p:nvSpPr>
            <p:cNvPr id="10" name="Freeform 9">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grpFill/>
            <a:ln>
              <a:noFill/>
            </a:ln>
          </p:spPr>
          <p:txBody>
            <a:bodyPr vert="horz" wrap="square" lIns="91440" tIns="45720" rIns="91440" bIns="45720" numCol="1" anchor="t" anchorCtr="0" compatLnSpc="1">
              <a:prstTxWarp prst="textNoShape">
                <a:avLst/>
              </a:prstTxWarp>
            </a:bodyPr>
            <a:lstStyle/>
            <a:p>
              <a:pPr defTabSz="685800"/>
              <a:endParaRPr lang="id-ID" sz="1350" dirty="0">
                <a:solidFill>
                  <a:srgbClr val="FFFFFF"/>
                </a:solidFill>
                <a:latin typeface="Lato" panose="020F0502020204030203" pitchFamily="34" charset="0"/>
              </a:endParaRPr>
            </a:p>
          </p:txBody>
        </p:sp>
        <p:sp>
          <p:nvSpPr>
            <p:cNvPr id="11" name="Freeform 10">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grpFill/>
            <a:ln>
              <a:noFill/>
            </a:ln>
          </p:spPr>
          <p:txBody>
            <a:bodyPr vert="horz" wrap="square" lIns="91440" tIns="45720" rIns="91440" bIns="45720" numCol="1" anchor="t" anchorCtr="0" compatLnSpc="1">
              <a:prstTxWarp prst="textNoShape">
                <a:avLst/>
              </a:prstTxWarp>
            </a:bodyPr>
            <a:lstStyle/>
            <a:p>
              <a:pPr defTabSz="685800"/>
              <a:endParaRPr lang="id-ID" sz="1350" dirty="0">
                <a:solidFill>
                  <a:srgbClr val="FFFFFF"/>
                </a:solidFill>
                <a:latin typeface="Lato" panose="020F0502020204030203" pitchFamily="34" charset="0"/>
              </a:endParaRPr>
            </a:p>
          </p:txBody>
        </p:sp>
      </p:grpSp>
      <p:sp>
        <p:nvSpPr>
          <p:cNvPr id="12" name="Rectangle 11"/>
          <p:cNvSpPr/>
          <p:nvPr userDrawn="1"/>
        </p:nvSpPr>
        <p:spPr>
          <a:xfrm>
            <a:off x="2829988" y="6350367"/>
            <a:ext cx="3484025" cy="346222"/>
          </a:xfrm>
          <a:prstGeom prst="rect">
            <a:avLst/>
          </a:prstGeom>
        </p:spPr>
        <p:txBody>
          <a:bodyPr wrap="square" lIns="68553" tIns="34277" rIns="68553" bIns="34277">
            <a:spAutoFit/>
          </a:bodyPr>
          <a:lstStyle/>
          <a:p>
            <a:pPr algn="ctr" defTabSz="685800"/>
            <a:r>
              <a:rPr lang="id-ID" sz="1050" b="1" dirty="0">
                <a:solidFill>
                  <a:srgbClr val="111111">
                    <a:lumMod val="50000"/>
                    <a:lumOff val="50000"/>
                  </a:srgbClr>
                </a:solidFill>
                <a:latin typeface="Lato Thin" panose="020F0502020204030203" pitchFamily="34" charset="0"/>
                <a:ea typeface="Lato Thin" panose="020F0502020204030203" pitchFamily="34" charset="0"/>
                <a:cs typeface="Lato Thin" panose="020F0502020204030203" pitchFamily="34" charset="0"/>
              </a:rPr>
              <a:t>www.companyname.com</a:t>
            </a:r>
          </a:p>
          <a:p>
            <a:pPr algn="ctr" defTabSz="685800"/>
            <a:r>
              <a:rPr lang="en-US" sz="750" dirty="0">
                <a:solidFill>
                  <a:srgbClr val="FFFFFF">
                    <a:lumMod val="75000"/>
                  </a:srgbClr>
                </a:solidFill>
                <a:latin typeface="Lato Regular" panose="020F0502020204030203" pitchFamily="34" charset="0"/>
                <a:ea typeface="Lato Regular" panose="020F0502020204030203" pitchFamily="34" charset="0"/>
                <a:cs typeface="Lato Regular" panose="020F0502020204030203" pitchFamily="34" charset="0"/>
              </a:rPr>
              <a:t>© 2016 </a:t>
            </a:r>
            <a:r>
              <a:rPr lang="id-ID" sz="750" dirty="0">
                <a:solidFill>
                  <a:srgbClr val="FFFFFF">
                    <a:lumMod val="75000"/>
                  </a:srgbClr>
                </a:solidFill>
                <a:latin typeface="Lato Regular" panose="020F0502020204030203" pitchFamily="34" charset="0"/>
                <a:ea typeface="Lato Regular" panose="020F0502020204030203" pitchFamily="34" charset="0"/>
                <a:cs typeface="Lato Regular" panose="020F0502020204030203" pitchFamily="34" charset="0"/>
              </a:rPr>
              <a:t>PowerPoint Multipurpose Theme</a:t>
            </a:r>
            <a:r>
              <a:rPr lang="en-US" sz="750" dirty="0">
                <a:solidFill>
                  <a:srgbClr val="FFFFFF">
                    <a:lumMod val="75000"/>
                  </a:srgbClr>
                </a:solidFill>
                <a:latin typeface="Lato Regular" panose="020F0502020204030203" pitchFamily="34" charset="0"/>
                <a:ea typeface="Lato Regular" panose="020F0502020204030203" pitchFamily="34" charset="0"/>
                <a:cs typeface="Lato Regular" panose="020F0502020204030203" pitchFamily="34" charset="0"/>
              </a:rPr>
              <a:t>. All Rights Reserved.</a:t>
            </a:r>
            <a:endParaRPr lang="id-ID" sz="750" dirty="0">
              <a:solidFill>
                <a:srgbClr val="FFFFFF">
                  <a:lumMod val="75000"/>
                </a:srgbClr>
              </a:solidFill>
              <a:latin typeface="Lato Regular" panose="020F0502020204030203" pitchFamily="34" charset="0"/>
              <a:ea typeface="Lato Regular" panose="020F0502020204030203" pitchFamily="34" charset="0"/>
              <a:cs typeface="Lato Regular" panose="020F0502020204030203" pitchFamily="34" charset="0"/>
            </a:endParaRPr>
          </a:p>
        </p:txBody>
      </p:sp>
      <p:cxnSp>
        <p:nvCxnSpPr>
          <p:cNvPr id="13" name="Straight Connector 12"/>
          <p:cNvCxnSpPr/>
          <p:nvPr userDrawn="1"/>
        </p:nvCxnSpPr>
        <p:spPr>
          <a:xfrm>
            <a:off x="0" y="6335427"/>
            <a:ext cx="9144000" cy="0"/>
          </a:xfrm>
          <a:prstGeom prst="line">
            <a:avLst/>
          </a:prstGeom>
          <a:ln w="19050">
            <a:solidFill>
              <a:schemeClr val="tx2">
                <a:lumMod val="95000"/>
              </a:schemeClr>
            </a:solidFill>
          </a:ln>
        </p:spPr>
        <p:style>
          <a:lnRef idx="1">
            <a:schemeClr val="accent1"/>
          </a:lnRef>
          <a:fillRef idx="0">
            <a:schemeClr val="accent1"/>
          </a:fillRef>
          <a:effectRef idx="0">
            <a:schemeClr val="accent1"/>
          </a:effectRef>
          <a:fontRef idx="minor">
            <a:schemeClr val="tx1"/>
          </a:fontRef>
        </p:style>
      </p:cxnSp>
      <p:sp>
        <p:nvSpPr>
          <p:cNvPr id="14" name="Oval 13"/>
          <p:cNvSpPr/>
          <p:nvPr userDrawn="1"/>
        </p:nvSpPr>
        <p:spPr>
          <a:xfrm>
            <a:off x="8608596" y="6162241"/>
            <a:ext cx="241002" cy="321336"/>
          </a:xfrm>
          <a:prstGeom prst="ellipse">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lIns="34283" tIns="17142" rIns="34283" bIns="17142" rtlCol="0" anchor="ctr"/>
          <a:lstStyle/>
          <a:p>
            <a:pPr algn="ctr" defTabSz="685800"/>
            <a:endParaRPr lang="en-US" sz="1350" dirty="0">
              <a:solidFill>
                <a:srgbClr val="FFFFFF"/>
              </a:solidFill>
              <a:latin typeface="Lato" panose="020F0502020204030203" pitchFamily="34" charset="0"/>
            </a:endParaRPr>
          </a:p>
        </p:txBody>
      </p:sp>
      <p:sp>
        <p:nvSpPr>
          <p:cNvPr id="15" name="TextBox 14"/>
          <p:cNvSpPr txBox="1"/>
          <p:nvPr userDrawn="1"/>
        </p:nvSpPr>
        <p:spPr>
          <a:xfrm>
            <a:off x="8602581" y="6219262"/>
            <a:ext cx="242641" cy="173098"/>
          </a:xfrm>
          <a:prstGeom prst="rect">
            <a:avLst/>
          </a:prstGeom>
          <a:noFill/>
        </p:spPr>
        <p:txBody>
          <a:bodyPr wrap="none" lIns="68553" tIns="34277" rIns="68553" bIns="34277" rtlCol="0">
            <a:spAutoFit/>
          </a:bodyPr>
          <a:lstStyle/>
          <a:p>
            <a:pPr algn="ctr" defTabSz="685800"/>
            <a:fld id="{260E2A6B-A809-4840-BF14-8648BC0BDF87}" type="slidenum">
              <a:rPr lang="id-ID" sz="675">
                <a:solidFill>
                  <a:srgbClr val="FFFFFF"/>
                </a:solidFill>
                <a:latin typeface="Lato Regular" panose="020F0502020204030203" pitchFamily="34" charset="0"/>
                <a:ea typeface="Lato Regular" panose="020F0502020204030203" pitchFamily="34" charset="0"/>
                <a:cs typeface="Lato Regular" panose="020F0502020204030203" pitchFamily="34" charset="0"/>
              </a:rPr>
              <a:pPr algn="ctr" defTabSz="685800"/>
              <a:t>‹#›</a:t>
            </a:fld>
            <a:endParaRPr lang="id-ID" sz="1050" dirty="0">
              <a:solidFill>
                <a:srgbClr val="FFFFFF"/>
              </a:solidFill>
              <a:latin typeface="Lato Regular" panose="020F0502020204030203" pitchFamily="34" charset="0"/>
              <a:ea typeface="Lato Regular" panose="020F0502020204030203" pitchFamily="34" charset="0"/>
              <a:cs typeface="Lato Regular" panose="020F0502020204030203" pitchFamily="34" charset="0"/>
            </a:endParaRPr>
          </a:p>
        </p:txBody>
      </p:sp>
    </p:spTree>
    <p:extLst>
      <p:ext uri="{BB962C8B-B14F-4D97-AF65-F5344CB8AC3E}">
        <p14:creationId xmlns:p14="http://schemas.microsoft.com/office/powerpoint/2010/main" val="25713251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userDrawn="1">
  <p:cSld name="Half Image with footer">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0" y="0"/>
            <a:ext cx="9144668" cy="4874895"/>
          </a:xfrm>
          <a:prstGeom prst="rect">
            <a:avLst/>
          </a:prstGeom>
        </p:spPr>
        <p:txBody>
          <a:bodyPr anchor="ctr"/>
          <a:lstStyle>
            <a:lvl1pPr algn="ctr">
              <a:defRPr sz="675">
                <a:solidFill>
                  <a:schemeClr val="bg1">
                    <a:lumMod val="50000"/>
                  </a:schemeClr>
                </a:solidFill>
                <a:latin typeface="Lato" panose="020F0502020204030203" pitchFamily="34" charset="0"/>
              </a:defRPr>
            </a:lvl1pPr>
          </a:lstStyle>
          <a:p>
            <a:endParaRPr lang="en-US" dirty="0"/>
          </a:p>
        </p:txBody>
      </p:sp>
      <p:sp>
        <p:nvSpPr>
          <p:cNvPr id="16" name="Title 1"/>
          <p:cNvSpPr>
            <a:spLocks noGrp="1"/>
          </p:cNvSpPr>
          <p:nvPr>
            <p:ph type="title"/>
          </p:nvPr>
        </p:nvSpPr>
        <p:spPr>
          <a:xfrm>
            <a:off x="400278" y="727035"/>
            <a:ext cx="6231391" cy="396235"/>
          </a:xfrm>
          <a:prstGeom prst="rect">
            <a:avLst/>
          </a:prstGeom>
        </p:spPr>
        <p:txBody>
          <a:bodyPr anchor="ctr">
            <a:noAutofit/>
          </a:bodyPr>
          <a:lstStyle>
            <a:lvl1pPr algn="l" defTabSz="514350" rtl="0" eaLnBrk="1" latinLnBrk="0" hangingPunct="1">
              <a:lnSpc>
                <a:spcPct val="90000"/>
              </a:lnSpc>
              <a:spcBef>
                <a:spcPct val="0"/>
              </a:spcBef>
              <a:buNone/>
              <a:defRPr lang="en-US" sz="2700" b="1" kern="1200" dirty="0">
                <a:solidFill>
                  <a:schemeClr val="bg2"/>
                </a:solidFill>
                <a:latin typeface="Lato Regular" panose="020F0502020204030203" pitchFamily="34" charset="0"/>
                <a:ea typeface="Lato Regular" panose="020F0502020204030203" pitchFamily="34" charset="0"/>
                <a:cs typeface="Lato Regular" panose="020F0502020204030203" pitchFamily="34" charset="0"/>
              </a:defRPr>
            </a:lvl1pPr>
          </a:lstStyle>
          <a:p>
            <a:r>
              <a:rPr lang="en-US" dirty="0"/>
              <a:t>Click to edit Master title style</a:t>
            </a:r>
          </a:p>
        </p:txBody>
      </p:sp>
      <p:sp>
        <p:nvSpPr>
          <p:cNvPr id="17" name="Text Placeholder 6"/>
          <p:cNvSpPr>
            <a:spLocks noGrp="1"/>
          </p:cNvSpPr>
          <p:nvPr>
            <p:ph type="body" sz="quarter" idx="10" hasCustomPrompt="1"/>
          </p:nvPr>
        </p:nvSpPr>
        <p:spPr>
          <a:xfrm>
            <a:off x="397907" y="1188297"/>
            <a:ext cx="6255884" cy="228598"/>
          </a:xfrm>
          <a:prstGeom prst="rect">
            <a:avLst/>
          </a:prstGeom>
        </p:spPr>
        <p:txBody>
          <a:bodyPr anchor="ctr">
            <a:noAutofit/>
          </a:bodyPr>
          <a:lstStyle>
            <a:lvl1pPr marL="0" indent="0" algn="l" defTabSz="685800" rtl="0" eaLnBrk="1" latinLnBrk="0" hangingPunct="1">
              <a:lnSpc>
                <a:spcPct val="90000"/>
              </a:lnSpc>
              <a:spcBef>
                <a:spcPts val="750"/>
              </a:spcBef>
              <a:buFont typeface="Arial" panose="020B0604020202020204" pitchFamily="34" charset="0"/>
              <a:buNone/>
              <a:defRPr lang="en-US" sz="1350" kern="1200" dirty="0">
                <a:solidFill>
                  <a:schemeClr val="bg1">
                    <a:lumMod val="50000"/>
                  </a:schemeClr>
                </a:solidFill>
                <a:latin typeface="Lato Light" panose="020F0502020204030203" pitchFamily="34" charset="0"/>
                <a:ea typeface="Lato Light" panose="020F0502020204030203" pitchFamily="34" charset="0"/>
                <a:cs typeface="Lato Light" panose="020F0502020204030203" pitchFamily="34" charset="0"/>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marL="1028700" indent="0" algn="l">
              <a:buNone/>
              <a:defRPr>
                <a:solidFill>
                  <a:schemeClr val="bg1">
                    <a:lumMod val="50000"/>
                  </a:schemeClr>
                </a:solidFill>
              </a:defRPr>
            </a:lvl5pPr>
            <a:lvl6pPr marL="1285875" indent="0">
              <a:buNone/>
              <a:defRPr/>
            </a:lvl6pPr>
            <a:lvl7pPr marL="1543050" indent="0">
              <a:buNone/>
              <a:defRPr/>
            </a:lvl7pPr>
            <a:lvl8pPr marL="1800225" indent="0">
              <a:buNone/>
              <a:defRPr/>
            </a:lvl8pPr>
            <a:lvl9pPr marL="2057400" indent="0">
              <a:buNone/>
              <a:defRPr/>
            </a:lvl9pPr>
          </a:lstStyle>
          <a:p>
            <a:pPr marL="0" lvl="0" indent="0" algn="l" defTabSz="514350" rtl="0" eaLnBrk="1" latinLnBrk="0" hangingPunct="1">
              <a:lnSpc>
                <a:spcPct val="70000"/>
              </a:lnSpc>
              <a:spcBef>
                <a:spcPts val="563"/>
              </a:spcBef>
              <a:buFont typeface="Arial" panose="020B0604020202020204" pitchFamily="34" charset="0"/>
              <a:buNone/>
            </a:pPr>
            <a:r>
              <a:rPr lang="en-US" dirty="0"/>
              <a:t>Click to edit Master text styles level</a:t>
            </a:r>
          </a:p>
        </p:txBody>
      </p:sp>
      <p:sp>
        <p:nvSpPr>
          <p:cNvPr id="18" name="Text Placeholder 6"/>
          <p:cNvSpPr>
            <a:spLocks noGrp="1"/>
          </p:cNvSpPr>
          <p:nvPr>
            <p:ph type="body" sz="quarter" idx="11" hasCustomPrompt="1"/>
          </p:nvPr>
        </p:nvSpPr>
        <p:spPr>
          <a:xfrm>
            <a:off x="400277" y="427704"/>
            <a:ext cx="6231391" cy="249052"/>
          </a:xfrm>
          <a:prstGeom prst="rect">
            <a:avLst/>
          </a:prstGeom>
        </p:spPr>
        <p:txBody>
          <a:bodyPr anchor="ctr">
            <a:noAutofit/>
          </a:bodyPr>
          <a:lstStyle>
            <a:lvl1pPr marL="0" indent="0" algn="l" defTabSz="514304" rtl="0" eaLnBrk="1" latinLnBrk="0" hangingPunct="1">
              <a:lnSpc>
                <a:spcPct val="90000"/>
              </a:lnSpc>
              <a:spcBef>
                <a:spcPts val="750"/>
              </a:spcBef>
              <a:buFont typeface="Arial" panose="020B0604020202020204" pitchFamily="34" charset="0"/>
              <a:buNone/>
              <a:defRPr lang="en-US" sz="1200" kern="1200" dirty="0">
                <a:solidFill>
                  <a:schemeClr val="accent1"/>
                </a:solidFill>
                <a:latin typeface="Lato Light" panose="020F0502020204030203" pitchFamily="34" charset="0"/>
                <a:ea typeface="Lato Light" panose="020F0502020204030203" pitchFamily="34" charset="0"/>
                <a:cs typeface="Lato Light" panose="020F0502020204030203" pitchFamily="34" charset="0"/>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marL="1028700" indent="0" algn="l">
              <a:buNone/>
              <a:defRPr>
                <a:solidFill>
                  <a:schemeClr val="bg1">
                    <a:lumMod val="50000"/>
                  </a:schemeClr>
                </a:solidFill>
              </a:defRPr>
            </a:lvl5pPr>
            <a:lvl6pPr marL="1285875" indent="0">
              <a:buNone/>
              <a:defRPr/>
            </a:lvl6pPr>
            <a:lvl7pPr marL="1543050" indent="0">
              <a:buNone/>
              <a:defRPr/>
            </a:lvl7pPr>
            <a:lvl8pPr marL="1800225" indent="0">
              <a:buNone/>
              <a:defRPr/>
            </a:lvl8pPr>
            <a:lvl9pPr marL="2057400" indent="0">
              <a:buNone/>
              <a:defRPr/>
            </a:lvl9pPr>
          </a:lstStyle>
          <a:p>
            <a:pPr marL="0" lvl="0" indent="0" algn="l" defTabSz="514350" rtl="0" eaLnBrk="1" latinLnBrk="0" hangingPunct="1">
              <a:lnSpc>
                <a:spcPct val="70000"/>
              </a:lnSpc>
              <a:spcBef>
                <a:spcPts val="563"/>
              </a:spcBef>
              <a:buFont typeface="Arial" panose="020B0604020202020204" pitchFamily="34" charset="0"/>
              <a:buNone/>
            </a:pPr>
            <a:r>
              <a:rPr lang="en-US" dirty="0"/>
              <a:t>Click to edit Master text styles level</a:t>
            </a:r>
          </a:p>
        </p:txBody>
      </p:sp>
      <p:grpSp>
        <p:nvGrpSpPr>
          <p:cNvPr id="6" name="Group 5"/>
          <p:cNvGrpSpPr/>
          <p:nvPr userDrawn="1"/>
        </p:nvGrpSpPr>
        <p:grpSpPr>
          <a:xfrm>
            <a:off x="198566" y="6504026"/>
            <a:ext cx="132125" cy="173867"/>
            <a:chOff x="4328868" y="5502988"/>
            <a:chExt cx="500307" cy="493774"/>
          </a:xfrm>
          <a:solidFill>
            <a:schemeClr val="bg1">
              <a:lumMod val="75000"/>
            </a:schemeClr>
          </a:solidFill>
        </p:grpSpPr>
        <p:sp>
          <p:nvSpPr>
            <p:cNvPr id="7" name="Freeform 6">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grpFill/>
            <a:ln>
              <a:noFill/>
            </a:ln>
          </p:spPr>
          <p:txBody>
            <a:bodyPr vert="horz" wrap="square" lIns="91440" tIns="45720" rIns="91440" bIns="45720" numCol="1" anchor="t" anchorCtr="0" compatLnSpc="1">
              <a:prstTxWarp prst="textNoShape">
                <a:avLst/>
              </a:prstTxWarp>
            </a:bodyPr>
            <a:lstStyle/>
            <a:p>
              <a:pPr defTabSz="685800"/>
              <a:endParaRPr lang="id-ID" sz="1350" dirty="0">
                <a:solidFill>
                  <a:srgbClr val="FFFFFF"/>
                </a:solidFill>
                <a:latin typeface="Lato" panose="020F0502020204030203" pitchFamily="34" charset="0"/>
              </a:endParaRPr>
            </a:p>
          </p:txBody>
        </p:sp>
        <p:sp>
          <p:nvSpPr>
            <p:cNvPr id="8" name="Freeform 7">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grpFill/>
            <a:ln>
              <a:noFill/>
            </a:ln>
          </p:spPr>
          <p:txBody>
            <a:bodyPr vert="horz" wrap="square" lIns="91440" tIns="45720" rIns="91440" bIns="45720" numCol="1" anchor="t" anchorCtr="0" compatLnSpc="1">
              <a:prstTxWarp prst="textNoShape">
                <a:avLst/>
              </a:prstTxWarp>
            </a:bodyPr>
            <a:lstStyle/>
            <a:p>
              <a:pPr defTabSz="685800"/>
              <a:endParaRPr lang="id-ID" sz="1350" dirty="0">
                <a:solidFill>
                  <a:srgbClr val="FFFFFF"/>
                </a:solidFill>
                <a:latin typeface="Lato" panose="020F0502020204030203" pitchFamily="34" charset="0"/>
              </a:endParaRPr>
            </a:p>
          </p:txBody>
        </p:sp>
      </p:grpSp>
      <p:grpSp>
        <p:nvGrpSpPr>
          <p:cNvPr id="9" name="Group 8"/>
          <p:cNvGrpSpPr/>
          <p:nvPr userDrawn="1"/>
        </p:nvGrpSpPr>
        <p:grpSpPr>
          <a:xfrm flipH="1">
            <a:off x="381105" y="6504026"/>
            <a:ext cx="132125" cy="173867"/>
            <a:chOff x="4328868" y="5502988"/>
            <a:chExt cx="500307" cy="493774"/>
          </a:xfrm>
          <a:solidFill>
            <a:schemeClr val="bg1">
              <a:lumMod val="75000"/>
            </a:schemeClr>
          </a:solidFill>
        </p:grpSpPr>
        <p:sp>
          <p:nvSpPr>
            <p:cNvPr id="10" name="Freeform 9">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grpFill/>
            <a:ln>
              <a:noFill/>
            </a:ln>
          </p:spPr>
          <p:txBody>
            <a:bodyPr vert="horz" wrap="square" lIns="91440" tIns="45720" rIns="91440" bIns="45720" numCol="1" anchor="t" anchorCtr="0" compatLnSpc="1">
              <a:prstTxWarp prst="textNoShape">
                <a:avLst/>
              </a:prstTxWarp>
            </a:bodyPr>
            <a:lstStyle/>
            <a:p>
              <a:pPr defTabSz="685800"/>
              <a:endParaRPr lang="id-ID" sz="1350" dirty="0">
                <a:solidFill>
                  <a:srgbClr val="FFFFFF"/>
                </a:solidFill>
                <a:latin typeface="Lato" panose="020F0502020204030203" pitchFamily="34" charset="0"/>
              </a:endParaRPr>
            </a:p>
          </p:txBody>
        </p:sp>
        <p:sp>
          <p:nvSpPr>
            <p:cNvPr id="11" name="Freeform 10">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grpFill/>
            <a:ln>
              <a:noFill/>
            </a:ln>
          </p:spPr>
          <p:txBody>
            <a:bodyPr vert="horz" wrap="square" lIns="91440" tIns="45720" rIns="91440" bIns="45720" numCol="1" anchor="t" anchorCtr="0" compatLnSpc="1">
              <a:prstTxWarp prst="textNoShape">
                <a:avLst/>
              </a:prstTxWarp>
            </a:bodyPr>
            <a:lstStyle/>
            <a:p>
              <a:pPr defTabSz="685800"/>
              <a:endParaRPr lang="id-ID" sz="1350" dirty="0">
                <a:solidFill>
                  <a:srgbClr val="FFFFFF"/>
                </a:solidFill>
                <a:latin typeface="Lato" panose="020F0502020204030203" pitchFamily="34" charset="0"/>
              </a:endParaRPr>
            </a:p>
          </p:txBody>
        </p:sp>
      </p:grpSp>
      <p:sp>
        <p:nvSpPr>
          <p:cNvPr id="12" name="Rectangle 11"/>
          <p:cNvSpPr/>
          <p:nvPr userDrawn="1"/>
        </p:nvSpPr>
        <p:spPr>
          <a:xfrm>
            <a:off x="2829988" y="6350367"/>
            <a:ext cx="3484025" cy="346222"/>
          </a:xfrm>
          <a:prstGeom prst="rect">
            <a:avLst/>
          </a:prstGeom>
        </p:spPr>
        <p:txBody>
          <a:bodyPr wrap="square" lIns="68553" tIns="34277" rIns="68553" bIns="34277">
            <a:spAutoFit/>
          </a:bodyPr>
          <a:lstStyle/>
          <a:p>
            <a:pPr algn="ctr" defTabSz="685800"/>
            <a:r>
              <a:rPr lang="id-ID" sz="1050" b="1" dirty="0">
                <a:solidFill>
                  <a:srgbClr val="111111">
                    <a:lumMod val="50000"/>
                    <a:lumOff val="50000"/>
                  </a:srgbClr>
                </a:solidFill>
                <a:latin typeface="Lato Thin" panose="020F0502020204030203" pitchFamily="34" charset="0"/>
                <a:ea typeface="Lato Thin" panose="020F0502020204030203" pitchFamily="34" charset="0"/>
                <a:cs typeface="Lato Thin" panose="020F0502020204030203" pitchFamily="34" charset="0"/>
              </a:rPr>
              <a:t>www.companyname.com</a:t>
            </a:r>
          </a:p>
          <a:p>
            <a:pPr algn="ctr" defTabSz="685800"/>
            <a:r>
              <a:rPr lang="en-US" sz="750" dirty="0">
                <a:solidFill>
                  <a:srgbClr val="FFFFFF">
                    <a:lumMod val="75000"/>
                  </a:srgbClr>
                </a:solidFill>
                <a:latin typeface="Lato Regular" panose="020F0502020204030203" pitchFamily="34" charset="0"/>
                <a:ea typeface="Lato Regular" panose="020F0502020204030203" pitchFamily="34" charset="0"/>
                <a:cs typeface="Lato Regular" panose="020F0502020204030203" pitchFamily="34" charset="0"/>
              </a:rPr>
              <a:t>© 2016 </a:t>
            </a:r>
            <a:r>
              <a:rPr lang="id-ID" sz="750" dirty="0">
                <a:solidFill>
                  <a:srgbClr val="FFFFFF">
                    <a:lumMod val="75000"/>
                  </a:srgbClr>
                </a:solidFill>
                <a:latin typeface="Lato Regular" panose="020F0502020204030203" pitchFamily="34" charset="0"/>
                <a:ea typeface="Lato Regular" panose="020F0502020204030203" pitchFamily="34" charset="0"/>
                <a:cs typeface="Lato Regular" panose="020F0502020204030203" pitchFamily="34" charset="0"/>
              </a:rPr>
              <a:t>PowerPoint Multipurpose Theme</a:t>
            </a:r>
            <a:r>
              <a:rPr lang="en-US" sz="750" dirty="0">
                <a:solidFill>
                  <a:srgbClr val="FFFFFF">
                    <a:lumMod val="75000"/>
                  </a:srgbClr>
                </a:solidFill>
                <a:latin typeface="Lato Regular" panose="020F0502020204030203" pitchFamily="34" charset="0"/>
                <a:ea typeface="Lato Regular" panose="020F0502020204030203" pitchFamily="34" charset="0"/>
                <a:cs typeface="Lato Regular" panose="020F0502020204030203" pitchFamily="34" charset="0"/>
              </a:rPr>
              <a:t>. All Rights Reserved.</a:t>
            </a:r>
            <a:endParaRPr lang="id-ID" sz="750" dirty="0">
              <a:solidFill>
                <a:srgbClr val="FFFFFF">
                  <a:lumMod val="75000"/>
                </a:srgbClr>
              </a:solidFill>
              <a:latin typeface="Lato Regular" panose="020F0502020204030203" pitchFamily="34" charset="0"/>
              <a:ea typeface="Lato Regular" panose="020F0502020204030203" pitchFamily="34" charset="0"/>
              <a:cs typeface="Lato Regular" panose="020F0502020204030203" pitchFamily="34" charset="0"/>
            </a:endParaRPr>
          </a:p>
        </p:txBody>
      </p:sp>
      <p:cxnSp>
        <p:nvCxnSpPr>
          <p:cNvPr id="13" name="Straight Connector 12"/>
          <p:cNvCxnSpPr/>
          <p:nvPr userDrawn="1"/>
        </p:nvCxnSpPr>
        <p:spPr>
          <a:xfrm>
            <a:off x="0" y="6335427"/>
            <a:ext cx="9144000" cy="0"/>
          </a:xfrm>
          <a:prstGeom prst="line">
            <a:avLst/>
          </a:prstGeom>
          <a:ln w="19050">
            <a:solidFill>
              <a:schemeClr val="tx2">
                <a:lumMod val="95000"/>
              </a:schemeClr>
            </a:solidFill>
          </a:ln>
        </p:spPr>
        <p:style>
          <a:lnRef idx="1">
            <a:schemeClr val="accent1"/>
          </a:lnRef>
          <a:fillRef idx="0">
            <a:schemeClr val="accent1"/>
          </a:fillRef>
          <a:effectRef idx="0">
            <a:schemeClr val="accent1"/>
          </a:effectRef>
          <a:fontRef idx="minor">
            <a:schemeClr val="tx1"/>
          </a:fontRef>
        </p:style>
      </p:cxnSp>
      <p:sp>
        <p:nvSpPr>
          <p:cNvPr id="14" name="Oval 13"/>
          <p:cNvSpPr/>
          <p:nvPr userDrawn="1"/>
        </p:nvSpPr>
        <p:spPr>
          <a:xfrm>
            <a:off x="8608596" y="6162241"/>
            <a:ext cx="241002" cy="321336"/>
          </a:xfrm>
          <a:prstGeom prst="ellipse">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lIns="34283" tIns="17142" rIns="34283" bIns="17142" rtlCol="0" anchor="ctr"/>
          <a:lstStyle/>
          <a:p>
            <a:pPr algn="ctr" defTabSz="685800"/>
            <a:endParaRPr lang="en-US" sz="1350" dirty="0">
              <a:solidFill>
                <a:srgbClr val="FFFFFF"/>
              </a:solidFill>
              <a:latin typeface="Lato" panose="020F0502020204030203" pitchFamily="34" charset="0"/>
            </a:endParaRPr>
          </a:p>
        </p:txBody>
      </p:sp>
      <p:sp>
        <p:nvSpPr>
          <p:cNvPr id="15" name="TextBox 14"/>
          <p:cNvSpPr txBox="1"/>
          <p:nvPr userDrawn="1"/>
        </p:nvSpPr>
        <p:spPr>
          <a:xfrm>
            <a:off x="8602581" y="6219262"/>
            <a:ext cx="242641" cy="173098"/>
          </a:xfrm>
          <a:prstGeom prst="rect">
            <a:avLst/>
          </a:prstGeom>
          <a:noFill/>
        </p:spPr>
        <p:txBody>
          <a:bodyPr wrap="none" lIns="68553" tIns="34277" rIns="68553" bIns="34277" rtlCol="0">
            <a:spAutoFit/>
          </a:bodyPr>
          <a:lstStyle/>
          <a:p>
            <a:pPr algn="ctr" defTabSz="685800"/>
            <a:fld id="{260E2A6B-A809-4840-BF14-8648BC0BDF87}" type="slidenum">
              <a:rPr lang="id-ID" sz="675">
                <a:solidFill>
                  <a:srgbClr val="FFFFFF"/>
                </a:solidFill>
                <a:latin typeface="Lato Regular" panose="020F0502020204030203" pitchFamily="34" charset="0"/>
                <a:ea typeface="Lato Regular" panose="020F0502020204030203" pitchFamily="34" charset="0"/>
                <a:cs typeface="Lato Regular" panose="020F0502020204030203" pitchFamily="34" charset="0"/>
              </a:rPr>
              <a:pPr algn="ctr" defTabSz="685800"/>
              <a:t>‹#›</a:t>
            </a:fld>
            <a:endParaRPr lang="id-ID" sz="1050" dirty="0">
              <a:solidFill>
                <a:srgbClr val="FFFFFF"/>
              </a:solidFill>
              <a:latin typeface="Lato Regular" panose="020F0502020204030203" pitchFamily="34" charset="0"/>
              <a:ea typeface="Lato Regular" panose="020F0502020204030203" pitchFamily="34" charset="0"/>
              <a:cs typeface="Lato Regular" panose="020F0502020204030203" pitchFamily="34" charset="0"/>
            </a:endParaRPr>
          </a:p>
        </p:txBody>
      </p:sp>
    </p:spTree>
    <p:extLst>
      <p:ext uri="{BB962C8B-B14F-4D97-AF65-F5344CB8AC3E}">
        <p14:creationId xmlns:p14="http://schemas.microsoft.com/office/powerpoint/2010/main" val="417936305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5" name="Title 1"/>
          <p:cNvSpPr>
            <a:spLocks noGrp="1"/>
          </p:cNvSpPr>
          <p:nvPr>
            <p:ph type="title"/>
          </p:nvPr>
        </p:nvSpPr>
        <p:spPr>
          <a:xfrm>
            <a:off x="400278" y="727035"/>
            <a:ext cx="6231391" cy="396235"/>
          </a:xfrm>
          <a:prstGeom prst="rect">
            <a:avLst/>
          </a:prstGeom>
        </p:spPr>
        <p:txBody>
          <a:bodyPr anchor="ctr">
            <a:noAutofit/>
          </a:bodyPr>
          <a:lstStyle>
            <a:lvl1pPr algn="l" defTabSz="514350" rtl="0" eaLnBrk="1" latinLnBrk="0" hangingPunct="1">
              <a:lnSpc>
                <a:spcPct val="90000"/>
              </a:lnSpc>
              <a:spcBef>
                <a:spcPct val="0"/>
              </a:spcBef>
              <a:buNone/>
              <a:defRPr lang="en-US" sz="2700" b="1" kern="1200" dirty="0">
                <a:solidFill>
                  <a:schemeClr val="bg2"/>
                </a:solidFill>
                <a:latin typeface="Lato Regular" panose="020F0502020204030203" pitchFamily="34" charset="0"/>
                <a:ea typeface="Lato Regular" panose="020F0502020204030203" pitchFamily="34" charset="0"/>
                <a:cs typeface="Lato Regular" panose="020F0502020204030203" pitchFamily="34" charset="0"/>
              </a:defRPr>
            </a:lvl1pPr>
          </a:lstStyle>
          <a:p>
            <a:r>
              <a:rPr lang="en-US" dirty="0"/>
              <a:t>Click to edit Master title style</a:t>
            </a:r>
          </a:p>
        </p:txBody>
      </p:sp>
      <p:sp>
        <p:nvSpPr>
          <p:cNvPr id="6" name="Text Placeholder 6"/>
          <p:cNvSpPr>
            <a:spLocks noGrp="1"/>
          </p:cNvSpPr>
          <p:nvPr>
            <p:ph type="body" sz="quarter" idx="10" hasCustomPrompt="1"/>
          </p:nvPr>
        </p:nvSpPr>
        <p:spPr>
          <a:xfrm>
            <a:off x="397907" y="1188297"/>
            <a:ext cx="6255884" cy="228598"/>
          </a:xfrm>
          <a:prstGeom prst="rect">
            <a:avLst/>
          </a:prstGeom>
        </p:spPr>
        <p:txBody>
          <a:bodyPr anchor="ctr">
            <a:noAutofit/>
          </a:bodyPr>
          <a:lstStyle>
            <a:lvl1pPr marL="0" indent="0" algn="l" defTabSz="685800" rtl="0" eaLnBrk="1" latinLnBrk="0" hangingPunct="1">
              <a:lnSpc>
                <a:spcPct val="90000"/>
              </a:lnSpc>
              <a:spcBef>
                <a:spcPts val="750"/>
              </a:spcBef>
              <a:buFont typeface="Arial" panose="020B0604020202020204" pitchFamily="34" charset="0"/>
              <a:buNone/>
              <a:defRPr lang="en-US" sz="1350" kern="1200" dirty="0">
                <a:solidFill>
                  <a:schemeClr val="bg1">
                    <a:lumMod val="50000"/>
                  </a:schemeClr>
                </a:solidFill>
                <a:latin typeface="Lato Light" panose="020F0502020204030203" pitchFamily="34" charset="0"/>
                <a:ea typeface="Lato Light" panose="020F0502020204030203" pitchFamily="34" charset="0"/>
                <a:cs typeface="Lato Light" panose="020F0502020204030203" pitchFamily="34" charset="0"/>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marL="1028700" indent="0" algn="l">
              <a:buNone/>
              <a:defRPr>
                <a:solidFill>
                  <a:schemeClr val="bg1">
                    <a:lumMod val="50000"/>
                  </a:schemeClr>
                </a:solidFill>
              </a:defRPr>
            </a:lvl5pPr>
            <a:lvl6pPr marL="1285875" indent="0">
              <a:buNone/>
              <a:defRPr/>
            </a:lvl6pPr>
            <a:lvl7pPr marL="1543050" indent="0">
              <a:buNone/>
              <a:defRPr/>
            </a:lvl7pPr>
            <a:lvl8pPr marL="1800225" indent="0">
              <a:buNone/>
              <a:defRPr/>
            </a:lvl8pPr>
            <a:lvl9pPr marL="2057400" indent="0">
              <a:buNone/>
              <a:defRPr/>
            </a:lvl9pPr>
          </a:lstStyle>
          <a:p>
            <a:pPr marL="0" lvl="0" indent="0" algn="l" defTabSz="514350" rtl="0" eaLnBrk="1" latinLnBrk="0" hangingPunct="1">
              <a:lnSpc>
                <a:spcPct val="70000"/>
              </a:lnSpc>
              <a:spcBef>
                <a:spcPts val="563"/>
              </a:spcBef>
              <a:buFont typeface="Arial" panose="020B0604020202020204" pitchFamily="34" charset="0"/>
              <a:buNone/>
            </a:pPr>
            <a:r>
              <a:rPr lang="en-US" dirty="0"/>
              <a:t>Click to edit Master text styles level</a:t>
            </a:r>
          </a:p>
        </p:txBody>
      </p:sp>
      <p:sp>
        <p:nvSpPr>
          <p:cNvPr id="7" name="Text Placeholder 6"/>
          <p:cNvSpPr>
            <a:spLocks noGrp="1"/>
          </p:cNvSpPr>
          <p:nvPr>
            <p:ph type="body" sz="quarter" idx="11" hasCustomPrompt="1"/>
          </p:nvPr>
        </p:nvSpPr>
        <p:spPr>
          <a:xfrm>
            <a:off x="400277" y="427704"/>
            <a:ext cx="6231391" cy="249052"/>
          </a:xfrm>
          <a:prstGeom prst="rect">
            <a:avLst/>
          </a:prstGeom>
        </p:spPr>
        <p:txBody>
          <a:bodyPr anchor="ctr">
            <a:noAutofit/>
          </a:bodyPr>
          <a:lstStyle>
            <a:lvl1pPr marL="0" indent="0" algn="l" defTabSz="514304" rtl="0" eaLnBrk="1" latinLnBrk="0" hangingPunct="1">
              <a:lnSpc>
                <a:spcPct val="90000"/>
              </a:lnSpc>
              <a:spcBef>
                <a:spcPts val="750"/>
              </a:spcBef>
              <a:buFont typeface="Arial" panose="020B0604020202020204" pitchFamily="34" charset="0"/>
              <a:buNone/>
              <a:defRPr lang="en-US" sz="1200" kern="1200" dirty="0">
                <a:solidFill>
                  <a:schemeClr val="accent1"/>
                </a:solidFill>
                <a:latin typeface="Lato Light" panose="020F0502020204030203" pitchFamily="34" charset="0"/>
                <a:ea typeface="Lato Light" panose="020F0502020204030203" pitchFamily="34" charset="0"/>
                <a:cs typeface="Lato Light" panose="020F0502020204030203" pitchFamily="34" charset="0"/>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marL="1028700" indent="0" algn="l">
              <a:buNone/>
              <a:defRPr>
                <a:solidFill>
                  <a:schemeClr val="bg1">
                    <a:lumMod val="50000"/>
                  </a:schemeClr>
                </a:solidFill>
              </a:defRPr>
            </a:lvl5pPr>
            <a:lvl6pPr marL="1285875" indent="0">
              <a:buNone/>
              <a:defRPr/>
            </a:lvl6pPr>
            <a:lvl7pPr marL="1543050" indent="0">
              <a:buNone/>
              <a:defRPr/>
            </a:lvl7pPr>
            <a:lvl8pPr marL="1800225" indent="0">
              <a:buNone/>
              <a:defRPr/>
            </a:lvl8pPr>
            <a:lvl9pPr marL="2057400" indent="0">
              <a:buNone/>
              <a:defRPr/>
            </a:lvl9pPr>
          </a:lstStyle>
          <a:p>
            <a:pPr marL="0" lvl="0" indent="0" algn="l" defTabSz="514350" rtl="0" eaLnBrk="1" latinLnBrk="0" hangingPunct="1">
              <a:lnSpc>
                <a:spcPct val="70000"/>
              </a:lnSpc>
              <a:spcBef>
                <a:spcPts val="563"/>
              </a:spcBef>
              <a:buFont typeface="Arial" panose="020B0604020202020204" pitchFamily="34" charset="0"/>
              <a:buNone/>
            </a:pPr>
            <a:r>
              <a:rPr lang="en-US" dirty="0"/>
              <a:t>Click to edit Master text styles level</a:t>
            </a:r>
          </a:p>
        </p:txBody>
      </p:sp>
      <p:grpSp>
        <p:nvGrpSpPr>
          <p:cNvPr id="8" name="Group 7"/>
          <p:cNvGrpSpPr/>
          <p:nvPr userDrawn="1"/>
        </p:nvGrpSpPr>
        <p:grpSpPr>
          <a:xfrm>
            <a:off x="198566" y="6504026"/>
            <a:ext cx="132125" cy="173867"/>
            <a:chOff x="4328868" y="5502988"/>
            <a:chExt cx="500307" cy="493774"/>
          </a:xfrm>
          <a:solidFill>
            <a:schemeClr val="bg1">
              <a:lumMod val="75000"/>
            </a:schemeClr>
          </a:solidFill>
        </p:grpSpPr>
        <p:sp>
          <p:nvSpPr>
            <p:cNvPr id="9" name="Freeform 8">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grpFill/>
            <a:ln>
              <a:noFill/>
            </a:ln>
          </p:spPr>
          <p:txBody>
            <a:bodyPr vert="horz" wrap="square" lIns="91440" tIns="45720" rIns="91440" bIns="45720" numCol="1" anchor="t" anchorCtr="0" compatLnSpc="1">
              <a:prstTxWarp prst="textNoShape">
                <a:avLst/>
              </a:prstTxWarp>
            </a:bodyPr>
            <a:lstStyle/>
            <a:p>
              <a:pPr defTabSz="685800"/>
              <a:endParaRPr lang="id-ID" sz="1350" dirty="0">
                <a:solidFill>
                  <a:srgbClr val="FFFFFF"/>
                </a:solidFill>
                <a:latin typeface="Lato" panose="020F0502020204030203" pitchFamily="34" charset="0"/>
              </a:endParaRPr>
            </a:p>
          </p:txBody>
        </p:sp>
        <p:sp>
          <p:nvSpPr>
            <p:cNvPr id="10" name="Freeform 9">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grpFill/>
            <a:ln>
              <a:noFill/>
            </a:ln>
          </p:spPr>
          <p:txBody>
            <a:bodyPr vert="horz" wrap="square" lIns="91440" tIns="45720" rIns="91440" bIns="45720" numCol="1" anchor="t" anchorCtr="0" compatLnSpc="1">
              <a:prstTxWarp prst="textNoShape">
                <a:avLst/>
              </a:prstTxWarp>
            </a:bodyPr>
            <a:lstStyle/>
            <a:p>
              <a:pPr defTabSz="685800"/>
              <a:endParaRPr lang="id-ID" sz="1350" dirty="0">
                <a:solidFill>
                  <a:srgbClr val="FFFFFF"/>
                </a:solidFill>
                <a:latin typeface="Lato" panose="020F0502020204030203" pitchFamily="34" charset="0"/>
              </a:endParaRPr>
            </a:p>
          </p:txBody>
        </p:sp>
      </p:grpSp>
      <p:grpSp>
        <p:nvGrpSpPr>
          <p:cNvPr id="11" name="Group 10"/>
          <p:cNvGrpSpPr/>
          <p:nvPr userDrawn="1"/>
        </p:nvGrpSpPr>
        <p:grpSpPr>
          <a:xfrm flipH="1">
            <a:off x="381105" y="6504026"/>
            <a:ext cx="132125" cy="173867"/>
            <a:chOff x="4328868" y="5502988"/>
            <a:chExt cx="500307" cy="493774"/>
          </a:xfrm>
          <a:solidFill>
            <a:schemeClr val="bg1">
              <a:lumMod val="75000"/>
            </a:schemeClr>
          </a:solidFill>
        </p:grpSpPr>
        <p:sp>
          <p:nvSpPr>
            <p:cNvPr id="12" name="Freeform 11">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grpFill/>
            <a:ln>
              <a:noFill/>
            </a:ln>
          </p:spPr>
          <p:txBody>
            <a:bodyPr vert="horz" wrap="square" lIns="91440" tIns="45720" rIns="91440" bIns="45720" numCol="1" anchor="t" anchorCtr="0" compatLnSpc="1">
              <a:prstTxWarp prst="textNoShape">
                <a:avLst/>
              </a:prstTxWarp>
            </a:bodyPr>
            <a:lstStyle/>
            <a:p>
              <a:pPr defTabSz="685800"/>
              <a:endParaRPr lang="id-ID" sz="1350" dirty="0">
                <a:solidFill>
                  <a:srgbClr val="FFFFFF"/>
                </a:solidFill>
                <a:latin typeface="Lato" panose="020F0502020204030203" pitchFamily="34" charset="0"/>
              </a:endParaRPr>
            </a:p>
          </p:txBody>
        </p:sp>
        <p:sp>
          <p:nvSpPr>
            <p:cNvPr id="13" name="Freeform 12">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grpFill/>
            <a:ln>
              <a:noFill/>
            </a:ln>
          </p:spPr>
          <p:txBody>
            <a:bodyPr vert="horz" wrap="square" lIns="91440" tIns="45720" rIns="91440" bIns="45720" numCol="1" anchor="t" anchorCtr="0" compatLnSpc="1">
              <a:prstTxWarp prst="textNoShape">
                <a:avLst/>
              </a:prstTxWarp>
            </a:bodyPr>
            <a:lstStyle/>
            <a:p>
              <a:pPr defTabSz="685800"/>
              <a:endParaRPr lang="id-ID" sz="1350" dirty="0">
                <a:solidFill>
                  <a:srgbClr val="FFFFFF"/>
                </a:solidFill>
                <a:latin typeface="Lato" panose="020F0502020204030203" pitchFamily="34" charset="0"/>
              </a:endParaRPr>
            </a:p>
          </p:txBody>
        </p:sp>
      </p:grpSp>
      <p:sp>
        <p:nvSpPr>
          <p:cNvPr id="14" name="Rectangle 13"/>
          <p:cNvSpPr/>
          <p:nvPr userDrawn="1"/>
        </p:nvSpPr>
        <p:spPr>
          <a:xfrm>
            <a:off x="2829988" y="6350367"/>
            <a:ext cx="3484025" cy="346222"/>
          </a:xfrm>
          <a:prstGeom prst="rect">
            <a:avLst/>
          </a:prstGeom>
        </p:spPr>
        <p:txBody>
          <a:bodyPr wrap="square" lIns="68553" tIns="34277" rIns="68553" bIns="34277">
            <a:spAutoFit/>
          </a:bodyPr>
          <a:lstStyle/>
          <a:p>
            <a:pPr algn="ctr" defTabSz="685800"/>
            <a:r>
              <a:rPr lang="id-ID" sz="1050" b="1" dirty="0">
                <a:solidFill>
                  <a:srgbClr val="111111">
                    <a:lumMod val="50000"/>
                    <a:lumOff val="50000"/>
                  </a:srgbClr>
                </a:solidFill>
                <a:latin typeface="Lato Thin" panose="020F0502020204030203" pitchFamily="34" charset="0"/>
                <a:ea typeface="Lato Thin" panose="020F0502020204030203" pitchFamily="34" charset="0"/>
                <a:cs typeface="Lato Thin" panose="020F0502020204030203" pitchFamily="34" charset="0"/>
              </a:rPr>
              <a:t>www.companyname.com</a:t>
            </a:r>
          </a:p>
          <a:p>
            <a:pPr algn="ctr" defTabSz="685800"/>
            <a:r>
              <a:rPr lang="en-US" sz="750" dirty="0">
                <a:solidFill>
                  <a:srgbClr val="FFFFFF">
                    <a:lumMod val="75000"/>
                  </a:srgbClr>
                </a:solidFill>
                <a:latin typeface="Lato Regular" panose="020F0502020204030203" pitchFamily="34" charset="0"/>
                <a:ea typeface="Lato Regular" panose="020F0502020204030203" pitchFamily="34" charset="0"/>
                <a:cs typeface="Lato Regular" panose="020F0502020204030203" pitchFamily="34" charset="0"/>
              </a:rPr>
              <a:t>© 2016 </a:t>
            </a:r>
            <a:r>
              <a:rPr lang="id-ID" sz="750" dirty="0">
                <a:solidFill>
                  <a:srgbClr val="FFFFFF">
                    <a:lumMod val="75000"/>
                  </a:srgbClr>
                </a:solidFill>
                <a:latin typeface="Lato Regular" panose="020F0502020204030203" pitchFamily="34" charset="0"/>
                <a:ea typeface="Lato Regular" panose="020F0502020204030203" pitchFamily="34" charset="0"/>
                <a:cs typeface="Lato Regular" panose="020F0502020204030203" pitchFamily="34" charset="0"/>
              </a:rPr>
              <a:t>PowerPoint Multipurpose Theme</a:t>
            </a:r>
            <a:r>
              <a:rPr lang="en-US" sz="750" dirty="0">
                <a:solidFill>
                  <a:srgbClr val="FFFFFF">
                    <a:lumMod val="75000"/>
                  </a:srgbClr>
                </a:solidFill>
                <a:latin typeface="Lato Regular" panose="020F0502020204030203" pitchFamily="34" charset="0"/>
                <a:ea typeface="Lato Regular" panose="020F0502020204030203" pitchFamily="34" charset="0"/>
                <a:cs typeface="Lato Regular" panose="020F0502020204030203" pitchFamily="34" charset="0"/>
              </a:rPr>
              <a:t>. All Rights Reserved.</a:t>
            </a:r>
            <a:endParaRPr lang="id-ID" sz="750" dirty="0">
              <a:solidFill>
                <a:srgbClr val="FFFFFF">
                  <a:lumMod val="75000"/>
                </a:srgbClr>
              </a:solidFill>
              <a:latin typeface="Lato Regular" panose="020F0502020204030203" pitchFamily="34" charset="0"/>
              <a:ea typeface="Lato Regular" panose="020F0502020204030203" pitchFamily="34" charset="0"/>
              <a:cs typeface="Lato Regular" panose="020F0502020204030203" pitchFamily="34" charset="0"/>
            </a:endParaRPr>
          </a:p>
        </p:txBody>
      </p:sp>
      <p:cxnSp>
        <p:nvCxnSpPr>
          <p:cNvPr id="15" name="Straight Connector 14"/>
          <p:cNvCxnSpPr/>
          <p:nvPr userDrawn="1"/>
        </p:nvCxnSpPr>
        <p:spPr>
          <a:xfrm>
            <a:off x="0" y="6335427"/>
            <a:ext cx="9144000" cy="0"/>
          </a:xfrm>
          <a:prstGeom prst="line">
            <a:avLst/>
          </a:prstGeom>
          <a:ln w="19050">
            <a:solidFill>
              <a:schemeClr val="tx2">
                <a:lumMod val="95000"/>
              </a:schemeClr>
            </a:solidFill>
          </a:ln>
        </p:spPr>
        <p:style>
          <a:lnRef idx="1">
            <a:schemeClr val="accent1"/>
          </a:lnRef>
          <a:fillRef idx="0">
            <a:schemeClr val="accent1"/>
          </a:fillRef>
          <a:effectRef idx="0">
            <a:schemeClr val="accent1"/>
          </a:effectRef>
          <a:fontRef idx="minor">
            <a:schemeClr val="tx1"/>
          </a:fontRef>
        </p:style>
      </p:cxnSp>
      <p:sp>
        <p:nvSpPr>
          <p:cNvPr id="16" name="Oval 15"/>
          <p:cNvSpPr/>
          <p:nvPr userDrawn="1"/>
        </p:nvSpPr>
        <p:spPr>
          <a:xfrm>
            <a:off x="8608596" y="6162241"/>
            <a:ext cx="241002" cy="321336"/>
          </a:xfrm>
          <a:prstGeom prst="ellipse">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lIns="34283" tIns="17142" rIns="34283" bIns="17142" rtlCol="0" anchor="ctr"/>
          <a:lstStyle/>
          <a:p>
            <a:pPr algn="ctr" defTabSz="685800"/>
            <a:endParaRPr lang="en-US" sz="1350" dirty="0">
              <a:solidFill>
                <a:srgbClr val="FFFFFF"/>
              </a:solidFill>
              <a:latin typeface="Lato" panose="020F0502020204030203" pitchFamily="34" charset="0"/>
            </a:endParaRPr>
          </a:p>
        </p:txBody>
      </p:sp>
      <p:sp>
        <p:nvSpPr>
          <p:cNvPr id="17" name="TextBox 16"/>
          <p:cNvSpPr txBox="1"/>
          <p:nvPr userDrawn="1"/>
        </p:nvSpPr>
        <p:spPr>
          <a:xfrm>
            <a:off x="8602581" y="6219262"/>
            <a:ext cx="242641" cy="173098"/>
          </a:xfrm>
          <a:prstGeom prst="rect">
            <a:avLst/>
          </a:prstGeom>
          <a:noFill/>
        </p:spPr>
        <p:txBody>
          <a:bodyPr wrap="none" lIns="68553" tIns="34277" rIns="68553" bIns="34277" rtlCol="0">
            <a:spAutoFit/>
          </a:bodyPr>
          <a:lstStyle/>
          <a:p>
            <a:pPr algn="ctr" defTabSz="685800"/>
            <a:fld id="{260E2A6B-A809-4840-BF14-8648BC0BDF87}" type="slidenum">
              <a:rPr lang="id-ID" sz="675">
                <a:solidFill>
                  <a:srgbClr val="FFFFFF"/>
                </a:solidFill>
                <a:latin typeface="Lato Regular" panose="020F0502020204030203" pitchFamily="34" charset="0"/>
                <a:ea typeface="Lato Regular" panose="020F0502020204030203" pitchFamily="34" charset="0"/>
                <a:cs typeface="Lato Regular" panose="020F0502020204030203" pitchFamily="34" charset="0"/>
              </a:rPr>
              <a:pPr algn="ctr" defTabSz="685800"/>
              <a:t>‹#›</a:t>
            </a:fld>
            <a:endParaRPr lang="id-ID" sz="1050" dirty="0">
              <a:solidFill>
                <a:srgbClr val="FFFFFF"/>
              </a:solidFill>
              <a:latin typeface="Lato Regular" panose="020F0502020204030203" pitchFamily="34" charset="0"/>
              <a:ea typeface="Lato Regular" panose="020F0502020204030203" pitchFamily="34" charset="0"/>
              <a:cs typeface="Lato Regular" panose="020F0502020204030203" pitchFamily="34" charset="0"/>
            </a:endParaRPr>
          </a:p>
        </p:txBody>
      </p:sp>
    </p:spTree>
    <p:extLst>
      <p:ext uri="{BB962C8B-B14F-4D97-AF65-F5344CB8AC3E}">
        <p14:creationId xmlns:p14="http://schemas.microsoft.com/office/powerpoint/2010/main" val="23727981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Full Screen Image">
    <p:spTree>
      <p:nvGrpSpPr>
        <p:cNvPr id="1" name=""/>
        <p:cNvGrpSpPr/>
        <p:nvPr/>
      </p:nvGrpSpPr>
      <p:grpSpPr>
        <a:xfrm>
          <a:off x="0" y="0"/>
          <a:ext cx="0" cy="0"/>
          <a:chOff x="0" y="0"/>
          <a:chExt cx="0" cy="0"/>
        </a:xfrm>
      </p:grpSpPr>
      <p:sp>
        <p:nvSpPr>
          <p:cNvPr id="4" name="Picture Placeholder 3"/>
          <p:cNvSpPr>
            <a:spLocks noGrp="1"/>
          </p:cNvSpPr>
          <p:nvPr>
            <p:ph type="pic" sz="quarter" idx="12"/>
          </p:nvPr>
        </p:nvSpPr>
        <p:spPr>
          <a:xfrm>
            <a:off x="0" y="0"/>
            <a:ext cx="9160669" cy="6858000"/>
          </a:xfrm>
          <a:prstGeom prst="rect">
            <a:avLst/>
          </a:prstGeom>
        </p:spPr>
        <p:txBody>
          <a:bodyPr anchor="ctr"/>
          <a:lstStyle>
            <a:lvl1pPr algn="ctr">
              <a:defRPr lang="en-US" sz="1050" kern="1200" dirty="0" smtClean="0">
                <a:solidFill>
                  <a:schemeClr val="bg1">
                    <a:lumMod val="50000"/>
                  </a:schemeClr>
                </a:solidFill>
                <a:latin typeface="Lato" panose="020F0502020204030203" pitchFamily="34" charset="0"/>
                <a:ea typeface="Lato" panose="020F0502020204030203" pitchFamily="34" charset="0"/>
                <a:cs typeface="+mn-cs"/>
              </a:defRPr>
            </a:lvl1pPr>
          </a:lstStyle>
          <a:p>
            <a:endParaRPr lang="en-US" dirty="0"/>
          </a:p>
        </p:txBody>
      </p:sp>
      <p:sp>
        <p:nvSpPr>
          <p:cNvPr id="6" name="Title 1"/>
          <p:cNvSpPr>
            <a:spLocks noGrp="1"/>
          </p:cNvSpPr>
          <p:nvPr>
            <p:ph type="title"/>
          </p:nvPr>
        </p:nvSpPr>
        <p:spPr>
          <a:xfrm>
            <a:off x="400278" y="727035"/>
            <a:ext cx="6231391" cy="396235"/>
          </a:xfrm>
          <a:prstGeom prst="rect">
            <a:avLst/>
          </a:prstGeom>
        </p:spPr>
        <p:txBody>
          <a:bodyPr anchor="ctr">
            <a:noAutofit/>
          </a:bodyPr>
          <a:lstStyle>
            <a:lvl1pPr algn="l" defTabSz="514350" rtl="0" eaLnBrk="1" latinLnBrk="0" hangingPunct="1">
              <a:lnSpc>
                <a:spcPct val="90000"/>
              </a:lnSpc>
              <a:spcBef>
                <a:spcPct val="0"/>
              </a:spcBef>
              <a:buNone/>
              <a:defRPr lang="en-US" sz="2700" b="1" kern="1200" dirty="0">
                <a:solidFill>
                  <a:schemeClr val="bg2"/>
                </a:solidFill>
                <a:latin typeface="Lato Regular" panose="020F0502020204030203" pitchFamily="34" charset="0"/>
                <a:ea typeface="Lato Regular" panose="020F0502020204030203" pitchFamily="34" charset="0"/>
                <a:cs typeface="Lato Regular" panose="020F0502020204030203" pitchFamily="34" charset="0"/>
              </a:defRPr>
            </a:lvl1pPr>
          </a:lstStyle>
          <a:p>
            <a:r>
              <a:rPr lang="en-US" dirty="0"/>
              <a:t>Click to edit Master title style</a:t>
            </a:r>
          </a:p>
        </p:txBody>
      </p:sp>
      <p:sp>
        <p:nvSpPr>
          <p:cNvPr id="7" name="Text Placeholder 6"/>
          <p:cNvSpPr>
            <a:spLocks noGrp="1"/>
          </p:cNvSpPr>
          <p:nvPr>
            <p:ph type="body" sz="quarter" idx="10" hasCustomPrompt="1"/>
          </p:nvPr>
        </p:nvSpPr>
        <p:spPr>
          <a:xfrm>
            <a:off x="397907" y="1188297"/>
            <a:ext cx="6255884" cy="228598"/>
          </a:xfrm>
          <a:prstGeom prst="rect">
            <a:avLst/>
          </a:prstGeom>
        </p:spPr>
        <p:txBody>
          <a:bodyPr anchor="ctr">
            <a:noAutofit/>
          </a:bodyPr>
          <a:lstStyle>
            <a:lvl1pPr marL="0" indent="0" algn="l" defTabSz="685800" rtl="0" eaLnBrk="1" latinLnBrk="0" hangingPunct="1">
              <a:lnSpc>
                <a:spcPct val="90000"/>
              </a:lnSpc>
              <a:spcBef>
                <a:spcPts val="750"/>
              </a:spcBef>
              <a:buFont typeface="Arial" panose="020B0604020202020204" pitchFamily="34" charset="0"/>
              <a:buNone/>
              <a:defRPr lang="en-US" sz="1350" kern="1200" dirty="0">
                <a:solidFill>
                  <a:schemeClr val="bg1">
                    <a:lumMod val="50000"/>
                  </a:schemeClr>
                </a:solidFill>
                <a:latin typeface="Lato Light" panose="020F0502020204030203" pitchFamily="34" charset="0"/>
                <a:ea typeface="Lato Light" panose="020F0502020204030203" pitchFamily="34" charset="0"/>
                <a:cs typeface="Lato Light" panose="020F0502020204030203" pitchFamily="34" charset="0"/>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marL="1028700" indent="0" algn="l">
              <a:buNone/>
              <a:defRPr>
                <a:solidFill>
                  <a:schemeClr val="bg1">
                    <a:lumMod val="50000"/>
                  </a:schemeClr>
                </a:solidFill>
              </a:defRPr>
            </a:lvl5pPr>
            <a:lvl6pPr marL="1285875" indent="0">
              <a:buNone/>
              <a:defRPr/>
            </a:lvl6pPr>
            <a:lvl7pPr marL="1543050" indent="0">
              <a:buNone/>
              <a:defRPr/>
            </a:lvl7pPr>
            <a:lvl8pPr marL="1800225" indent="0">
              <a:buNone/>
              <a:defRPr/>
            </a:lvl8pPr>
            <a:lvl9pPr marL="2057400" indent="0">
              <a:buNone/>
              <a:defRPr/>
            </a:lvl9pPr>
          </a:lstStyle>
          <a:p>
            <a:pPr marL="0" lvl="0" indent="0" algn="l" defTabSz="514350" rtl="0" eaLnBrk="1" latinLnBrk="0" hangingPunct="1">
              <a:lnSpc>
                <a:spcPct val="70000"/>
              </a:lnSpc>
              <a:spcBef>
                <a:spcPts val="563"/>
              </a:spcBef>
              <a:buFont typeface="Arial" panose="020B0604020202020204" pitchFamily="34" charset="0"/>
              <a:buNone/>
            </a:pPr>
            <a:r>
              <a:rPr lang="en-US" dirty="0"/>
              <a:t>Click to edit Master text styles level</a:t>
            </a:r>
          </a:p>
        </p:txBody>
      </p:sp>
      <p:sp>
        <p:nvSpPr>
          <p:cNvPr id="8" name="Text Placeholder 6"/>
          <p:cNvSpPr>
            <a:spLocks noGrp="1"/>
          </p:cNvSpPr>
          <p:nvPr>
            <p:ph type="body" sz="quarter" idx="11" hasCustomPrompt="1"/>
          </p:nvPr>
        </p:nvSpPr>
        <p:spPr>
          <a:xfrm>
            <a:off x="400277" y="427704"/>
            <a:ext cx="6231391" cy="249052"/>
          </a:xfrm>
          <a:prstGeom prst="rect">
            <a:avLst/>
          </a:prstGeom>
        </p:spPr>
        <p:txBody>
          <a:bodyPr anchor="ctr">
            <a:noAutofit/>
          </a:bodyPr>
          <a:lstStyle>
            <a:lvl1pPr marL="0" indent="0" algn="l" defTabSz="514304" rtl="0" eaLnBrk="1" latinLnBrk="0" hangingPunct="1">
              <a:lnSpc>
                <a:spcPct val="90000"/>
              </a:lnSpc>
              <a:spcBef>
                <a:spcPts val="750"/>
              </a:spcBef>
              <a:buFont typeface="Arial" panose="020B0604020202020204" pitchFamily="34" charset="0"/>
              <a:buNone/>
              <a:defRPr lang="en-US" sz="1200" kern="1200" dirty="0">
                <a:solidFill>
                  <a:schemeClr val="accent1"/>
                </a:solidFill>
                <a:latin typeface="Lato Light" panose="020F0502020204030203" pitchFamily="34" charset="0"/>
                <a:ea typeface="Lato Light" panose="020F0502020204030203" pitchFamily="34" charset="0"/>
                <a:cs typeface="Lato Light" panose="020F0502020204030203" pitchFamily="34" charset="0"/>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marL="1028700" indent="0" algn="l">
              <a:buNone/>
              <a:defRPr>
                <a:solidFill>
                  <a:schemeClr val="bg1">
                    <a:lumMod val="50000"/>
                  </a:schemeClr>
                </a:solidFill>
              </a:defRPr>
            </a:lvl5pPr>
            <a:lvl6pPr marL="1285875" indent="0">
              <a:buNone/>
              <a:defRPr/>
            </a:lvl6pPr>
            <a:lvl7pPr marL="1543050" indent="0">
              <a:buNone/>
              <a:defRPr/>
            </a:lvl7pPr>
            <a:lvl8pPr marL="1800225" indent="0">
              <a:buNone/>
              <a:defRPr/>
            </a:lvl8pPr>
            <a:lvl9pPr marL="2057400" indent="0">
              <a:buNone/>
              <a:defRPr/>
            </a:lvl9pPr>
          </a:lstStyle>
          <a:p>
            <a:pPr marL="0" lvl="0" indent="0" algn="l" defTabSz="514350" rtl="0" eaLnBrk="1" latinLnBrk="0" hangingPunct="1">
              <a:lnSpc>
                <a:spcPct val="70000"/>
              </a:lnSpc>
              <a:spcBef>
                <a:spcPts val="563"/>
              </a:spcBef>
              <a:buFont typeface="Arial" panose="020B0604020202020204" pitchFamily="34" charset="0"/>
              <a:buNone/>
            </a:pPr>
            <a:r>
              <a:rPr lang="en-US" dirty="0"/>
              <a:t>Click to edit Master text styles level</a:t>
            </a:r>
          </a:p>
        </p:txBody>
      </p:sp>
      <p:grpSp>
        <p:nvGrpSpPr>
          <p:cNvPr id="9" name="Group 8"/>
          <p:cNvGrpSpPr/>
          <p:nvPr userDrawn="1"/>
        </p:nvGrpSpPr>
        <p:grpSpPr>
          <a:xfrm>
            <a:off x="198566" y="6504026"/>
            <a:ext cx="132125" cy="173867"/>
            <a:chOff x="4328868" y="5502988"/>
            <a:chExt cx="500307" cy="493774"/>
          </a:xfrm>
          <a:solidFill>
            <a:schemeClr val="bg1">
              <a:lumMod val="75000"/>
            </a:schemeClr>
          </a:solidFill>
        </p:grpSpPr>
        <p:sp>
          <p:nvSpPr>
            <p:cNvPr id="10" name="Freeform 9">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grpFill/>
            <a:ln>
              <a:noFill/>
            </a:ln>
          </p:spPr>
          <p:txBody>
            <a:bodyPr vert="horz" wrap="square" lIns="91440" tIns="45720" rIns="91440" bIns="45720" numCol="1" anchor="t" anchorCtr="0" compatLnSpc="1">
              <a:prstTxWarp prst="textNoShape">
                <a:avLst/>
              </a:prstTxWarp>
            </a:bodyPr>
            <a:lstStyle/>
            <a:p>
              <a:pPr defTabSz="685800"/>
              <a:endParaRPr lang="id-ID" sz="1350" dirty="0">
                <a:solidFill>
                  <a:srgbClr val="FFFFFF"/>
                </a:solidFill>
                <a:latin typeface="Lato" panose="020F0502020204030203" pitchFamily="34" charset="0"/>
              </a:endParaRPr>
            </a:p>
          </p:txBody>
        </p:sp>
        <p:sp>
          <p:nvSpPr>
            <p:cNvPr id="11" name="Freeform 10">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grpFill/>
            <a:ln>
              <a:noFill/>
            </a:ln>
          </p:spPr>
          <p:txBody>
            <a:bodyPr vert="horz" wrap="square" lIns="91440" tIns="45720" rIns="91440" bIns="45720" numCol="1" anchor="t" anchorCtr="0" compatLnSpc="1">
              <a:prstTxWarp prst="textNoShape">
                <a:avLst/>
              </a:prstTxWarp>
            </a:bodyPr>
            <a:lstStyle/>
            <a:p>
              <a:pPr defTabSz="685800"/>
              <a:endParaRPr lang="id-ID" sz="1350" dirty="0">
                <a:solidFill>
                  <a:srgbClr val="FFFFFF"/>
                </a:solidFill>
                <a:latin typeface="Lato" panose="020F0502020204030203" pitchFamily="34" charset="0"/>
              </a:endParaRPr>
            </a:p>
          </p:txBody>
        </p:sp>
      </p:grpSp>
      <p:grpSp>
        <p:nvGrpSpPr>
          <p:cNvPr id="12" name="Group 11"/>
          <p:cNvGrpSpPr/>
          <p:nvPr userDrawn="1"/>
        </p:nvGrpSpPr>
        <p:grpSpPr>
          <a:xfrm flipH="1">
            <a:off x="381105" y="6504026"/>
            <a:ext cx="132125" cy="173867"/>
            <a:chOff x="4328868" y="5502988"/>
            <a:chExt cx="500307" cy="493774"/>
          </a:xfrm>
          <a:solidFill>
            <a:schemeClr val="bg1">
              <a:lumMod val="75000"/>
            </a:schemeClr>
          </a:solidFill>
        </p:grpSpPr>
        <p:sp>
          <p:nvSpPr>
            <p:cNvPr id="13" name="Freeform 12">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grpFill/>
            <a:ln>
              <a:noFill/>
            </a:ln>
          </p:spPr>
          <p:txBody>
            <a:bodyPr vert="horz" wrap="square" lIns="91440" tIns="45720" rIns="91440" bIns="45720" numCol="1" anchor="t" anchorCtr="0" compatLnSpc="1">
              <a:prstTxWarp prst="textNoShape">
                <a:avLst/>
              </a:prstTxWarp>
            </a:bodyPr>
            <a:lstStyle/>
            <a:p>
              <a:pPr defTabSz="685800"/>
              <a:endParaRPr lang="id-ID" sz="1350" dirty="0">
                <a:solidFill>
                  <a:srgbClr val="FFFFFF"/>
                </a:solidFill>
                <a:latin typeface="Lato" panose="020F0502020204030203" pitchFamily="34" charset="0"/>
              </a:endParaRPr>
            </a:p>
          </p:txBody>
        </p:sp>
        <p:sp>
          <p:nvSpPr>
            <p:cNvPr id="14" name="Freeform 13">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grpFill/>
            <a:ln>
              <a:noFill/>
            </a:ln>
          </p:spPr>
          <p:txBody>
            <a:bodyPr vert="horz" wrap="square" lIns="91440" tIns="45720" rIns="91440" bIns="45720" numCol="1" anchor="t" anchorCtr="0" compatLnSpc="1">
              <a:prstTxWarp prst="textNoShape">
                <a:avLst/>
              </a:prstTxWarp>
            </a:bodyPr>
            <a:lstStyle/>
            <a:p>
              <a:pPr defTabSz="685800"/>
              <a:endParaRPr lang="id-ID" sz="1350" dirty="0">
                <a:solidFill>
                  <a:srgbClr val="FFFFFF"/>
                </a:solidFill>
                <a:latin typeface="Lato" panose="020F0502020204030203" pitchFamily="34" charset="0"/>
              </a:endParaRPr>
            </a:p>
          </p:txBody>
        </p:sp>
      </p:grpSp>
      <p:sp>
        <p:nvSpPr>
          <p:cNvPr id="15" name="Rectangle 14"/>
          <p:cNvSpPr/>
          <p:nvPr userDrawn="1"/>
        </p:nvSpPr>
        <p:spPr>
          <a:xfrm>
            <a:off x="2829988" y="6350367"/>
            <a:ext cx="3484025" cy="346222"/>
          </a:xfrm>
          <a:prstGeom prst="rect">
            <a:avLst/>
          </a:prstGeom>
        </p:spPr>
        <p:txBody>
          <a:bodyPr wrap="square" lIns="68553" tIns="34277" rIns="68553" bIns="34277">
            <a:spAutoFit/>
          </a:bodyPr>
          <a:lstStyle/>
          <a:p>
            <a:pPr algn="ctr" defTabSz="685800"/>
            <a:r>
              <a:rPr lang="id-ID" sz="1050" b="1" dirty="0">
                <a:solidFill>
                  <a:srgbClr val="111111">
                    <a:lumMod val="50000"/>
                    <a:lumOff val="50000"/>
                  </a:srgbClr>
                </a:solidFill>
                <a:latin typeface="Lato Thin" panose="020F0502020204030203" pitchFamily="34" charset="0"/>
                <a:ea typeface="Lato Thin" panose="020F0502020204030203" pitchFamily="34" charset="0"/>
                <a:cs typeface="Lato Thin" panose="020F0502020204030203" pitchFamily="34" charset="0"/>
              </a:rPr>
              <a:t>www.companyname.com</a:t>
            </a:r>
          </a:p>
          <a:p>
            <a:pPr algn="ctr" defTabSz="685800"/>
            <a:r>
              <a:rPr lang="en-US" sz="750" dirty="0">
                <a:solidFill>
                  <a:srgbClr val="FFFFFF">
                    <a:lumMod val="75000"/>
                  </a:srgbClr>
                </a:solidFill>
                <a:latin typeface="Lato Regular" panose="020F0502020204030203" pitchFamily="34" charset="0"/>
                <a:ea typeface="Lato Regular" panose="020F0502020204030203" pitchFamily="34" charset="0"/>
                <a:cs typeface="Lato Regular" panose="020F0502020204030203" pitchFamily="34" charset="0"/>
              </a:rPr>
              <a:t>© 2016 </a:t>
            </a:r>
            <a:r>
              <a:rPr lang="id-ID" sz="750" dirty="0">
                <a:solidFill>
                  <a:srgbClr val="FFFFFF">
                    <a:lumMod val="75000"/>
                  </a:srgbClr>
                </a:solidFill>
                <a:latin typeface="Lato Regular" panose="020F0502020204030203" pitchFamily="34" charset="0"/>
                <a:ea typeface="Lato Regular" panose="020F0502020204030203" pitchFamily="34" charset="0"/>
                <a:cs typeface="Lato Regular" panose="020F0502020204030203" pitchFamily="34" charset="0"/>
              </a:rPr>
              <a:t>PowerPoint Multipurpose Theme</a:t>
            </a:r>
            <a:r>
              <a:rPr lang="en-US" sz="750" dirty="0">
                <a:solidFill>
                  <a:srgbClr val="FFFFFF">
                    <a:lumMod val="75000"/>
                  </a:srgbClr>
                </a:solidFill>
                <a:latin typeface="Lato Regular" panose="020F0502020204030203" pitchFamily="34" charset="0"/>
                <a:ea typeface="Lato Regular" panose="020F0502020204030203" pitchFamily="34" charset="0"/>
                <a:cs typeface="Lato Regular" panose="020F0502020204030203" pitchFamily="34" charset="0"/>
              </a:rPr>
              <a:t>. All Rights Reserved.</a:t>
            </a:r>
            <a:endParaRPr lang="id-ID" sz="750" dirty="0">
              <a:solidFill>
                <a:srgbClr val="FFFFFF">
                  <a:lumMod val="75000"/>
                </a:srgbClr>
              </a:solidFill>
              <a:latin typeface="Lato Regular" panose="020F0502020204030203" pitchFamily="34" charset="0"/>
              <a:ea typeface="Lato Regular" panose="020F0502020204030203" pitchFamily="34" charset="0"/>
              <a:cs typeface="Lato Regular" panose="020F0502020204030203" pitchFamily="34" charset="0"/>
            </a:endParaRPr>
          </a:p>
        </p:txBody>
      </p:sp>
      <p:cxnSp>
        <p:nvCxnSpPr>
          <p:cNvPr id="16" name="Straight Connector 15"/>
          <p:cNvCxnSpPr/>
          <p:nvPr userDrawn="1"/>
        </p:nvCxnSpPr>
        <p:spPr>
          <a:xfrm>
            <a:off x="0" y="6335427"/>
            <a:ext cx="9144000" cy="0"/>
          </a:xfrm>
          <a:prstGeom prst="line">
            <a:avLst/>
          </a:prstGeom>
          <a:ln w="19050">
            <a:solidFill>
              <a:schemeClr val="tx2">
                <a:lumMod val="95000"/>
              </a:schemeClr>
            </a:solidFill>
          </a:ln>
        </p:spPr>
        <p:style>
          <a:lnRef idx="1">
            <a:schemeClr val="accent1"/>
          </a:lnRef>
          <a:fillRef idx="0">
            <a:schemeClr val="accent1"/>
          </a:fillRef>
          <a:effectRef idx="0">
            <a:schemeClr val="accent1"/>
          </a:effectRef>
          <a:fontRef idx="minor">
            <a:schemeClr val="tx1"/>
          </a:fontRef>
        </p:style>
      </p:cxnSp>
      <p:sp>
        <p:nvSpPr>
          <p:cNvPr id="17" name="Oval 16"/>
          <p:cNvSpPr/>
          <p:nvPr userDrawn="1"/>
        </p:nvSpPr>
        <p:spPr>
          <a:xfrm>
            <a:off x="8608596" y="6162241"/>
            <a:ext cx="241002" cy="321336"/>
          </a:xfrm>
          <a:prstGeom prst="ellipse">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lIns="34283" tIns="17142" rIns="34283" bIns="17142" rtlCol="0" anchor="ctr"/>
          <a:lstStyle/>
          <a:p>
            <a:pPr algn="ctr" defTabSz="685800"/>
            <a:endParaRPr lang="en-US" sz="1350" dirty="0">
              <a:solidFill>
                <a:srgbClr val="FFFFFF"/>
              </a:solidFill>
              <a:latin typeface="Lato" panose="020F0502020204030203" pitchFamily="34" charset="0"/>
            </a:endParaRPr>
          </a:p>
        </p:txBody>
      </p:sp>
      <p:sp>
        <p:nvSpPr>
          <p:cNvPr id="18" name="TextBox 17"/>
          <p:cNvSpPr txBox="1"/>
          <p:nvPr userDrawn="1"/>
        </p:nvSpPr>
        <p:spPr>
          <a:xfrm>
            <a:off x="8602581" y="6219262"/>
            <a:ext cx="242641" cy="173098"/>
          </a:xfrm>
          <a:prstGeom prst="rect">
            <a:avLst/>
          </a:prstGeom>
          <a:noFill/>
        </p:spPr>
        <p:txBody>
          <a:bodyPr wrap="none" lIns="68553" tIns="34277" rIns="68553" bIns="34277" rtlCol="0">
            <a:spAutoFit/>
          </a:bodyPr>
          <a:lstStyle/>
          <a:p>
            <a:pPr algn="ctr" defTabSz="685800"/>
            <a:fld id="{260E2A6B-A809-4840-BF14-8648BC0BDF87}" type="slidenum">
              <a:rPr lang="id-ID" sz="675">
                <a:solidFill>
                  <a:srgbClr val="FFFFFF"/>
                </a:solidFill>
                <a:latin typeface="Lato Regular" panose="020F0502020204030203" pitchFamily="34" charset="0"/>
                <a:ea typeface="Lato Regular" panose="020F0502020204030203" pitchFamily="34" charset="0"/>
                <a:cs typeface="Lato Regular" panose="020F0502020204030203" pitchFamily="34" charset="0"/>
              </a:rPr>
              <a:pPr algn="ctr" defTabSz="685800"/>
              <a:t>‹#›</a:t>
            </a:fld>
            <a:endParaRPr lang="id-ID" sz="1050" dirty="0">
              <a:solidFill>
                <a:srgbClr val="FFFFFF"/>
              </a:solidFill>
              <a:latin typeface="Lato Regular" panose="020F0502020204030203" pitchFamily="34" charset="0"/>
              <a:ea typeface="Lato Regular" panose="020F0502020204030203" pitchFamily="34" charset="0"/>
              <a:cs typeface="Lato Regular" panose="020F0502020204030203" pitchFamily="34" charset="0"/>
            </a:endParaRPr>
          </a:p>
        </p:txBody>
      </p:sp>
    </p:spTree>
    <p:extLst>
      <p:ext uri="{BB962C8B-B14F-4D97-AF65-F5344CB8AC3E}">
        <p14:creationId xmlns:p14="http://schemas.microsoft.com/office/powerpoint/2010/main" val="105735209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Half Image">
    <p:spTree>
      <p:nvGrpSpPr>
        <p:cNvPr id="1" name=""/>
        <p:cNvGrpSpPr/>
        <p:nvPr/>
      </p:nvGrpSpPr>
      <p:grpSpPr>
        <a:xfrm>
          <a:off x="0" y="0"/>
          <a:ext cx="0" cy="0"/>
          <a:chOff x="0" y="0"/>
          <a:chExt cx="0" cy="0"/>
        </a:xfrm>
      </p:grpSpPr>
      <p:sp>
        <p:nvSpPr>
          <p:cNvPr id="3" name="Rectangle 2"/>
          <p:cNvSpPr/>
          <p:nvPr userDrawn="1"/>
        </p:nvSpPr>
        <p:spPr>
          <a:xfrm>
            <a:off x="0" y="4515633"/>
            <a:ext cx="9144000" cy="2342367"/>
          </a:xfrm>
          <a:prstGeom prst="rect">
            <a:avLst/>
          </a:prstGeom>
          <a:solidFill>
            <a:srgbClr val="1B21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srgbClr val="FFFFFF"/>
              </a:solidFill>
              <a:latin typeface="Lato" panose="020F0502020204030203" pitchFamily="34" charset="0"/>
            </a:endParaRPr>
          </a:p>
        </p:txBody>
      </p:sp>
      <p:sp>
        <p:nvSpPr>
          <p:cNvPr id="4" name="Picture Placeholder 3"/>
          <p:cNvSpPr>
            <a:spLocks noGrp="1"/>
          </p:cNvSpPr>
          <p:nvPr>
            <p:ph type="pic" sz="quarter" idx="10"/>
          </p:nvPr>
        </p:nvSpPr>
        <p:spPr>
          <a:xfrm>
            <a:off x="0" y="0"/>
            <a:ext cx="9144000" cy="4515633"/>
          </a:xfrm>
          <a:prstGeom prst="rect">
            <a:avLst/>
          </a:prstGeom>
        </p:spPr>
        <p:txBody>
          <a:bodyPr anchor="ctr"/>
          <a:lstStyle>
            <a:lvl1pPr algn="ctr">
              <a:defRPr lang="en-US" sz="1050" kern="1200" dirty="0" smtClean="0">
                <a:solidFill>
                  <a:schemeClr val="bg1">
                    <a:lumMod val="50000"/>
                  </a:schemeClr>
                </a:solidFill>
                <a:latin typeface="Lato" panose="020F0502020204030203" pitchFamily="34" charset="0"/>
                <a:ea typeface="Lato" panose="020F0502020204030203" pitchFamily="34" charset="0"/>
                <a:cs typeface="+mn-cs"/>
              </a:defRPr>
            </a:lvl1pPr>
          </a:lstStyle>
          <a:p>
            <a:endParaRPr lang="en-US" dirty="0"/>
          </a:p>
        </p:txBody>
      </p:sp>
      <p:sp>
        <p:nvSpPr>
          <p:cNvPr id="7" name="Title 1"/>
          <p:cNvSpPr>
            <a:spLocks noGrp="1"/>
          </p:cNvSpPr>
          <p:nvPr>
            <p:ph type="title"/>
          </p:nvPr>
        </p:nvSpPr>
        <p:spPr>
          <a:xfrm>
            <a:off x="400278" y="727035"/>
            <a:ext cx="6231391" cy="396235"/>
          </a:xfrm>
          <a:prstGeom prst="rect">
            <a:avLst/>
          </a:prstGeom>
        </p:spPr>
        <p:txBody>
          <a:bodyPr anchor="ctr">
            <a:noAutofit/>
          </a:bodyPr>
          <a:lstStyle>
            <a:lvl1pPr algn="l" defTabSz="514350" rtl="0" eaLnBrk="1" latinLnBrk="0" hangingPunct="1">
              <a:lnSpc>
                <a:spcPct val="90000"/>
              </a:lnSpc>
              <a:spcBef>
                <a:spcPct val="0"/>
              </a:spcBef>
              <a:buNone/>
              <a:defRPr lang="en-US" sz="2700" b="1" kern="1200" dirty="0">
                <a:solidFill>
                  <a:schemeClr val="bg2"/>
                </a:solidFill>
                <a:latin typeface="Lato Regular" panose="020F0502020204030203" pitchFamily="34" charset="0"/>
                <a:ea typeface="Lato Regular" panose="020F0502020204030203" pitchFamily="34" charset="0"/>
                <a:cs typeface="Lato Regular" panose="020F0502020204030203" pitchFamily="34" charset="0"/>
              </a:defRPr>
            </a:lvl1pPr>
          </a:lstStyle>
          <a:p>
            <a:r>
              <a:rPr lang="en-US" dirty="0"/>
              <a:t>Click to edit Master title style</a:t>
            </a:r>
          </a:p>
        </p:txBody>
      </p:sp>
      <p:sp>
        <p:nvSpPr>
          <p:cNvPr id="8" name="Text Placeholder 6"/>
          <p:cNvSpPr>
            <a:spLocks noGrp="1"/>
          </p:cNvSpPr>
          <p:nvPr>
            <p:ph type="body" sz="quarter" idx="11" hasCustomPrompt="1"/>
          </p:nvPr>
        </p:nvSpPr>
        <p:spPr>
          <a:xfrm>
            <a:off x="397907" y="1188297"/>
            <a:ext cx="6255884" cy="228598"/>
          </a:xfrm>
          <a:prstGeom prst="rect">
            <a:avLst/>
          </a:prstGeom>
        </p:spPr>
        <p:txBody>
          <a:bodyPr anchor="ctr">
            <a:noAutofit/>
          </a:bodyPr>
          <a:lstStyle>
            <a:lvl1pPr marL="0" indent="0" algn="l" defTabSz="685800" rtl="0" eaLnBrk="1" latinLnBrk="0" hangingPunct="1">
              <a:lnSpc>
                <a:spcPct val="90000"/>
              </a:lnSpc>
              <a:spcBef>
                <a:spcPts val="750"/>
              </a:spcBef>
              <a:buFont typeface="Arial" panose="020B0604020202020204" pitchFamily="34" charset="0"/>
              <a:buNone/>
              <a:defRPr lang="en-US" sz="1350" kern="1200" dirty="0">
                <a:solidFill>
                  <a:schemeClr val="bg1">
                    <a:lumMod val="50000"/>
                  </a:schemeClr>
                </a:solidFill>
                <a:latin typeface="Lato Light" panose="020F0502020204030203" pitchFamily="34" charset="0"/>
                <a:ea typeface="Lato Light" panose="020F0502020204030203" pitchFamily="34" charset="0"/>
                <a:cs typeface="Lato Light" panose="020F0502020204030203" pitchFamily="34" charset="0"/>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marL="1028700" indent="0" algn="l">
              <a:buNone/>
              <a:defRPr>
                <a:solidFill>
                  <a:schemeClr val="bg1">
                    <a:lumMod val="50000"/>
                  </a:schemeClr>
                </a:solidFill>
              </a:defRPr>
            </a:lvl5pPr>
            <a:lvl6pPr marL="1285875" indent="0">
              <a:buNone/>
              <a:defRPr/>
            </a:lvl6pPr>
            <a:lvl7pPr marL="1543050" indent="0">
              <a:buNone/>
              <a:defRPr/>
            </a:lvl7pPr>
            <a:lvl8pPr marL="1800225" indent="0">
              <a:buNone/>
              <a:defRPr/>
            </a:lvl8pPr>
            <a:lvl9pPr marL="2057400" indent="0">
              <a:buNone/>
              <a:defRPr/>
            </a:lvl9pPr>
          </a:lstStyle>
          <a:p>
            <a:pPr marL="0" lvl="0" indent="0" algn="l" defTabSz="514350" rtl="0" eaLnBrk="1" latinLnBrk="0" hangingPunct="1">
              <a:lnSpc>
                <a:spcPct val="70000"/>
              </a:lnSpc>
              <a:spcBef>
                <a:spcPts val="563"/>
              </a:spcBef>
              <a:buFont typeface="Arial" panose="020B0604020202020204" pitchFamily="34" charset="0"/>
              <a:buNone/>
            </a:pPr>
            <a:r>
              <a:rPr lang="en-US" dirty="0"/>
              <a:t>Click to edit Master text styles level</a:t>
            </a:r>
          </a:p>
        </p:txBody>
      </p:sp>
      <p:sp>
        <p:nvSpPr>
          <p:cNvPr id="9" name="Text Placeholder 6"/>
          <p:cNvSpPr>
            <a:spLocks noGrp="1"/>
          </p:cNvSpPr>
          <p:nvPr>
            <p:ph type="body" sz="quarter" idx="12" hasCustomPrompt="1"/>
          </p:nvPr>
        </p:nvSpPr>
        <p:spPr>
          <a:xfrm>
            <a:off x="400277" y="427704"/>
            <a:ext cx="6231391" cy="249052"/>
          </a:xfrm>
          <a:prstGeom prst="rect">
            <a:avLst/>
          </a:prstGeom>
        </p:spPr>
        <p:txBody>
          <a:bodyPr anchor="ctr">
            <a:noAutofit/>
          </a:bodyPr>
          <a:lstStyle>
            <a:lvl1pPr marL="0" indent="0" algn="l" defTabSz="514304" rtl="0" eaLnBrk="1" latinLnBrk="0" hangingPunct="1">
              <a:lnSpc>
                <a:spcPct val="90000"/>
              </a:lnSpc>
              <a:spcBef>
                <a:spcPts val="750"/>
              </a:spcBef>
              <a:buFont typeface="Arial" panose="020B0604020202020204" pitchFamily="34" charset="0"/>
              <a:buNone/>
              <a:defRPr lang="en-US" sz="1200" kern="1200" dirty="0">
                <a:solidFill>
                  <a:schemeClr val="accent1"/>
                </a:solidFill>
                <a:latin typeface="Lato Light" panose="020F0502020204030203" pitchFamily="34" charset="0"/>
                <a:ea typeface="Lato Light" panose="020F0502020204030203" pitchFamily="34" charset="0"/>
                <a:cs typeface="Lato Light" panose="020F0502020204030203" pitchFamily="34" charset="0"/>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marL="1028700" indent="0" algn="l">
              <a:buNone/>
              <a:defRPr>
                <a:solidFill>
                  <a:schemeClr val="bg1">
                    <a:lumMod val="50000"/>
                  </a:schemeClr>
                </a:solidFill>
              </a:defRPr>
            </a:lvl5pPr>
            <a:lvl6pPr marL="1285875" indent="0">
              <a:buNone/>
              <a:defRPr/>
            </a:lvl6pPr>
            <a:lvl7pPr marL="1543050" indent="0">
              <a:buNone/>
              <a:defRPr/>
            </a:lvl7pPr>
            <a:lvl8pPr marL="1800225" indent="0">
              <a:buNone/>
              <a:defRPr/>
            </a:lvl8pPr>
            <a:lvl9pPr marL="2057400" indent="0">
              <a:buNone/>
              <a:defRPr/>
            </a:lvl9pPr>
          </a:lstStyle>
          <a:p>
            <a:pPr marL="0" lvl="0" indent="0" algn="l" defTabSz="514350" rtl="0" eaLnBrk="1" latinLnBrk="0" hangingPunct="1">
              <a:lnSpc>
                <a:spcPct val="70000"/>
              </a:lnSpc>
              <a:spcBef>
                <a:spcPts val="563"/>
              </a:spcBef>
              <a:buFont typeface="Arial" panose="020B0604020202020204" pitchFamily="34" charset="0"/>
              <a:buNone/>
            </a:pPr>
            <a:r>
              <a:rPr lang="en-US" dirty="0"/>
              <a:t>Click to edit Master text styles level</a:t>
            </a:r>
          </a:p>
        </p:txBody>
      </p:sp>
    </p:spTree>
    <p:extLst>
      <p:ext uri="{BB962C8B-B14F-4D97-AF65-F5344CB8AC3E}">
        <p14:creationId xmlns:p14="http://schemas.microsoft.com/office/powerpoint/2010/main" val="35018392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Left_Sidebar">
    <p:spTree>
      <p:nvGrpSpPr>
        <p:cNvPr id="1" name=""/>
        <p:cNvGrpSpPr/>
        <p:nvPr/>
      </p:nvGrpSpPr>
      <p:grpSpPr>
        <a:xfrm>
          <a:off x="0" y="0"/>
          <a:ext cx="0" cy="0"/>
          <a:chOff x="0" y="0"/>
          <a:chExt cx="0" cy="0"/>
        </a:xfrm>
      </p:grpSpPr>
      <p:sp>
        <p:nvSpPr>
          <p:cNvPr id="3" name="Rectangle 2"/>
          <p:cNvSpPr/>
          <p:nvPr userDrawn="1"/>
        </p:nvSpPr>
        <p:spPr>
          <a:xfrm>
            <a:off x="0" y="0"/>
            <a:ext cx="2209800" cy="6858000"/>
          </a:xfrm>
          <a:prstGeom prst="rect">
            <a:avLst/>
          </a:prstGeom>
          <a:solidFill>
            <a:srgbClr val="1B21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srgbClr val="FFFFFF"/>
              </a:solidFill>
              <a:latin typeface="Lato" panose="020F0502020204030203" pitchFamily="34" charset="0"/>
            </a:endParaRPr>
          </a:p>
        </p:txBody>
      </p:sp>
      <p:sp>
        <p:nvSpPr>
          <p:cNvPr id="6" name="Title 1"/>
          <p:cNvSpPr>
            <a:spLocks noGrp="1"/>
          </p:cNvSpPr>
          <p:nvPr>
            <p:ph type="title"/>
          </p:nvPr>
        </p:nvSpPr>
        <p:spPr>
          <a:xfrm>
            <a:off x="2591028" y="727035"/>
            <a:ext cx="6231391" cy="396235"/>
          </a:xfrm>
          <a:prstGeom prst="rect">
            <a:avLst/>
          </a:prstGeom>
        </p:spPr>
        <p:txBody>
          <a:bodyPr anchor="ctr">
            <a:noAutofit/>
          </a:bodyPr>
          <a:lstStyle>
            <a:lvl1pPr algn="l" defTabSz="514350" rtl="0" eaLnBrk="1" latinLnBrk="0" hangingPunct="1">
              <a:lnSpc>
                <a:spcPct val="90000"/>
              </a:lnSpc>
              <a:spcBef>
                <a:spcPct val="0"/>
              </a:spcBef>
              <a:buNone/>
              <a:defRPr lang="en-US" sz="2700" b="1" kern="1200" dirty="0">
                <a:solidFill>
                  <a:schemeClr val="bg2"/>
                </a:solidFill>
                <a:latin typeface="Lato Regular" panose="020F0502020204030203" pitchFamily="34" charset="0"/>
                <a:ea typeface="Lato Regular" panose="020F0502020204030203" pitchFamily="34" charset="0"/>
                <a:cs typeface="Lato Regular" panose="020F0502020204030203" pitchFamily="34" charset="0"/>
              </a:defRPr>
            </a:lvl1pPr>
          </a:lstStyle>
          <a:p>
            <a:r>
              <a:rPr lang="en-US" dirty="0"/>
              <a:t>Click to edit Master title style</a:t>
            </a:r>
          </a:p>
        </p:txBody>
      </p:sp>
      <p:sp>
        <p:nvSpPr>
          <p:cNvPr id="7" name="Text Placeholder 6"/>
          <p:cNvSpPr>
            <a:spLocks noGrp="1"/>
          </p:cNvSpPr>
          <p:nvPr>
            <p:ph type="body" sz="quarter" idx="10" hasCustomPrompt="1"/>
          </p:nvPr>
        </p:nvSpPr>
        <p:spPr>
          <a:xfrm>
            <a:off x="2588657" y="1188297"/>
            <a:ext cx="6255884" cy="228598"/>
          </a:xfrm>
          <a:prstGeom prst="rect">
            <a:avLst/>
          </a:prstGeom>
        </p:spPr>
        <p:txBody>
          <a:bodyPr anchor="ctr">
            <a:noAutofit/>
          </a:bodyPr>
          <a:lstStyle>
            <a:lvl1pPr marL="0" indent="0" algn="l" defTabSz="685800" rtl="0" eaLnBrk="1" latinLnBrk="0" hangingPunct="1">
              <a:lnSpc>
                <a:spcPct val="90000"/>
              </a:lnSpc>
              <a:spcBef>
                <a:spcPts val="750"/>
              </a:spcBef>
              <a:buFont typeface="Arial" panose="020B0604020202020204" pitchFamily="34" charset="0"/>
              <a:buNone/>
              <a:defRPr lang="en-US" sz="1350" kern="1200" dirty="0">
                <a:solidFill>
                  <a:schemeClr val="bg1">
                    <a:lumMod val="50000"/>
                  </a:schemeClr>
                </a:solidFill>
                <a:latin typeface="Lato Light" panose="020F0502020204030203" pitchFamily="34" charset="0"/>
                <a:ea typeface="Lato Light" panose="020F0502020204030203" pitchFamily="34" charset="0"/>
                <a:cs typeface="Lato Light" panose="020F0502020204030203" pitchFamily="34" charset="0"/>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marL="1028700" indent="0" algn="l">
              <a:buNone/>
              <a:defRPr>
                <a:solidFill>
                  <a:schemeClr val="bg1">
                    <a:lumMod val="50000"/>
                  </a:schemeClr>
                </a:solidFill>
              </a:defRPr>
            </a:lvl5pPr>
            <a:lvl6pPr marL="1285875" indent="0">
              <a:buNone/>
              <a:defRPr/>
            </a:lvl6pPr>
            <a:lvl7pPr marL="1543050" indent="0">
              <a:buNone/>
              <a:defRPr/>
            </a:lvl7pPr>
            <a:lvl8pPr marL="1800225" indent="0">
              <a:buNone/>
              <a:defRPr/>
            </a:lvl8pPr>
            <a:lvl9pPr marL="2057400" indent="0">
              <a:buNone/>
              <a:defRPr/>
            </a:lvl9pPr>
          </a:lstStyle>
          <a:p>
            <a:pPr marL="0" lvl="0" indent="0" algn="l" defTabSz="514350" rtl="0" eaLnBrk="1" latinLnBrk="0" hangingPunct="1">
              <a:lnSpc>
                <a:spcPct val="70000"/>
              </a:lnSpc>
              <a:spcBef>
                <a:spcPts val="563"/>
              </a:spcBef>
              <a:buFont typeface="Arial" panose="020B0604020202020204" pitchFamily="34" charset="0"/>
              <a:buNone/>
            </a:pPr>
            <a:r>
              <a:rPr lang="en-US" dirty="0"/>
              <a:t>Click to edit Master text styles level</a:t>
            </a:r>
          </a:p>
        </p:txBody>
      </p:sp>
      <p:sp>
        <p:nvSpPr>
          <p:cNvPr id="8" name="Text Placeholder 6"/>
          <p:cNvSpPr>
            <a:spLocks noGrp="1"/>
          </p:cNvSpPr>
          <p:nvPr>
            <p:ph type="body" sz="quarter" idx="11" hasCustomPrompt="1"/>
          </p:nvPr>
        </p:nvSpPr>
        <p:spPr>
          <a:xfrm>
            <a:off x="2591027" y="427704"/>
            <a:ext cx="6231391" cy="249052"/>
          </a:xfrm>
          <a:prstGeom prst="rect">
            <a:avLst/>
          </a:prstGeom>
        </p:spPr>
        <p:txBody>
          <a:bodyPr anchor="ctr">
            <a:noAutofit/>
          </a:bodyPr>
          <a:lstStyle>
            <a:lvl1pPr marL="0" indent="0" algn="l" defTabSz="514304" rtl="0" eaLnBrk="1" latinLnBrk="0" hangingPunct="1">
              <a:lnSpc>
                <a:spcPct val="90000"/>
              </a:lnSpc>
              <a:spcBef>
                <a:spcPts val="750"/>
              </a:spcBef>
              <a:buFont typeface="Arial" panose="020B0604020202020204" pitchFamily="34" charset="0"/>
              <a:buNone/>
              <a:defRPr lang="en-US" sz="1200" kern="1200" dirty="0">
                <a:solidFill>
                  <a:schemeClr val="accent1"/>
                </a:solidFill>
                <a:latin typeface="Lato Light" panose="020F0502020204030203" pitchFamily="34" charset="0"/>
                <a:ea typeface="Lato Light" panose="020F0502020204030203" pitchFamily="34" charset="0"/>
                <a:cs typeface="Lato Light" panose="020F0502020204030203" pitchFamily="34" charset="0"/>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marL="1028700" indent="0" algn="l">
              <a:buNone/>
              <a:defRPr>
                <a:solidFill>
                  <a:schemeClr val="bg1">
                    <a:lumMod val="50000"/>
                  </a:schemeClr>
                </a:solidFill>
              </a:defRPr>
            </a:lvl5pPr>
            <a:lvl6pPr marL="1285875" indent="0">
              <a:buNone/>
              <a:defRPr/>
            </a:lvl6pPr>
            <a:lvl7pPr marL="1543050" indent="0">
              <a:buNone/>
              <a:defRPr/>
            </a:lvl7pPr>
            <a:lvl8pPr marL="1800225" indent="0">
              <a:buNone/>
              <a:defRPr/>
            </a:lvl8pPr>
            <a:lvl9pPr marL="2057400" indent="0">
              <a:buNone/>
              <a:defRPr/>
            </a:lvl9pPr>
          </a:lstStyle>
          <a:p>
            <a:pPr marL="0" lvl="0" indent="0" algn="l" defTabSz="514350" rtl="0" eaLnBrk="1" latinLnBrk="0" hangingPunct="1">
              <a:lnSpc>
                <a:spcPct val="70000"/>
              </a:lnSpc>
              <a:spcBef>
                <a:spcPts val="563"/>
              </a:spcBef>
              <a:buFont typeface="Arial" panose="020B0604020202020204" pitchFamily="34" charset="0"/>
              <a:buNone/>
            </a:pPr>
            <a:r>
              <a:rPr lang="en-US" dirty="0"/>
              <a:t>Click to edit Master text styles level</a:t>
            </a:r>
          </a:p>
        </p:txBody>
      </p:sp>
    </p:spTree>
    <p:extLst>
      <p:ext uri="{BB962C8B-B14F-4D97-AF65-F5344CB8AC3E}">
        <p14:creationId xmlns:p14="http://schemas.microsoft.com/office/powerpoint/2010/main" val="49812354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RightSlidebar">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5472112" y="0"/>
            <a:ext cx="3672556" cy="6858000"/>
          </a:xfrm>
          <a:prstGeom prst="rect">
            <a:avLst/>
          </a:prstGeom>
        </p:spPr>
        <p:txBody>
          <a:bodyPr/>
          <a:lstStyle>
            <a:lvl1pPr algn="ctr">
              <a:defRPr>
                <a:latin typeface="Lato" panose="020F0502020204030203" pitchFamily="34" charset="0"/>
              </a:defRPr>
            </a:lvl1pPr>
          </a:lstStyle>
          <a:p>
            <a:endParaRPr lang="en-US" dirty="0"/>
          </a:p>
        </p:txBody>
      </p:sp>
      <p:sp>
        <p:nvSpPr>
          <p:cNvPr id="6" name="Title 1"/>
          <p:cNvSpPr>
            <a:spLocks noGrp="1"/>
          </p:cNvSpPr>
          <p:nvPr>
            <p:ph type="title"/>
          </p:nvPr>
        </p:nvSpPr>
        <p:spPr>
          <a:xfrm>
            <a:off x="400278" y="727035"/>
            <a:ext cx="6231391" cy="396235"/>
          </a:xfrm>
          <a:prstGeom prst="rect">
            <a:avLst/>
          </a:prstGeom>
        </p:spPr>
        <p:txBody>
          <a:bodyPr anchor="ctr">
            <a:noAutofit/>
          </a:bodyPr>
          <a:lstStyle>
            <a:lvl1pPr algn="l" defTabSz="514350" rtl="0" eaLnBrk="1" latinLnBrk="0" hangingPunct="1">
              <a:lnSpc>
                <a:spcPct val="90000"/>
              </a:lnSpc>
              <a:spcBef>
                <a:spcPct val="0"/>
              </a:spcBef>
              <a:buNone/>
              <a:defRPr lang="en-US" sz="2700" b="1" kern="1200" dirty="0">
                <a:solidFill>
                  <a:schemeClr val="bg2"/>
                </a:solidFill>
                <a:latin typeface="Lato Regular" panose="020F0502020204030203" pitchFamily="34" charset="0"/>
                <a:ea typeface="Lato Regular" panose="020F0502020204030203" pitchFamily="34" charset="0"/>
                <a:cs typeface="Lato Regular" panose="020F0502020204030203" pitchFamily="34" charset="0"/>
              </a:defRPr>
            </a:lvl1pPr>
          </a:lstStyle>
          <a:p>
            <a:r>
              <a:rPr lang="en-US" dirty="0"/>
              <a:t>Click to edit Master title style</a:t>
            </a:r>
          </a:p>
        </p:txBody>
      </p:sp>
      <p:sp>
        <p:nvSpPr>
          <p:cNvPr id="7" name="Text Placeholder 6"/>
          <p:cNvSpPr>
            <a:spLocks noGrp="1"/>
          </p:cNvSpPr>
          <p:nvPr>
            <p:ph type="body" sz="quarter" idx="10" hasCustomPrompt="1"/>
          </p:nvPr>
        </p:nvSpPr>
        <p:spPr>
          <a:xfrm>
            <a:off x="397907" y="1188297"/>
            <a:ext cx="6255884" cy="228598"/>
          </a:xfrm>
          <a:prstGeom prst="rect">
            <a:avLst/>
          </a:prstGeom>
        </p:spPr>
        <p:txBody>
          <a:bodyPr anchor="ctr">
            <a:noAutofit/>
          </a:bodyPr>
          <a:lstStyle>
            <a:lvl1pPr marL="0" indent="0" algn="l" defTabSz="685800" rtl="0" eaLnBrk="1" latinLnBrk="0" hangingPunct="1">
              <a:lnSpc>
                <a:spcPct val="90000"/>
              </a:lnSpc>
              <a:spcBef>
                <a:spcPts val="750"/>
              </a:spcBef>
              <a:buFont typeface="Arial" panose="020B0604020202020204" pitchFamily="34" charset="0"/>
              <a:buNone/>
              <a:defRPr lang="en-US" sz="1350" kern="1200" dirty="0">
                <a:solidFill>
                  <a:schemeClr val="bg1">
                    <a:lumMod val="50000"/>
                  </a:schemeClr>
                </a:solidFill>
                <a:latin typeface="Lato Light" panose="020F0502020204030203" pitchFamily="34" charset="0"/>
                <a:ea typeface="Lato Light" panose="020F0502020204030203" pitchFamily="34" charset="0"/>
                <a:cs typeface="Lato Light" panose="020F0502020204030203" pitchFamily="34" charset="0"/>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marL="1028700" indent="0" algn="l">
              <a:buNone/>
              <a:defRPr>
                <a:solidFill>
                  <a:schemeClr val="bg1">
                    <a:lumMod val="50000"/>
                  </a:schemeClr>
                </a:solidFill>
              </a:defRPr>
            </a:lvl5pPr>
            <a:lvl6pPr marL="1285875" indent="0">
              <a:buNone/>
              <a:defRPr/>
            </a:lvl6pPr>
            <a:lvl7pPr marL="1543050" indent="0">
              <a:buNone/>
              <a:defRPr/>
            </a:lvl7pPr>
            <a:lvl8pPr marL="1800225" indent="0">
              <a:buNone/>
              <a:defRPr/>
            </a:lvl8pPr>
            <a:lvl9pPr marL="2057400" indent="0">
              <a:buNone/>
              <a:defRPr/>
            </a:lvl9pPr>
          </a:lstStyle>
          <a:p>
            <a:pPr marL="0" lvl="0" indent="0" algn="l" defTabSz="514350" rtl="0" eaLnBrk="1" latinLnBrk="0" hangingPunct="1">
              <a:lnSpc>
                <a:spcPct val="70000"/>
              </a:lnSpc>
              <a:spcBef>
                <a:spcPts val="563"/>
              </a:spcBef>
              <a:buFont typeface="Arial" panose="020B0604020202020204" pitchFamily="34" charset="0"/>
              <a:buNone/>
            </a:pPr>
            <a:r>
              <a:rPr lang="en-US" dirty="0"/>
              <a:t>Click to edit Master text styles level</a:t>
            </a:r>
          </a:p>
        </p:txBody>
      </p:sp>
      <p:sp>
        <p:nvSpPr>
          <p:cNvPr id="8" name="Text Placeholder 6"/>
          <p:cNvSpPr>
            <a:spLocks noGrp="1"/>
          </p:cNvSpPr>
          <p:nvPr>
            <p:ph type="body" sz="quarter" idx="11" hasCustomPrompt="1"/>
          </p:nvPr>
        </p:nvSpPr>
        <p:spPr>
          <a:xfrm>
            <a:off x="400277" y="427704"/>
            <a:ext cx="6231391" cy="249052"/>
          </a:xfrm>
          <a:prstGeom prst="rect">
            <a:avLst/>
          </a:prstGeom>
        </p:spPr>
        <p:txBody>
          <a:bodyPr anchor="ctr">
            <a:noAutofit/>
          </a:bodyPr>
          <a:lstStyle>
            <a:lvl1pPr marL="0" indent="0" algn="l" defTabSz="514304" rtl="0" eaLnBrk="1" latinLnBrk="0" hangingPunct="1">
              <a:lnSpc>
                <a:spcPct val="90000"/>
              </a:lnSpc>
              <a:spcBef>
                <a:spcPts val="750"/>
              </a:spcBef>
              <a:buFont typeface="Arial" panose="020B0604020202020204" pitchFamily="34" charset="0"/>
              <a:buNone/>
              <a:defRPr lang="en-US" sz="1200" kern="1200" dirty="0">
                <a:solidFill>
                  <a:schemeClr val="accent1"/>
                </a:solidFill>
                <a:latin typeface="Lato Light" panose="020F0502020204030203" pitchFamily="34" charset="0"/>
                <a:ea typeface="Lato Light" panose="020F0502020204030203" pitchFamily="34" charset="0"/>
                <a:cs typeface="Lato Light" panose="020F0502020204030203" pitchFamily="34" charset="0"/>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marL="1028700" indent="0" algn="l">
              <a:buNone/>
              <a:defRPr>
                <a:solidFill>
                  <a:schemeClr val="bg1">
                    <a:lumMod val="50000"/>
                  </a:schemeClr>
                </a:solidFill>
              </a:defRPr>
            </a:lvl5pPr>
            <a:lvl6pPr marL="1285875" indent="0">
              <a:buNone/>
              <a:defRPr/>
            </a:lvl6pPr>
            <a:lvl7pPr marL="1543050" indent="0">
              <a:buNone/>
              <a:defRPr/>
            </a:lvl7pPr>
            <a:lvl8pPr marL="1800225" indent="0">
              <a:buNone/>
              <a:defRPr/>
            </a:lvl8pPr>
            <a:lvl9pPr marL="2057400" indent="0">
              <a:buNone/>
              <a:defRPr/>
            </a:lvl9pPr>
          </a:lstStyle>
          <a:p>
            <a:pPr marL="0" lvl="0" indent="0" algn="l" defTabSz="514350" rtl="0" eaLnBrk="1" latinLnBrk="0" hangingPunct="1">
              <a:lnSpc>
                <a:spcPct val="70000"/>
              </a:lnSpc>
              <a:spcBef>
                <a:spcPts val="563"/>
              </a:spcBef>
              <a:buFont typeface="Arial" panose="020B0604020202020204" pitchFamily="34" charset="0"/>
              <a:buNone/>
            </a:pPr>
            <a:r>
              <a:rPr lang="en-US" dirty="0"/>
              <a:t>Click to edit Master text styles level</a:t>
            </a:r>
          </a:p>
        </p:txBody>
      </p:sp>
      <p:grpSp>
        <p:nvGrpSpPr>
          <p:cNvPr id="9" name="Group 8"/>
          <p:cNvGrpSpPr/>
          <p:nvPr userDrawn="1"/>
        </p:nvGrpSpPr>
        <p:grpSpPr>
          <a:xfrm>
            <a:off x="198566" y="6504026"/>
            <a:ext cx="132125" cy="173867"/>
            <a:chOff x="4328868" y="5502988"/>
            <a:chExt cx="500307" cy="493774"/>
          </a:xfrm>
          <a:solidFill>
            <a:schemeClr val="bg1">
              <a:lumMod val="75000"/>
            </a:schemeClr>
          </a:solidFill>
        </p:grpSpPr>
        <p:sp>
          <p:nvSpPr>
            <p:cNvPr id="10" name="Freeform 9">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grpFill/>
            <a:ln>
              <a:noFill/>
            </a:ln>
          </p:spPr>
          <p:txBody>
            <a:bodyPr vert="horz" wrap="square" lIns="91440" tIns="45720" rIns="91440" bIns="45720" numCol="1" anchor="t" anchorCtr="0" compatLnSpc="1">
              <a:prstTxWarp prst="textNoShape">
                <a:avLst/>
              </a:prstTxWarp>
            </a:bodyPr>
            <a:lstStyle/>
            <a:p>
              <a:pPr defTabSz="685800"/>
              <a:endParaRPr lang="id-ID" sz="1350" dirty="0">
                <a:solidFill>
                  <a:srgbClr val="FFFFFF"/>
                </a:solidFill>
                <a:latin typeface="Lato" panose="020F0502020204030203" pitchFamily="34" charset="0"/>
              </a:endParaRPr>
            </a:p>
          </p:txBody>
        </p:sp>
        <p:sp>
          <p:nvSpPr>
            <p:cNvPr id="11" name="Freeform 10">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grpFill/>
            <a:ln>
              <a:noFill/>
            </a:ln>
          </p:spPr>
          <p:txBody>
            <a:bodyPr vert="horz" wrap="square" lIns="91440" tIns="45720" rIns="91440" bIns="45720" numCol="1" anchor="t" anchorCtr="0" compatLnSpc="1">
              <a:prstTxWarp prst="textNoShape">
                <a:avLst/>
              </a:prstTxWarp>
            </a:bodyPr>
            <a:lstStyle/>
            <a:p>
              <a:pPr defTabSz="685800"/>
              <a:endParaRPr lang="id-ID" sz="1350" dirty="0">
                <a:solidFill>
                  <a:srgbClr val="FFFFFF"/>
                </a:solidFill>
                <a:latin typeface="Lato" panose="020F0502020204030203" pitchFamily="34" charset="0"/>
              </a:endParaRPr>
            </a:p>
          </p:txBody>
        </p:sp>
      </p:grpSp>
      <p:grpSp>
        <p:nvGrpSpPr>
          <p:cNvPr id="12" name="Group 11"/>
          <p:cNvGrpSpPr/>
          <p:nvPr userDrawn="1"/>
        </p:nvGrpSpPr>
        <p:grpSpPr>
          <a:xfrm flipH="1">
            <a:off x="381105" y="6504026"/>
            <a:ext cx="132125" cy="173867"/>
            <a:chOff x="4328868" y="5502988"/>
            <a:chExt cx="500307" cy="493774"/>
          </a:xfrm>
          <a:solidFill>
            <a:schemeClr val="bg1">
              <a:lumMod val="75000"/>
            </a:schemeClr>
          </a:solidFill>
        </p:grpSpPr>
        <p:sp>
          <p:nvSpPr>
            <p:cNvPr id="13" name="Freeform 12">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grpFill/>
            <a:ln>
              <a:noFill/>
            </a:ln>
          </p:spPr>
          <p:txBody>
            <a:bodyPr vert="horz" wrap="square" lIns="91440" tIns="45720" rIns="91440" bIns="45720" numCol="1" anchor="t" anchorCtr="0" compatLnSpc="1">
              <a:prstTxWarp prst="textNoShape">
                <a:avLst/>
              </a:prstTxWarp>
            </a:bodyPr>
            <a:lstStyle/>
            <a:p>
              <a:pPr defTabSz="685800"/>
              <a:endParaRPr lang="id-ID" sz="1350" dirty="0">
                <a:solidFill>
                  <a:srgbClr val="FFFFFF"/>
                </a:solidFill>
                <a:latin typeface="Lato" panose="020F0502020204030203" pitchFamily="34" charset="0"/>
              </a:endParaRPr>
            </a:p>
          </p:txBody>
        </p:sp>
        <p:sp>
          <p:nvSpPr>
            <p:cNvPr id="14" name="Freeform 13">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grpFill/>
            <a:ln>
              <a:noFill/>
            </a:ln>
          </p:spPr>
          <p:txBody>
            <a:bodyPr vert="horz" wrap="square" lIns="91440" tIns="45720" rIns="91440" bIns="45720" numCol="1" anchor="t" anchorCtr="0" compatLnSpc="1">
              <a:prstTxWarp prst="textNoShape">
                <a:avLst/>
              </a:prstTxWarp>
            </a:bodyPr>
            <a:lstStyle/>
            <a:p>
              <a:pPr defTabSz="685800"/>
              <a:endParaRPr lang="id-ID" sz="1350" dirty="0">
                <a:solidFill>
                  <a:srgbClr val="FFFFFF"/>
                </a:solidFill>
                <a:latin typeface="Lato" panose="020F0502020204030203" pitchFamily="34" charset="0"/>
              </a:endParaRPr>
            </a:p>
          </p:txBody>
        </p:sp>
      </p:grpSp>
      <p:sp>
        <p:nvSpPr>
          <p:cNvPr id="15" name="Rectangle 14"/>
          <p:cNvSpPr/>
          <p:nvPr userDrawn="1"/>
        </p:nvSpPr>
        <p:spPr>
          <a:xfrm>
            <a:off x="2829988" y="6350367"/>
            <a:ext cx="3484025" cy="346222"/>
          </a:xfrm>
          <a:prstGeom prst="rect">
            <a:avLst/>
          </a:prstGeom>
        </p:spPr>
        <p:txBody>
          <a:bodyPr wrap="square" lIns="68553" tIns="34277" rIns="68553" bIns="34277">
            <a:spAutoFit/>
          </a:bodyPr>
          <a:lstStyle/>
          <a:p>
            <a:pPr algn="ctr" defTabSz="685800"/>
            <a:r>
              <a:rPr lang="id-ID" sz="1050" b="1" dirty="0">
                <a:solidFill>
                  <a:srgbClr val="111111">
                    <a:lumMod val="50000"/>
                    <a:lumOff val="50000"/>
                  </a:srgbClr>
                </a:solidFill>
                <a:latin typeface="Lato Thin" panose="020F0502020204030203" pitchFamily="34" charset="0"/>
                <a:ea typeface="Lato Thin" panose="020F0502020204030203" pitchFamily="34" charset="0"/>
                <a:cs typeface="Lato Thin" panose="020F0502020204030203" pitchFamily="34" charset="0"/>
              </a:rPr>
              <a:t>www.companyname.com</a:t>
            </a:r>
          </a:p>
          <a:p>
            <a:pPr algn="ctr" defTabSz="685800"/>
            <a:r>
              <a:rPr lang="en-US" sz="750" dirty="0">
                <a:solidFill>
                  <a:srgbClr val="FFFFFF">
                    <a:lumMod val="75000"/>
                  </a:srgbClr>
                </a:solidFill>
                <a:latin typeface="Lato Regular" panose="020F0502020204030203" pitchFamily="34" charset="0"/>
                <a:ea typeface="Lato Regular" panose="020F0502020204030203" pitchFamily="34" charset="0"/>
                <a:cs typeface="Lato Regular" panose="020F0502020204030203" pitchFamily="34" charset="0"/>
              </a:rPr>
              <a:t>© 2016 </a:t>
            </a:r>
            <a:r>
              <a:rPr lang="id-ID" sz="750" dirty="0">
                <a:solidFill>
                  <a:srgbClr val="FFFFFF">
                    <a:lumMod val="75000"/>
                  </a:srgbClr>
                </a:solidFill>
                <a:latin typeface="Lato Regular" panose="020F0502020204030203" pitchFamily="34" charset="0"/>
                <a:ea typeface="Lato Regular" panose="020F0502020204030203" pitchFamily="34" charset="0"/>
                <a:cs typeface="Lato Regular" panose="020F0502020204030203" pitchFamily="34" charset="0"/>
              </a:rPr>
              <a:t>PowerPoint Multipurpose Theme</a:t>
            </a:r>
            <a:r>
              <a:rPr lang="en-US" sz="750" dirty="0">
                <a:solidFill>
                  <a:srgbClr val="FFFFFF">
                    <a:lumMod val="75000"/>
                  </a:srgbClr>
                </a:solidFill>
                <a:latin typeface="Lato Regular" panose="020F0502020204030203" pitchFamily="34" charset="0"/>
                <a:ea typeface="Lato Regular" panose="020F0502020204030203" pitchFamily="34" charset="0"/>
                <a:cs typeface="Lato Regular" panose="020F0502020204030203" pitchFamily="34" charset="0"/>
              </a:rPr>
              <a:t>. All Rights Reserved.</a:t>
            </a:r>
            <a:endParaRPr lang="id-ID" sz="750" dirty="0">
              <a:solidFill>
                <a:srgbClr val="FFFFFF">
                  <a:lumMod val="75000"/>
                </a:srgbClr>
              </a:solidFill>
              <a:latin typeface="Lato Regular" panose="020F0502020204030203" pitchFamily="34" charset="0"/>
              <a:ea typeface="Lato Regular" panose="020F0502020204030203" pitchFamily="34" charset="0"/>
              <a:cs typeface="Lato Regular" panose="020F0502020204030203" pitchFamily="34" charset="0"/>
            </a:endParaRPr>
          </a:p>
        </p:txBody>
      </p:sp>
      <p:cxnSp>
        <p:nvCxnSpPr>
          <p:cNvPr id="16" name="Straight Connector 15"/>
          <p:cNvCxnSpPr/>
          <p:nvPr userDrawn="1"/>
        </p:nvCxnSpPr>
        <p:spPr>
          <a:xfrm>
            <a:off x="0" y="6335427"/>
            <a:ext cx="9144000" cy="0"/>
          </a:xfrm>
          <a:prstGeom prst="line">
            <a:avLst/>
          </a:prstGeom>
          <a:ln w="19050">
            <a:solidFill>
              <a:schemeClr val="tx2">
                <a:lumMod val="95000"/>
              </a:schemeClr>
            </a:solidFill>
          </a:ln>
        </p:spPr>
        <p:style>
          <a:lnRef idx="1">
            <a:schemeClr val="accent1"/>
          </a:lnRef>
          <a:fillRef idx="0">
            <a:schemeClr val="accent1"/>
          </a:fillRef>
          <a:effectRef idx="0">
            <a:schemeClr val="accent1"/>
          </a:effectRef>
          <a:fontRef idx="minor">
            <a:schemeClr val="tx1"/>
          </a:fontRef>
        </p:style>
      </p:cxnSp>
      <p:sp>
        <p:nvSpPr>
          <p:cNvPr id="17" name="Oval 16"/>
          <p:cNvSpPr/>
          <p:nvPr userDrawn="1"/>
        </p:nvSpPr>
        <p:spPr>
          <a:xfrm>
            <a:off x="8608596" y="6162241"/>
            <a:ext cx="241002" cy="321336"/>
          </a:xfrm>
          <a:prstGeom prst="ellipse">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lIns="34283" tIns="17142" rIns="34283" bIns="17142" rtlCol="0" anchor="ctr"/>
          <a:lstStyle/>
          <a:p>
            <a:pPr algn="ctr" defTabSz="685800"/>
            <a:endParaRPr lang="en-US" sz="1350" dirty="0">
              <a:solidFill>
                <a:srgbClr val="FFFFFF"/>
              </a:solidFill>
              <a:latin typeface="Lato" panose="020F0502020204030203" pitchFamily="34" charset="0"/>
            </a:endParaRPr>
          </a:p>
        </p:txBody>
      </p:sp>
      <p:sp>
        <p:nvSpPr>
          <p:cNvPr id="18" name="TextBox 17"/>
          <p:cNvSpPr txBox="1"/>
          <p:nvPr userDrawn="1"/>
        </p:nvSpPr>
        <p:spPr>
          <a:xfrm>
            <a:off x="8602581" y="6219262"/>
            <a:ext cx="242641" cy="173098"/>
          </a:xfrm>
          <a:prstGeom prst="rect">
            <a:avLst/>
          </a:prstGeom>
          <a:noFill/>
        </p:spPr>
        <p:txBody>
          <a:bodyPr wrap="none" lIns="68553" tIns="34277" rIns="68553" bIns="34277" rtlCol="0">
            <a:spAutoFit/>
          </a:bodyPr>
          <a:lstStyle/>
          <a:p>
            <a:pPr algn="ctr" defTabSz="685800"/>
            <a:fld id="{260E2A6B-A809-4840-BF14-8648BC0BDF87}" type="slidenum">
              <a:rPr lang="id-ID" sz="675">
                <a:solidFill>
                  <a:srgbClr val="FFFFFF"/>
                </a:solidFill>
                <a:latin typeface="Lato Regular" panose="020F0502020204030203" pitchFamily="34" charset="0"/>
                <a:ea typeface="Lato Regular" panose="020F0502020204030203" pitchFamily="34" charset="0"/>
                <a:cs typeface="Lato Regular" panose="020F0502020204030203" pitchFamily="34" charset="0"/>
              </a:rPr>
              <a:pPr algn="ctr" defTabSz="685800"/>
              <a:t>‹#›</a:t>
            </a:fld>
            <a:endParaRPr lang="id-ID" sz="1050" dirty="0">
              <a:solidFill>
                <a:srgbClr val="FFFFFF"/>
              </a:solidFill>
              <a:latin typeface="Lato Regular" panose="020F0502020204030203" pitchFamily="34" charset="0"/>
              <a:ea typeface="Lato Regular" panose="020F0502020204030203" pitchFamily="34" charset="0"/>
              <a:cs typeface="Lato Regular" panose="020F0502020204030203" pitchFamily="34" charset="0"/>
            </a:endParaRPr>
          </a:p>
        </p:txBody>
      </p:sp>
    </p:spTree>
    <p:extLst>
      <p:ext uri="{BB962C8B-B14F-4D97-AF65-F5344CB8AC3E}">
        <p14:creationId xmlns:p14="http://schemas.microsoft.com/office/powerpoint/2010/main" val="55089862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0" y="1581444"/>
            <a:ext cx="9144000" cy="2660357"/>
          </a:xfrm>
          <a:prstGeom prst="rect">
            <a:avLst/>
          </a:prstGeom>
        </p:spPr>
        <p:txBody>
          <a:bodyPr/>
          <a:lstStyle>
            <a:lvl1pPr>
              <a:defRPr>
                <a:latin typeface="Lato" panose="020F0502020204030203" pitchFamily="34" charset="0"/>
              </a:defRPr>
            </a:lvl1pPr>
          </a:lstStyle>
          <a:p>
            <a:endParaRPr lang="en-US" dirty="0"/>
          </a:p>
        </p:txBody>
      </p:sp>
      <p:sp>
        <p:nvSpPr>
          <p:cNvPr id="16" name="Title 1"/>
          <p:cNvSpPr>
            <a:spLocks noGrp="1"/>
          </p:cNvSpPr>
          <p:nvPr>
            <p:ph type="title"/>
          </p:nvPr>
        </p:nvSpPr>
        <p:spPr>
          <a:xfrm>
            <a:off x="400278" y="727035"/>
            <a:ext cx="6231391" cy="396235"/>
          </a:xfrm>
          <a:prstGeom prst="rect">
            <a:avLst/>
          </a:prstGeom>
        </p:spPr>
        <p:txBody>
          <a:bodyPr anchor="ctr">
            <a:noAutofit/>
          </a:bodyPr>
          <a:lstStyle>
            <a:lvl1pPr algn="l" defTabSz="514350" rtl="0" eaLnBrk="1" latinLnBrk="0" hangingPunct="1">
              <a:lnSpc>
                <a:spcPct val="90000"/>
              </a:lnSpc>
              <a:spcBef>
                <a:spcPct val="0"/>
              </a:spcBef>
              <a:buNone/>
              <a:defRPr lang="en-US" sz="2700" b="1" kern="1200" dirty="0">
                <a:solidFill>
                  <a:schemeClr val="bg2"/>
                </a:solidFill>
                <a:latin typeface="Lato Regular" panose="020F0502020204030203" pitchFamily="34" charset="0"/>
                <a:ea typeface="Lato Regular" panose="020F0502020204030203" pitchFamily="34" charset="0"/>
                <a:cs typeface="Lato Regular" panose="020F0502020204030203" pitchFamily="34" charset="0"/>
              </a:defRPr>
            </a:lvl1pPr>
          </a:lstStyle>
          <a:p>
            <a:r>
              <a:rPr lang="en-US" dirty="0"/>
              <a:t>Click to edit Master title style</a:t>
            </a:r>
          </a:p>
        </p:txBody>
      </p:sp>
      <p:sp>
        <p:nvSpPr>
          <p:cNvPr id="17" name="Text Placeholder 6"/>
          <p:cNvSpPr>
            <a:spLocks noGrp="1"/>
          </p:cNvSpPr>
          <p:nvPr>
            <p:ph type="body" sz="quarter" idx="10" hasCustomPrompt="1"/>
          </p:nvPr>
        </p:nvSpPr>
        <p:spPr>
          <a:xfrm>
            <a:off x="397907" y="1188297"/>
            <a:ext cx="6255884" cy="228598"/>
          </a:xfrm>
          <a:prstGeom prst="rect">
            <a:avLst/>
          </a:prstGeom>
        </p:spPr>
        <p:txBody>
          <a:bodyPr anchor="ctr">
            <a:noAutofit/>
          </a:bodyPr>
          <a:lstStyle>
            <a:lvl1pPr marL="0" indent="0" algn="l" defTabSz="685800" rtl="0" eaLnBrk="1" latinLnBrk="0" hangingPunct="1">
              <a:lnSpc>
                <a:spcPct val="90000"/>
              </a:lnSpc>
              <a:spcBef>
                <a:spcPts val="750"/>
              </a:spcBef>
              <a:buFont typeface="Arial" panose="020B0604020202020204" pitchFamily="34" charset="0"/>
              <a:buNone/>
              <a:defRPr lang="en-US" sz="1350" kern="1200" dirty="0">
                <a:solidFill>
                  <a:schemeClr val="bg1">
                    <a:lumMod val="50000"/>
                  </a:schemeClr>
                </a:solidFill>
                <a:latin typeface="Lato Light" panose="020F0502020204030203" pitchFamily="34" charset="0"/>
                <a:ea typeface="Lato Light" panose="020F0502020204030203" pitchFamily="34" charset="0"/>
                <a:cs typeface="Lato Light" panose="020F0502020204030203" pitchFamily="34" charset="0"/>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marL="1028700" indent="0" algn="l">
              <a:buNone/>
              <a:defRPr>
                <a:solidFill>
                  <a:schemeClr val="bg1">
                    <a:lumMod val="50000"/>
                  </a:schemeClr>
                </a:solidFill>
              </a:defRPr>
            </a:lvl5pPr>
            <a:lvl6pPr marL="1285875" indent="0">
              <a:buNone/>
              <a:defRPr/>
            </a:lvl6pPr>
            <a:lvl7pPr marL="1543050" indent="0">
              <a:buNone/>
              <a:defRPr/>
            </a:lvl7pPr>
            <a:lvl8pPr marL="1800225" indent="0">
              <a:buNone/>
              <a:defRPr/>
            </a:lvl8pPr>
            <a:lvl9pPr marL="2057400" indent="0">
              <a:buNone/>
              <a:defRPr/>
            </a:lvl9pPr>
          </a:lstStyle>
          <a:p>
            <a:pPr marL="0" lvl="0" indent="0" algn="l" defTabSz="514350" rtl="0" eaLnBrk="1" latinLnBrk="0" hangingPunct="1">
              <a:lnSpc>
                <a:spcPct val="70000"/>
              </a:lnSpc>
              <a:spcBef>
                <a:spcPts val="563"/>
              </a:spcBef>
              <a:buFont typeface="Arial" panose="020B0604020202020204" pitchFamily="34" charset="0"/>
              <a:buNone/>
            </a:pPr>
            <a:r>
              <a:rPr lang="en-US" dirty="0"/>
              <a:t>Click to edit Master text styles level</a:t>
            </a:r>
          </a:p>
        </p:txBody>
      </p:sp>
      <p:sp>
        <p:nvSpPr>
          <p:cNvPr id="18" name="Text Placeholder 6"/>
          <p:cNvSpPr>
            <a:spLocks noGrp="1"/>
          </p:cNvSpPr>
          <p:nvPr>
            <p:ph type="body" sz="quarter" idx="11" hasCustomPrompt="1"/>
          </p:nvPr>
        </p:nvSpPr>
        <p:spPr>
          <a:xfrm>
            <a:off x="400277" y="427704"/>
            <a:ext cx="6231391" cy="249052"/>
          </a:xfrm>
          <a:prstGeom prst="rect">
            <a:avLst/>
          </a:prstGeom>
        </p:spPr>
        <p:txBody>
          <a:bodyPr anchor="ctr">
            <a:noAutofit/>
          </a:bodyPr>
          <a:lstStyle>
            <a:lvl1pPr marL="0" indent="0" algn="l" defTabSz="514304" rtl="0" eaLnBrk="1" latinLnBrk="0" hangingPunct="1">
              <a:lnSpc>
                <a:spcPct val="90000"/>
              </a:lnSpc>
              <a:spcBef>
                <a:spcPts val="750"/>
              </a:spcBef>
              <a:buFont typeface="Arial" panose="020B0604020202020204" pitchFamily="34" charset="0"/>
              <a:buNone/>
              <a:defRPr lang="en-US" sz="1200" kern="1200" dirty="0">
                <a:solidFill>
                  <a:schemeClr val="accent1"/>
                </a:solidFill>
                <a:latin typeface="Lato Light" panose="020F0502020204030203" pitchFamily="34" charset="0"/>
                <a:ea typeface="Lato Light" panose="020F0502020204030203" pitchFamily="34" charset="0"/>
                <a:cs typeface="Lato Light" panose="020F0502020204030203" pitchFamily="34" charset="0"/>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marL="1028700" indent="0" algn="l">
              <a:buNone/>
              <a:defRPr>
                <a:solidFill>
                  <a:schemeClr val="bg1">
                    <a:lumMod val="50000"/>
                  </a:schemeClr>
                </a:solidFill>
              </a:defRPr>
            </a:lvl5pPr>
            <a:lvl6pPr marL="1285875" indent="0">
              <a:buNone/>
              <a:defRPr/>
            </a:lvl6pPr>
            <a:lvl7pPr marL="1543050" indent="0">
              <a:buNone/>
              <a:defRPr/>
            </a:lvl7pPr>
            <a:lvl8pPr marL="1800225" indent="0">
              <a:buNone/>
              <a:defRPr/>
            </a:lvl8pPr>
            <a:lvl9pPr marL="2057400" indent="0">
              <a:buNone/>
              <a:defRPr/>
            </a:lvl9pPr>
          </a:lstStyle>
          <a:p>
            <a:pPr marL="0" lvl="0" indent="0" algn="l" defTabSz="514350" rtl="0" eaLnBrk="1" latinLnBrk="0" hangingPunct="1">
              <a:lnSpc>
                <a:spcPct val="70000"/>
              </a:lnSpc>
              <a:spcBef>
                <a:spcPts val="563"/>
              </a:spcBef>
              <a:buFont typeface="Arial" panose="020B0604020202020204" pitchFamily="34" charset="0"/>
              <a:buNone/>
            </a:pPr>
            <a:r>
              <a:rPr lang="en-US" dirty="0"/>
              <a:t>Click to edit Master text styles level</a:t>
            </a:r>
          </a:p>
        </p:txBody>
      </p:sp>
      <p:grpSp>
        <p:nvGrpSpPr>
          <p:cNvPr id="6" name="Group 5"/>
          <p:cNvGrpSpPr/>
          <p:nvPr userDrawn="1"/>
        </p:nvGrpSpPr>
        <p:grpSpPr>
          <a:xfrm>
            <a:off x="198566" y="6504026"/>
            <a:ext cx="132125" cy="173867"/>
            <a:chOff x="4328868" y="5502988"/>
            <a:chExt cx="500307" cy="493774"/>
          </a:xfrm>
          <a:solidFill>
            <a:schemeClr val="bg1">
              <a:lumMod val="75000"/>
            </a:schemeClr>
          </a:solidFill>
        </p:grpSpPr>
        <p:sp>
          <p:nvSpPr>
            <p:cNvPr id="7" name="Freeform 6">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grpFill/>
            <a:ln>
              <a:noFill/>
            </a:ln>
          </p:spPr>
          <p:txBody>
            <a:bodyPr vert="horz" wrap="square" lIns="91440" tIns="45720" rIns="91440" bIns="45720" numCol="1" anchor="t" anchorCtr="0" compatLnSpc="1">
              <a:prstTxWarp prst="textNoShape">
                <a:avLst/>
              </a:prstTxWarp>
            </a:bodyPr>
            <a:lstStyle/>
            <a:p>
              <a:pPr defTabSz="685800"/>
              <a:endParaRPr lang="id-ID" sz="1350" dirty="0">
                <a:solidFill>
                  <a:srgbClr val="FFFFFF"/>
                </a:solidFill>
                <a:latin typeface="Lato" panose="020F0502020204030203" pitchFamily="34" charset="0"/>
              </a:endParaRPr>
            </a:p>
          </p:txBody>
        </p:sp>
        <p:sp>
          <p:nvSpPr>
            <p:cNvPr id="8" name="Freeform 7">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grpFill/>
            <a:ln>
              <a:noFill/>
            </a:ln>
          </p:spPr>
          <p:txBody>
            <a:bodyPr vert="horz" wrap="square" lIns="91440" tIns="45720" rIns="91440" bIns="45720" numCol="1" anchor="t" anchorCtr="0" compatLnSpc="1">
              <a:prstTxWarp prst="textNoShape">
                <a:avLst/>
              </a:prstTxWarp>
            </a:bodyPr>
            <a:lstStyle/>
            <a:p>
              <a:pPr defTabSz="685800"/>
              <a:endParaRPr lang="id-ID" sz="1350" dirty="0">
                <a:solidFill>
                  <a:srgbClr val="FFFFFF"/>
                </a:solidFill>
                <a:latin typeface="Lato" panose="020F0502020204030203" pitchFamily="34" charset="0"/>
              </a:endParaRPr>
            </a:p>
          </p:txBody>
        </p:sp>
      </p:grpSp>
      <p:grpSp>
        <p:nvGrpSpPr>
          <p:cNvPr id="9" name="Group 8"/>
          <p:cNvGrpSpPr/>
          <p:nvPr userDrawn="1"/>
        </p:nvGrpSpPr>
        <p:grpSpPr>
          <a:xfrm flipH="1">
            <a:off x="381105" y="6504026"/>
            <a:ext cx="132125" cy="173867"/>
            <a:chOff x="4328868" y="5502988"/>
            <a:chExt cx="500307" cy="493774"/>
          </a:xfrm>
          <a:solidFill>
            <a:schemeClr val="bg1">
              <a:lumMod val="75000"/>
            </a:schemeClr>
          </a:solidFill>
        </p:grpSpPr>
        <p:sp>
          <p:nvSpPr>
            <p:cNvPr id="10" name="Freeform 9">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grpFill/>
            <a:ln>
              <a:noFill/>
            </a:ln>
          </p:spPr>
          <p:txBody>
            <a:bodyPr vert="horz" wrap="square" lIns="91440" tIns="45720" rIns="91440" bIns="45720" numCol="1" anchor="t" anchorCtr="0" compatLnSpc="1">
              <a:prstTxWarp prst="textNoShape">
                <a:avLst/>
              </a:prstTxWarp>
            </a:bodyPr>
            <a:lstStyle/>
            <a:p>
              <a:pPr defTabSz="685800"/>
              <a:endParaRPr lang="id-ID" sz="1350" dirty="0">
                <a:solidFill>
                  <a:srgbClr val="FFFFFF"/>
                </a:solidFill>
                <a:latin typeface="Lato" panose="020F0502020204030203" pitchFamily="34" charset="0"/>
              </a:endParaRPr>
            </a:p>
          </p:txBody>
        </p:sp>
        <p:sp>
          <p:nvSpPr>
            <p:cNvPr id="11" name="Freeform 10">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grpFill/>
            <a:ln>
              <a:noFill/>
            </a:ln>
          </p:spPr>
          <p:txBody>
            <a:bodyPr vert="horz" wrap="square" lIns="91440" tIns="45720" rIns="91440" bIns="45720" numCol="1" anchor="t" anchorCtr="0" compatLnSpc="1">
              <a:prstTxWarp prst="textNoShape">
                <a:avLst/>
              </a:prstTxWarp>
            </a:bodyPr>
            <a:lstStyle/>
            <a:p>
              <a:pPr defTabSz="685800"/>
              <a:endParaRPr lang="id-ID" sz="1350" dirty="0">
                <a:solidFill>
                  <a:srgbClr val="FFFFFF"/>
                </a:solidFill>
                <a:latin typeface="Lato" panose="020F0502020204030203" pitchFamily="34" charset="0"/>
              </a:endParaRPr>
            </a:p>
          </p:txBody>
        </p:sp>
      </p:grpSp>
      <p:sp>
        <p:nvSpPr>
          <p:cNvPr id="12" name="Rectangle 11"/>
          <p:cNvSpPr/>
          <p:nvPr userDrawn="1"/>
        </p:nvSpPr>
        <p:spPr>
          <a:xfrm>
            <a:off x="2829988" y="6350367"/>
            <a:ext cx="3484025" cy="346222"/>
          </a:xfrm>
          <a:prstGeom prst="rect">
            <a:avLst/>
          </a:prstGeom>
        </p:spPr>
        <p:txBody>
          <a:bodyPr wrap="square" lIns="68553" tIns="34277" rIns="68553" bIns="34277">
            <a:spAutoFit/>
          </a:bodyPr>
          <a:lstStyle/>
          <a:p>
            <a:pPr algn="ctr" defTabSz="685800"/>
            <a:r>
              <a:rPr lang="id-ID" sz="1050" b="1" dirty="0">
                <a:solidFill>
                  <a:srgbClr val="111111">
                    <a:lumMod val="50000"/>
                    <a:lumOff val="50000"/>
                  </a:srgbClr>
                </a:solidFill>
                <a:latin typeface="Lato Thin" panose="020F0502020204030203" pitchFamily="34" charset="0"/>
                <a:ea typeface="Lato Thin" panose="020F0502020204030203" pitchFamily="34" charset="0"/>
                <a:cs typeface="Lato Thin" panose="020F0502020204030203" pitchFamily="34" charset="0"/>
              </a:rPr>
              <a:t>www.companyname.com</a:t>
            </a:r>
          </a:p>
          <a:p>
            <a:pPr algn="ctr" defTabSz="685800"/>
            <a:r>
              <a:rPr lang="en-US" sz="750" dirty="0">
                <a:solidFill>
                  <a:srgbClr val="FFFFFF">
                    <a:lumMod val="75000"/>
                  </a:srgbClr>
                </a:solidFill>
                <a:latin typeface="Lato Regular" panose="020F0502020204030203" pitchFamily="34" charset="0"/>
                <a:ea typeface="Lato Regular" panose="020F0502020204030203" pitchFamily="34" charset="0"/>
                <a:cs typeface="Lato Regular" panose="020F0502020204030203" pitchFamily="34" charset="0"/>
              </a:rPr>
              <a:t>© 2016 </a:t>
            </a:r>
            <a:r>
              <a:rPr lang="id-ID" sz="750" dirty="0">
                <a:solidFill>
                  <a:srgbClr val="FFFFFF">
                    <a:lumMod val="75000"/>
                  </a:srgbClr>
                </a:solidFill>
                <a:latin typeface="Lato Regular" panose="020F0502020204030203" pitchFamily="34" charset="0"/>
                <a:ea typeface="Lato Regular" panose="020F0502020204030203" pitchFamily="34" charset="0"/>
                <a:cs typeface="Lato Regular" panose="020F0502020204030203" pitchFamily="34" charset="0"/>
              </a:rPr>
              <a:t>PowerPoint Multipurpose Theme</a:t>
            </a:r>
            <a:r>
              <a:rPr lang="en-US" sz="750" dirty="0">
                <a:solidFill>
                  <a:srgbClr val="FFFFFF">
                    <a:lumMod val="75000"/>
                  </a:srgbClr>
                </a:solidFill>
                <a:latin typeface="Lato Regular" panose="020F0502020204030203" pitchFamily="34" charset="0"/>
                <a:ea typeface="Lato Regular" panose="020F0502020204030203" pitchFamily="34" charset="0"/>
                <a:cs typeface="Lato Regular" panose="020F0502020204030203" pitchFamily="34" charset="0"/>
              </a:rPr>
              <a:t>. All Rights Reserved.</a:t>
            </a:r>
            <a:endParaRPr lang="id-ID" sz="750" dirty="0">
              <a:solidFill>
                <a:srgbClr val="FFFFFF">
                  <a:lumMod val="75000"/>
                </a:srgbClr>
              </a:solidFill>
              <a:latin typeface="Lato Regular" panose="020F0502020204030203" pitchFamily="34" charset="0"/>
              <a:ea typeface="Lato Regular" panose="020F0502020204030203" pitchFamily="34" charset="0"/>
              <a:cs typeface="Lato Regular" panose="020F0502020204030203" pitchFamily="34" charset="0"/>
            </a:endParaRPr>
          </a:p>
        </p:txBody>
      </p:sp>
      <p:cxnSp>
        <p:nvCxnSpPr>
          <p:cNvPr id="13" name="Straight Connector 12"/>
          <p:cNvCxnSpPr/>
          <p:nvPr userDrawn="1"/>
        </p:nvCxnSpPr>
        <p:spPr>
          <a:xfrm>
            <a:off x="0" y="6335427"/>
            <a:ext cx="9144000" cy="0"/>
          </a:xfrm>
          <a:prstGeom prst="line">
            <a:avLst/>
          </a:prstGeom>
          <a:ln w="19050">
            <a:solidFill>
              <a:schemeClr val="tx2">
                <a:lumMod val="95000"/>
              </a:schemeClr>
            </a:solidFill>
          </a:ln>
        </p:spPr>
        <p:style>
          <a:lnRef idx="1">
            <a:schemeClr val="accent1"/>
          </a:lnRef>
          <a:fillRef idx="0">
            <a:schemeClr val="accent1"/>
          </a:fillRef>
          <a:effectRef idx="0">
            <a:schemeClr val="accent1"/>
          </a:effectRef>
          <a:fontRef idx="minor">
            <a:schemeClr val="tx1"/>
          </a:fontRef>
        </p:style>
      </p:cxnSp>
      <p:sp>
        <p:nvSpPr>
          <p:cNvPr id="14" name="Oval 13"/>
          <p:cNvSpPr/>
          <p:nvPr userDrawn="1"/>
        </p:nvSpPr>
        <p:spPr>
          <a:xfrm>
            <a:off x="8608596" y="6162241"/>
            <a:ext cx="241002" cy="321336"/>
          </a:xfrm>
          <a:prstGeom prst="ellipse">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lIns="34283" tIns="17142" rIns="34283" bIns="17142" rtlCol="0" anchor="ctr"/>
          <a:lstStyle/>
          <a:p>
            <a:pPr algn="ctr" defTabSz="685800"/>
            <a:endParaRPr lang="en-US" sz="1350" dirty="0">
              <a:solidFill>
                <a:srgbClr val="FFFFFF"/>
              </a:solidFill>
              <a:latin typeface="Lato" panose="020F0502020204030203" pitchFamily="34" charset="0"/>
            </a:endParaRPr>
          </a:p>
        </p:txBody>
      </p:sp>
      <p:sp>
        <p:nvSpPr>
          <p:cNvPr id="15" name="TextBox 14"/>
          <p:cNvSpPr txBox="1"/>
          <p:nvPr userDrawn="1"/>
        </p:nvSpPr>
        <p:spPr>
          <a:xfrm>
            <a:off x="8602581" y="6219262"/>
            <a:ext cx="242641" cy="173098"/>
          </a:xfrm>
          <a:prstGeom prst="rect">
            <a:avLst/>
          </a:prstGeom>
          <a:noFill/>
        </p:spPr>
        <p:txBody>
          <a:bodyPr wrap="none" lIns="68553" tIns="34277" rIns="68553" bIns="34277" rtlCol="0">
            <a:spAutoFit/>
          </a:bodyPr>
          <a:lstStyle/>
          <a:p>
            <a:pPr algn="ctr" defTabSz="685800"/>
            <a:fld id="{260E2A6B-A809-4840-BF14-8648BC0BDF87}" type="slidenum">
              <a:rPr lang="id-ID" sz="675">
                <a:solidFill>
                  <a:srgbClr val="FFFFFF"/>
                </a:solidFill>
                <a:latin typeface="Lato Regular" panose="020F0502020204030203" pitchFamily="34" charset="0"/>
                <a:ea typeface="Lato Regular" panose="020F0502020204030203" pitchFamily="34" charset="0"/>
                <a:cs typeface="Lato Regular" panose="020F0502020204030203" pitchFamily="34" charset="0"/>
              </a:rPr>
              <a:pPr algn="ctr" defTabSz="685800"/>
              <a:t>‹#›</a:t>
            </a:fld>
            <a:endParaRPr lang="id-ID" sz="1050" dirty="0">
              <a:solidFill>
                <a:srgbClr val="FFFFFF"/>
              </a:solidFill>
              <a:latin typeface="Lato Regular" panose="020F0502020204030203" pitchFamily="34" charset="0"/>
              <a:ea typeface="Lato Regular" panose="020F0502020204030203" pitchFamily="34" charset="0"/>
              <a:cs typeface="Lato Regular" panose="020F0502020204030203" pitchFamily="34" charset="0"/>
            </a:endParaRPr>
          </a:p>
        </p:txBody>
      </p:sp>
    </p:spTree>
    <p:extLst>
      <p:ext uri="{BB962C8B-B14F-4D97-AF65-F5344CB8AC3E}">
        <p14:creationId xmlns:p14="http://schemas.microsoft.com/office/powerpoint/2010/main" val="1147949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A25FB82-4FD2-412E-A6A4-C5BC9029FC7B}" type="datetimeFigureOut">
              <a:rPr lang="en-GB" smtClean="0"/>
              <a:t>14/07/2026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BA812BE-0180-48FF-ABEA-BFAA5B888543}" type="slidenum">
              <a:rPr lang="en-GB" smtClean="0"/>
              <a:t>‹#›</a:t>
            </a:fld>
            <a:endParaRPr lang="en-GB"/>
          </a:p>
        </p:txBody>
      </p:sp>
    </p:spTree>
    <p:extLst>
      <p:ext uri="{BB962C8B-B14F-4D97-AF65-F5344CB8AC3E}">
        <p14:creationId xmlns:p14="http://schemas.microsoft.com/office/powerpoint/2010/main" val="230918482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userDrawn="1">
  <p:cSld name="Title and Footer">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8333734"/>
            <a:ext cx="2133600" cy="365126"/>
          </a:xfrm>
          <a:prstGeom prst="rect">
            <a:avLst/>
          </a:prstGeom>
        </p:spPr>
        <p:txBody>
          <a:bodyPr/>
          <a:lstStyle>
            <a:lvl1pPr>
              <a:defRPr>
                <a:latin typeface="Lato" panose="020F0502020204030203" pitchFamily="34" charset="0"/>
              </a:defRPr>
            </a:lvl1pPr>
          </a:lstStyle>
          <a:p>
            <a:pPr defTabSz="685800"/>
            <a:r>
              <a:rPr lang="en-US" sz="1350">
                <a:solidFill>
                  <a:srgbClr val="FFFFFF"/>
                </a:solidFill>
              </a:rPr>
              <a:t>www.bestppt.com</a:t>
            </a:r>
            <a:endParaRPr lang="en-US" sz="1350" dirty="0">
              <a:solidFill>
                <a:srgbClr val="FFFFFF"/>
              </a:solidFill>
            </a:endParaRPr>
          </a:p>
        </p:txBody>
      </p:sp>
      <p:sp>
        <p:nvSpPr>
          <p:cNvPr id="16" name="Title 1"/>
          <p:cNvSpPr>
            <a:spLocks noGrp="1"/>
          </p:cNvSpPr>
          <p:nvPr>
            <p:ph type="title"/>
          </p:nvPr>
        </p:nvSpPr>
        <p:spPr>
          <a:xfrm>
            <a:off x="400278" y="727035"/>
            <a:ext cx="6231391" cy="396235"/>
          </a:xfrm>
          <a:prstGeom prst="rect">
            <a:avLst/>
          </a:prstGeom>
        </p:spPr>
        <p:txBody>
          <a:bodyPr anchor="ctr">
            <a:noAutofit/>
          </a:bodyPr>
          <a:lstStyle>
            <a:lvl1pPr algn="l" defTabSz="514350" rtl="0" eaLnBrk="1" latinLnBrk="0" hangingPunct="1">
              <a:lnSpc>
                <a:spcPct val="90000"/>
              </a:lnSpc>
              <a:spcBef>
                <a:spcPct val="0"/>
              </a:spcBef>
              <a:buNone/>
              <a:defRPr lang="en-US" sz="2700" b="1" kern="1200" dirty="0">
                <a:solidFill>
                  <a:schemeClr val="bg2"/>
                </a:solidFill>
                <a:latin typeface="Lato Regular" panose="020F0502020204030203" pitchFamily="34" charset="0"/>
                <a:ea typeface="Lato Regular" panose="020F0502020204030203" pitchFamily="34" charset="0"/>
                <a:cs typeface="Lato Regular" panose="020F0502020204030203" pitchFamily="34" charset="0"/>
              </a:defRPr>
            </a:lvl1pPr>
          </a:lstStyle>
          <a:p>
            <a:r>
              <a:rPr lang="en-US" dirty="0"/>
              <a:t>Click to edit Master title style</a:t>
            </a:r>
          </a:p>
        </p:txBody>
      </p:sp>
      <p:sp>
        <p:nvSpPr>
          <p:cNvPr id="17" name="Text Placeholder 6"/>
          <p:cNvSpPr>
            <a:spLocks noGrp="1"/>
          </p:cNvSpPr>
          <p:nvPr>
            <p:ph type="body" sz="quarter" idx="11" hasCustomPrompt="1"/>
          </p:nvPr>
        </p:nvSpPr>
        <p:spPr>
          <a:xfrm>
            <a:off x="397907" y="1188297"/>
            <a:ext cx="6255884" cy="228598"/>
          </a:xfrm>
          <a:prstGeom prst="rect">
            <a:avLst/>
          </a:prstGeom>
        </p:spPr>
        <p:txBody>
          <a:bodyPr anchor="ctr">
            <a:noAutofit/>
          </a:bodyPr>
          <a:lstStyle>
            <a:lvl1pPr marL="0" indent="0" algn="l" defTabSz="685800" rtl="0" eaLnBrk="1" latinLnBrk="0" hangingPunct="1">
              <a:lnSpc>
                <a:spcPct val="90000"/>
              </a:lnSpc>
              <a:spcBef>
                <a:spcPts val="750"/>
              </a:spcBef>
              <a:buFont typeface="Arial" panose="020B0604020202020204" pitchFamily="34" charset="0"/>
              <a:buNone/>
              <a:defRPr lang="en-US" sz="1350" kern="1200" dirty="0">
                <a:solidFill>
                  <a:schemeClr val="bg1">
                    <a:lumMod val="50000"/>
                  </a:schemeClr>
                </a:solidFill>
                <a:latin typeface="Lato Light" panose="020F0502020204030203" pitchFamily="34" charset="0"/>
                <a:ea typeface="Lato Light" panose="020F0502020204030203" pitchFamily="34" charset="0"/>
                <a:cs typeface="Lato Light" panose="020F0502020204030203" pitchFamily="34" charset="0"/>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marL="1028700" indent="0" algn="l">
              <a:buNone/>
              <a:defRPr>
                <a:solidFill>
                  <a:schemeClr val="bg1">
                    <a:lumMod val="50000"/>
                  </a:schemeClr>
                </a:solidFill>
              </a:defRPr>
            </a:lvl5pPr>
            <a:lvl6pPr marL="1285875" indent="0">
              <a:buNone/>
              <a:defRPr/>
            </a:lvl6pPr>
            <a:lvl7pPr marL="1543050" indent="0">
              <a:buNone/>
              <a:defRPr/>
            </a:lvl7pPr>
            <a:lvl8pPr marL="1800225" indent="0">
              <a:buNone/>
              <a:defRPr/>
            </a:lvl8pPr>
            <a:lvl9pPr marL="2057400" indent="0">
              <a:buNone/>
              <a:defRPr/>
            </a:lvl9pPr>
          </a:lstStyle>
          <a:p>
            <a:pPr marL="0" lvl="0" indent="0" algn="l" defTabSz="514350" rtl="0" eaLnBrk="1" latinLnBrk="0" hangingPunct="1">
              <a:lnSpc>
                <a:spcPct val="70000"/>
              </a:lnSpc>
              <a:spcBef>
                <a:spcPts val="563"/>
              </a:spcBef>
              <a:buFont typeface="Arial" panose="020B0604020202020204" pitchFamily="34" charset="0"/>
              <a:buNone/>
            </a:pPr>
            <a:r>
              <a:rPr lang="en-US" dirty="0"/>
              <a:t>Click to edit Master text styles level</a:t>
            </a:r>
          </a:p>
        </p:txBody>
      </p:sp>
      <p:sp>
        <p:nvSpPr>
          <p:cNvPr id="18" name="Text Placeholder 6"/>
          <p:cNvSpPr>
            <a:spLocks noGrp="1"/>
          </p:cNvSpPr>
          <p:nvPr>
            <p:ph type="body" sz="quarter" idx="12" hasCustomPrompt="1"/>
          </p:nvPr>
        </p:nvSpPr>
        <p:spPr>
          <a:xfrm>
            <a:off x="400277" y="427704"/>
            <a:ext cx="6231391" cy="249052"/>
          </a:xfrm>
          <a:prstGeom prst="rect">
            <a:avLst/>
          </a:prstGeom>
        </p:spPr>
        <p:txBody>
          <a:bodyPr anchor="ctr">
            <a:noAutofit/>
          </a:bodyPr>
          <a:lstStyle>
            <a:lvl1pPr marL="0" indent="0" algn="l" defTabSz="514304" rtl="0" eaLnBrk="1" latinLnBrk="0" hangingPunct="1">
              <a:lnSpc>
                <a:spcPct val="90000"/>
              </a:lnSpc>
              <a:spcBef>
                <a:spcPts val="750"/>
              </a:spcBef>
              <a:buFont typeface="Arial" panose="020B0604020202020204" pitchFamily="34" charset="0"/>
              <a:buNone/>
              <a:defRPr lang="en-US" sz="1200" kern="1200" dirty="0">
                <a:solidFill>
                  <a:schemeClr val="accent1"/>
                </a:solidFill>
                <a:latin typeface="Lato Light" panose="020F0502020204030203" pitchFamily="34" charset="0"/>
                <a:ea typeface="Lato Light" panose="020F0502020204030203" pitchFamily="34" charset="0"/>
                <a:cs typeface="Lato Light" panose="020F0502020204030203" pitchFamily="34" charset="0"/>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marL="1028700" indent="0" algn="l">
              <a:buNone/>
              <a:defRPr>
                <a:solidFill>
                  <a:schemeClr val="bg1">
                    <a:lumMod val="50000"/>
                  </a:schemeClr>
                </a:solidFill>
              </a:defRPr>
            </a:lvl5pPr>
            <a:lvl6pPr marL="1285875" indent="0">
              <a:buNone/>
              <a:defRPr/>
            </a:lvl6pPr>
            <a:lvl7pPr marL="1543050" indent="0">
              <a:buNone/>
              <a:defRPr/>
            </a:lvl7pPr>
            <a:lvl8pPr marL="1800225" indent="0">
              <a:buNone/>
              <a:defRPr/>
            </a:lvl8pPr>
            <a:lvl9pPr marL="2057400" indent="0">
              <a:buNone/>
              <a:defRPr/>
            </a:lvl9pPr>
          </a:lstStyle>
          <a:p>
            <a:pPr marL="0" lvl="0" indent="0" algn="l" defTabSz="514350" rtl="0" eaLnBrk="1" latinLnBrk="0" hangingPunct="1">
              <a:lnSpc>
                <a:spcPct val="70000"/>
              </a:lnSpc>
              <a:spcBef>
                <a:spcPts val="563"/>
              </a:spcBef>
              <a:buFont typeface="Arial" panose="020B0604020202020204" pitchFamily="34" charset="0"/>
              <a:buNone/>
            </a:pPr>
            <a:r>
              <a:rPr lang="en-US" dirty="0"/>
              <a:t>Click to edit Master text styles level</a:t>
            </a:r>
          </a:p>
        </p:txBody>
      </p:sp>
      <p:grpSp>
        <p:nvGrpSpPr>
          <p:cNvPr id="6" name="Group 5"/>
          <p:cNvGrpSpPr/>
          <p:nvPr userDrawn="1"/>
        </p:nvGrpSpPr>
        <p:grpSpPr>
          <a:xfrm>
            <a:off x="198566" y="6504026"/>
            <a:ext cx="132125" cy="173867"/>
            <a:chOff x="4328868" y="5502988"/>
            <a:chExt cx="500307" cy="493774"/>
          </a:xfrm>
          <a:solidFill>
            <a:schemeClr val="bg1">
              <a:lumMod val="75000"/>
            </a:schemeClr>
          </a:solidFill>
        </p:grpSpPr>
        <p:sp>
          <p:nvSpPr>
            <p:cNvPr id="7" name="Freeform 6">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grpFill/>
            <a:ln>
              <a:noFill/>
            </a:ln>
          </p:spPr>
          <p:txBody>
            <a:bodyPr vert="horz" wrap="square" lIns="91440" tIns="45720" rIns="91440" bIns="45720" numCol="1" anchor="t" anchorCtr="0" compatLnSpc="1">
              <a:prstTxWarp prst="textNoShape">
                <a:avLst/>
              </a:prstTxWarp>
            </a:bodyPr>
            <a:lstStyle/>
            <a:p>
              <a:pPr defTabSz="685800"/>
              <a:endParaRPr lang="id-ID" sz="1350" dirty="0">
                <a:solidFill>
                  <a:srgbClr val="FFFFFF"/>
                </a:solidFill>
                <a:latin typeface="Lato" panose="020F0502020204030203" pitchFamily="34" charset="0"/>
              </a:endParaRPr>
            </a:p>
          </p:txBody>
        </p:sp>
        <p:sp>
          <p:nvSpPr>
            <p:cNvPr id="8" name="Freeform 7">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grpFill/>
            <a:ln>
              <a:noFill/>
            </a:ln>
          </p:spPr>
          <p:txBody>
            <a:bodyPr vert="horz" wrap="square" lIns="91440" tIns="45720" rIns="91440" bIns="45720" numCol="1" anchor="t" anchorCtr="0" compatLnSpc="1">
              <a:prstTxWarp prst="textNoShape">
                <a:avLst/>
              </a:prstTxWarp>
            </a:bodyPr>
            <a:lstStyle/>
            <a:p>
              <a:pPr defTabSz="685800"/>
              <a:endParaRPr lang="id-ID" sz="1350" dirty="0">
                <a:solidFill>
                  <a:srgbClr val="FFFFFF"/>
                </a:solidFill>
                <a:latin typeface="Lato" panose="020F0502020204030203" pitchFamily="34" charset="0"/>
              </a:endParaRPr>
            </a:p>
          </p:txBody>
        </p:sp>
      </p:grpSp>
      <p:grpSp>
        <p:nvGrpSpPr>
          <p:cNvPr id="9" name="Group 8"/>
          <p:cNvGrpSpPr/>
          <p:nvPr userDrawn="1"/>
        </p:nvGrpSpPr>
        <p:grpSpPr>
          <a:xfrm flipH="1">
            <a:off x="381105" y="6504026"/>
            <a:ext cx="132125" cy="173867"/>
            <a:chOff x="4328868" y="5502988"/>
            <a:chExt cx="500307" cy="493774"/>
          </a:xfrm>
          <a:solidFill>
            <a:schemeClr val="bg1">
              <a:lumMod val="75000"/>
            </a:schemeClr>
          </a:solidFill>
        </p:grpSpPr>
        <p:sp>
          <p:nvSpPr>
            <p:cNvPr id="10" name="Freeform 9">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grpFill/>
            <a:ln>
              <a:noFill/>
            </a:ln>
          </p:spPr>
          <p:txBody>
            <a:bodyPr vert="horz" wrap="square" lIns="91440" tIns="45720" rIns="91440" bIns="45720" numCol="1" anchor="t" anchorCtr="0" compatLnSpc="1">
              <a:prstTxWarp prst="textNoShape">
                <a:avLst/>
              </a:prstTxWarp>
            </a:bodyPr>
            <a:lstStyle/>
            <a:p>
              <a:pPr defTabSz="685800"/>
              <a:endParaRPr lang="id-ID" sz="1350" dirty="0">
                <a:solidFill>
                  <a:srgbClr val="FFFFFF"/>
                </a:solidFill>
                <a:latin typeface="Lato" panose="020F0502020204030203" pitchFamily="34" charset="0"/>
              </a:endParaRPr>
            </a:p>
          </p:txBody>
        </p:sp>
        <p:sp>
          <p:nvSpPr>
            <p:cNvPr id="11" name="Freeform 10">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grpFill/>
            <a:ln>
              <a:noFill/>
            </a:ln>
          </p:spPr>
          <p:txBody>
            <a:bodyPr vert="horz" wrap="square" lIns="91440" tIns="45720" rIns="91440" bIns="45720" numCol="1" anchor="t" anchorCtr="0" compatLnSpc="1">
              <a:prstTxWarp prst="textNoShape">
                <a:avLst/>
              </a:prstTxWarp>
            </a:bodyPr>
            <a:lstStyle/>
            <a:p>
              <a:pPr defTabSz="685800"/>
              <a:endParaRPr lang="id-ID" sz="1350" dirty="0">
                <a:solidFill>
                  <a:srgbClr val="FFFFFF"/>
                </a:solidFill>
                <a:latin typeface="Lato" panose="020F0502020204030203" pitchFamily="34" charset="0"/>
              </a:endParaRPr>
            </a:p>
          </p:txBody>
        </p:sp>
      </p:grpSp>
      <p:sp>
        <p:nvSpPr>
          <p:cNvPr id="12" name="Rectangle 11"/>
          <p:cNvSpPr/>
          <p:nvPr userDrawn="1"/>
        </p:nvSpPr>
        <p:spPr>
          <a:xfrm>
            <a:off x="2829988" y="6350367"/>
            <a:ext cx="3484025" cy="346222"/>
          </a:xfrm>
          <a:prstGeom prst="rect">
            <a:avLst/>
          </a:prstGeom>
        </p:spPr>
        <p:txBody>
          <a:bodyPr wrap="square" lIns="68553" tIns="34277" rIns="68553" bIns="34277">
            <a:spAutoFit/>
          </a:bodyPr>
          <a:lstStyle/>
          <a:p>
            <a:pPr algn="ctr" defTabSz="685800"/>
            <a:r>
              <a:rPr lang="id-ID" sz="1050" b="1" dirty="0">
                <a:solidFill>
                  <a:srgbClr val="111111">
                    <a:lumMod val="50000"/>
                    <a:lumOff val="50000"/>
                  </a:srgbClr>
                </a:solidFill>
                <a:latin typeface="Lato Thin" panose="020F0502020204030203" pitchFamily="34" charset="0"/>
                <a:ea typeface="Lato Thin" panose="020F0502020204030203" pitchFamily="34" charset="0"/>
                <a:cs typeface="Lato Thin" panose="020F0502020204030203" pitchFamily="34" charset="0"/>
              </a:rPr>
              <a:t>www.companyname.com</a:t>
            </a:r>
          </a:p>
          <a:p>
            <a:pPr algn="ctr" defTabSz="685800"/>
            <a:r>
              <a:rPr lang="en-US" sz="750" dirty="0">
                <a:solidFill>
                  <a:srgbClr val="FFFFFF">
                    <a:lumMod val="75000"/>
                  </a:srgbClr>
                </a:solidFill>
                <a:latin typeface="Lato Regular" panose="020F0502020204030203" pitchFamily="34" charset="0"/>
                <a:ea typeface="Lato Regular" panose="020F0502020204030203" pitchFamily="34" charset="0"/>
                <a:cs typeface="Lato Regular" panose="020F0502020204030203" pitchFamily="34" charset="0"/>
              </a:rPr>
              <a:t>© 2016 </a:t>
            </a:r>
            <a:r>
              <a:rPr lang="id-ID" sz="750" dirty="0">
                <a:solidFill>
                  <a:srgbClr val="FFFFFF">
                    <a:lumMod val="75000"/>
                  </a:srgbClr>
                </a:solidFill>
                <a:latin typeface="Lato Regular" panose="020F0502020204030203" pitchFamily="34" charset="0"/>
                <a:ea typeface="Lato Regular" panose="020F0502020204030203" pitchFamily="34" charset="0"/>
                <a:cs typeface="Lato Regular" panose="020F0502020204030203" pitchFamily="34" charset="0"/>
              </a:rPr>
              <a:t>PowerPoint Multipurpose Theme</a:t>
            </a:r>
            <a:r>
              <a:rPr lang="en-US" sz="750" dirty="0">
                <a:solidFill>
                  <a:srgbClr val="FFFFFF">
                    <a:lumMod val="75000"/>
                  </a:srgbClr>
                </a:solidFill>
                <a:latin typeface="Lato Regular" panose="020F0502020204030203" pitchFamily="34" charset="0"/>
                <a:ea typeface="Lato Regular" panose="020F0502020204030203" pitchFamily="34" charset="0"/>
                <a:cs typeface="Lato Regular" panose="020F0502020204030203" pitchFamily="34" charset="0"/>
              </a:rPr>
              <a:t>. All Rights Reserved.</a:t>
            </a:r>
            <a:endParaRPr lang="id-ID" sz="750" dirty="0">
              <a:solidFill>
                <a:srgbClr val="FFFFFF">
                  <a:lumMod val="75000"/>
                </a:srgbClr>
              </a:solidFill>
              <a:latin typeface="Lato Regular" panose="020F0502020204030203" pitchFamily="34" charset="0"/>
              <a:ea typeface="Lato Regular" panose="020F0502020204030203" pitchFamily="34" charset="0"/>
              <a:cs typeface="Lato Regular" panose="020F0502020204030203" pitchFamily="34" charset="0"/>
            </a:endParaRPr>
          </a:p>
        </p:txBody>
      </p:sp>
      <p:cxnSp>
        <p:nvCxnSpPr>
          <p:cNvPr id="13" name="Straight Connector 12"/>
          <p:cNvCxnSpPr/>
          <p:nvPr userDrawn="1"/>
        </p:nvCxnSpPr>
        <p:spPr>
          <a:xfrm>
            <a:off x="0" y="6335427"/>
            <a:ext cx="9144000" cy="0"/>
          </a:xfrm>
          <a:prstGeom prst="line">
            <a:avLst/>
          </a:prstGeom>
          <a:ln w="19050">
            <a:solidFill>
              <a:schemeClr val="tx2">
                <a:lumMod val="95000"/>
              </a:schemeClr>
            </a:solidFill>
          </a:ln>
        </p:spPr>
        <p:style>
          <a:lnRef idx="1">
            <a:schemeClr val="accent1"/>
          </a:lnRef>
          <a:fillRef idx="0">
            <a:schemeClr val="accent1"/>
          </a:fillRef>
          <a:effectRef idx="0">
            <a:schemeClr val="accent1"/>
          </a:effectRef>
          <a:fontRef idx="minor">
            <a:schemeClr val="tx1"/>
          </a:fontRef>
        </p:style>
      </p:cxnSp>
      <p:sp>
        <p:nvSpPr>
          <p:cNvPr id="14" name="Oval 13"/>
          <p:cNvSpPr/>
          <p:nvPr userDrawn="1"/>
        </p:nvSpPr>
        <p:spPr>
          <a:xfrm>
            <a:off x="8608596" y="6162241"/>
            <a:ext cx="241002" cy="321336"/>
          </a:xfrm>
          <a:prstGeom prst="ellipse">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lIns="34283" tIns="17142" rIns="34283" bIns="17142" rtlCol="0" anchor="ctr"/>
          <a:lstStyle/>
          <a:p>
            <a:pPr algn="ctr" defTabSz="685800"/>
            <a:endParaRPr lang="en-US" sz="1350" dirty="0">
              <a:solidFill>
                <a:srgbClr val="FFFFFF"/>
              </a:solidFill>
              <a:latin typeface="Lato" panose="020F0502020204030203" pitchFamily="34" charset="0"/>
            </a:endParaRPr>
          </a:p>
        </p:txBody>
      </p:sp>
      <p:sp>
        <p:nvSpPr>
          <p:cNvPr id="15" name="TextBox 14"/>
          <p:cNvSpPr txBox="1"/>
          <p:nvPr userDrawn="1"/>
        </p:nvSpPr>
        <p:spPr>
          <a:xfrm>
            <a:off x="8602581" y="6219262"/>
            <a:ext cx="242641" cy="173098"/>
          </a:xfrm>
          <a:prstGeom prst="rect">
            <a:avLst/>
          </a:prstGeom>
          <a:noFill/>
        </p:spPr>
        <p:txBody>
          <a:bodyPr wrap="none" lIns="68553" tIns="34277" rIns="68553" bIns="34277" rtlCol="0">
            <a:spAutoFit/>
          </a:bodyPr>
          <a:lstStyle/>
          <a:p>
            <a:pPr algn="ctr" defTabSz="685800"/>
            <a:fld id="{260E2A6B-A809-4840-BF14-8648BC0BDF87}" type="slidenum">
              <a:rPr lang="id-ID" sz="675">
                <a:solidFill>
                  <a:srgbClr val="FFFFFF"/>
                </a:solidFill>
                <a:latin typeface="Lato Regular" panose="020F0502020204030203" pitchFamily="34" charset="0"/>
                <a:ea typeface="Lato Regular" panose="020F0502020204030203" pitchFamily="34" charset="0"/>
                <a:cs typeface="Lato Regular" panose="020F0502020204030203" pitchFamily="34" charset="0"/>
              </a:rPr>
              <a:pPr algn="ctr" defTabSz="685800"/>
              <a:t>‹#›</a:t>
            </a:fld>
            <a:endParaRPr lang="id-ID" sz="1050" dirty="0">
              <a:solidFill>
                <a:srgbClr val="FFFFFF"/>
              </a:solidFill>
              <a:latin typeface="Lato Regular" panose="020F0502020204030203" pitchFamily="34" charset="0"/>
              <a:ea typeface="Lato Regular" panose="020F0502020204030203" pitchFamily="34" charset="0"/>
              <a:cs typeface="Lato Regular" panose="020F0502020204030203" pitchFamily="34" charset="0"/>
            </a:endParaRPr>
          </a:p>
        </p:txBody>
      </p:sp>
    </p:spTree>
    <p:extLst>
      <p:ext uri="{BB962C8B-B14F-4D97-AF65-F5344CB8AC3E}">
        <p14:creationId xmlns:p14="http://schemas.microsoft.com/office/powerpoint/2010/main" val="17547037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userDrawn="1">
  <p:cSld name="Text Slide Two Column">
    <p:spTree>
      <p:nvGrpSpPr>
        <p:cNvPr id="1" name=""/>
        <p:cNvGrpSpPr/>
        <p:nvPr/>
      </p:nvGrpSpPr>
      <p:grpSpPr>
        <a:xfrm>
          <a:off x="0" y="0"/>
          <a:ext cx="0" cy="0"/>
          <a:chOff x="0" y="0"/>
          <a:chExt cx="0" cy="0"/>
        </a:xfrm>
      </p:grpSpPr>
      <p:sp>
        <p:nvSpPr>
          <p:cNvPr id="5" name="Picture Placeholder 6"/>
          <p:cNvSpPr>
            <a:spLocks noGrp="1"/>
          </p:cNvSpPr>
          <p:nvPr>
            <p:ph type="pic" sz="quarter" idx="16" hasCustomPrompt="1"/>
          </p:nvPr>
        </p:nvSpPr>
        <p:spPr>
          <a:xfrm>
            <a:off x="374652" y="1727203"/>
            <a:ext cx="4095748" cy="1964265"/>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latin typeface="Lato" panose="020F0502020204030203" pitchFamily="34" charset="0"/>
              </a:defRPr>
            </a:lvl1pPr>
          </a:lstStyle>
          <a:p>
            <a:r>
              <a:rPr lang="en-US" dirty="0"/>
              <a:t>Insert Image</a:t>
            </a:r>
          </a:p>
        </p:txBody>
      </p:sp>
      <p:sp>
        <p:nvSpPr>
          <p:cNvPr id="19" name="Title 1"/>
          <p:cNvSpPr>
            <a:spLocks noGrp="1"/>
          </p:cNvSpPr>
          <p:nvPr>
            <p:ph type="title"/>
          </p:nvPr>
        </p:nvSpPr>
        <p:spPr>
          <a:xfrm>
            <a:off x="400278" y="727035"/>
            <a:ext cx="6231391" cy="396235"/>
          </a:xfrm>
          <a:prstGeom prst="rect">
            <a:avLst/>
          </a:prstGeom>
        </p:spPr>
        <p:txBody>
          <a:bodyPr anchor="ctr">
            <a:noAutofit/>
          </a:bodyPr>
          <a:lstStyle>
            <a:lvl1pPr algn="l" defTabSz="514350" rtl="0" eaLnBrk="1" latinLnBrk="0" hangingPunct="1">
              <a:lnSpc>
                <a:spcPct val="90000"/>
              </a:lnSpc>
              <a:spcBef>
                <a:spcPct val="0"/>
              </a:spcBef>
              <a:buNone/>
              <a:defRPr lang="en-US" sz="2700" b="1" kern="1200" dirty="0">
                <a:solidFill>
                  <a:schemeClr val="bg2"/>
                </a:solidFill>
                <a:latin typeface="Lato Regular" panose="020F0502020204030203" pitchFamily="34" charset="0"/>
                <a:ea typeface="Lato Regular" panose="020F0502020204030203" pitchFamily="34" charset="0"/>
                <a:cs typeface="Lato Regular" panose="020F0502020204030203" pitchFamily="34" charset="0"/>
              </a:defRPr>
            </a:lvl1pPr>
          </a:lstStyle>
          <a:p>
            <a:r>
              <a:rPr lang="en-US" dirty="0"/>
              <a:t>Click to edit Master title style</a:t>
            </a:r>
          </a:p>
        </p:txBody>
      </p:sp>
      <p:sp>
        <p:nvSpPr>
          <p:cNvPr id="20" name="Text Placeholder 6"/>
          <p:cNvSpPr>
            <a:spLocks noGrp="1"/>
          </p:cNvSpPr>
          <p:nvPr>
            <p:ph type="body" sz="quarter" idx="10" hasCustomPrompt="1"/>
          </p:nvPr>
        </p:nvSpPr>
        <p:spPr>
          <a:xfrm>
            <a:off x="397907" y="1188297"/>
            <a:ext cx="6255884" cy="228598"/>
          </a:xfrm>
          <a:prstGeom prst="rect">
            <a:avLst/>
          </a:prstGeom>
        </p:spPr>
        <p:txBody>
          <a:bodyPr anchor="ctr">
            <a:noAutofit/>
          </a:bodyPr>
          <a:lstStyle>
            <a:lvl1pPr marL="0" indent="0" algn="l" defTabSz="685800" rtl="0" eaLnBrk="1" latinLnBrk="0" hangingPunct="1">
              <a:lnSpc>
                <a:spcPct val="90000"/>
              </a:lnSpc>
              <a:spcBef>
                <a:spcPts val="750"/>
              </a:spcBef>
              <a:buFont typeface="Arial" panose="020B0604020202020204" pitchFamily="34" charset="0"/>
              <a:buNone/>
              <a:defRPr lang="en-US" sz="1350" kern="1200" dirty="0">
                <a:solidFill>
                  <a:schemeClr val="bg1">
                    <a:lumMod val="50000"/>
                  </a:schemeClr>
                </a:solidFill>
                <a:latin typeface="Lato Light" panose="020F0502020204030203" pitchFamily="34" charset="0"/>
                <a:ea typeface="Lato Light" panose="020F0502020204030203" pitchFamily="34" charset="0"/>
                <a:cs typeface="Lato Light" panose="020F0502020204030203" pitchFamily="34" charset="0"/>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marL="1028700" indent="0" algn="l">
              <a:buNone/>
              <a:defRPr>
                <a:solidFill>
                  <a:schemeClr val="bg1">
                    <a:lumMod val="50000"/>
                  </a:schemeClr>
                </a:solidFill>
              </a:defRPr>
            </a:lvl5pPr>
            <a:lvl6pPr marL="1285875" indent="0">
              <a:buNone/>
              <a:defRPr/>
            </a:lvl6pPr>
            <a:lvl7pPr marL="1543050" indent="0">
              <a:buNone/>
              <a:defRPr/>
            </a:lvl7pPr>
            <a:lvl8pPr marL="1800225" indent="0">
              <a:buNone/>
              <a:defRPr/>
            </a:lvl8pPr>
            <a:lvl9pPr marL="2057400" indent="0">
              <a:buNone/>
              <a:defRPr/>
            </a:lvl9pPr>
          </a:lstStyle>
          <a:p>
            <a:pPr marL="0" lvl="0" indent="0" algn="l" defTabSz="514350" rtl="0" eaLnBrk="1" latinLnBrk="0" hangingPunct="1">
              <a:lnSpc>
                <a:spcPct val="70000"/>
              </a:lnSpc>
              <a:spcBef>
                <a:spcPts val="563"/>
              </a:spcBef>
              <a:buFont typeface="Arial" panose="020B0604020202020204" pitchFamily="34" charset="0"/>
              <a:buNone/>
            </a:pPr>
            <a:r>
              <a:rPr lang="en-US" dirty="0"/>
              <a:t>Click to edit Master text styles level</a:t>
            </a:r>
          </a:p>
        </p:txBody>
      </p:sp>
      <p:sp>
        <p:nvSpPr>
          <p:cNvPr id="21" name="Text Placeholder 6"/>
          <p:cNvSpPr>
            <a:spLocks noGrp="1"/>
          </p:cNvSpPr>
          <p:nvPr>
            <p:ph type="body" sz="quarter" idx="11" hasCustomPrompt="1"/>
          </p:nvPr>
        </p:nvSpPr>
        <p:spPr>
          <a:xfrm>
            <a:off x="400277" y="427704"/>
            <a:ext cx="6231391" cy="249052"/>
          </a:xfrm>
          <a:prstGeom prst="rect">
            <a:avLst/>
          </a:prstGeom>
        </p:spPr>
        <p:txBody>
          <a:bodyPr anchor="ctr">
            <a:noAutofit/>
          </a:bodyPr>
          <a:lstStyle>
            <a:lvl1pPr marL="0" indent="0" algn="l" defTabSz="514304" rtl="0" eaLnBrk="1" latinLnBrk="0" hangingPunct="1">
              <a:lnSpc>
                <a:spcPct val="90000"/>
              </a:lnSpc>
              <a:spcBef>
                <a:spcPts val="750"/>
              </a:spcBef>
              <a:buFont typeface="Arial" panose="020B0604020202020204" pitchFamily="34" charset="0"/>
              <a:buNone/>
              <a:defRPr lang="en-US" sz="1200" kern="1200" dirty="0">
                <a:solidFill>
                  <a:schemeClr val="accent1"/>
                </a:solidFill>
                <a:latin typeface="Lato Light" panose="020F0502020204030203" pitchFamily="34" charset="0"/>
                <a:ea typeface="Lato Light" panose="020F0502020204030203" pitchFamily="34" charset="0"/>
                <a:cs typeface="Lato Light" panose="020F0502020204030203" pitchFamily="34" charset="0"/>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marL="1028700" indent="0" algn="l">
              <a:buNone/>
              <a:defRPr>
                <a:solidFill>
                  <a:schemeClr val="bg1">
                    <a:lumMod val="50000"/>
                  </a:schemeClr>
                </a:solidFill>
              </a:defRPr>
            </a:lvl5pPr>
            <a:lvl6pPr marL="1285875" indent="0">
              <a:buNone/>
              <a:defRPr/>
            </a:lvl6pPr>
            <a:lvl7pPr marL="1543050" indent="0">
              <a:buNone/>
              <a:defRPr/>
            </a:lvl7pPr>
            <a:lvl8pPr marL="1800225" indent="0">
              <a:buNone/>
              <a:defRPr/>
            </a:lvl8pPr>
            <a:lvl9pPr marL="2057400" indent="0">
              <a:buNone/>
              <a:defRPr/>
            </a:lvl9pPr>
          </a:lstStyle>
          <a:p>
            <a:pPr marL="0" lvl="0" indent="0" algn="l" defTabSz="514350" rtl="0" eaLnBrk="1" latinLnBrk="0" hangingPunct="1">
              <a:lnSpc>
                <a:spcPct val="70000"/>
              </a:lnSpc>
              <a:spcBef>
                <a:spcPts val="563"/>
              </a:spcBef>
              <a:buFont typeface="Arial" panose="020B0604020202020204" pitchFamily="34" charset="0"/>
              <a:buNone/>
            </a:pPr>
            <a:r>
              <a:rPr lang="en-US" dirty="0"/>
              <a:t>Click to edit Master text styles level</a:t>
            </a:r>
          </a:p>
        </p:txBody>
      </p:sp>
      <p:grpSp>
        <p:nvGrpSpPr>
          <p:cNvPr id="6" name="Group 5"/>
          <p:cNvGrpSpPr/>
          <p:nvPr userDrawn="1"/>
        </p:nvGrpSpPr>
        <p:grpSpPr>
          <a:xfrm>
            <a:off x="198566" y="6504026"/>
            <a:ext cx="132125" cy="173867"/>
            <a:chOff x="4328868" y="5502988"/>
            <a:chExt cx="500307" cy="493774"/>
          </a:xfrm>
          <a:solidFill>
            <a:schemeClr val="bg1">
              <a:lumMod val="75000"/>
            </a:schemeClr>
          </a:solidFill>
        </p:grpSpPr>
        <p:sp>
          <p:nvSpPr>
            <p:cNvPr id="7" name="Freeform 6">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grpFill/>
            <a:ln>
              <a:noFill/>
            </a:ln>
          </p:spPr>
          <p:txBody>
            <a:bodyPr vert="horz" wrap="square" lIns="91440" tIns="45720" rIns="91440" bIns="45720" numCol="1" anchor="t" anchorCtr="0" compatLnSpc="1">
              <a:prstTxWarp prst="textNoShape">
                <a:avLst/>
              </a:prstTxWarp>
            </a:bodyPr>
            <a:lstStyle/>
            <a:p>
              <a:pPr defTabSz="685800"/>
              <a:endParaRPr lang="id-ID" sz="1350" dirty="0">
                <a:solidFill>
                  <a:srgbClr val="FFFFFF"/>
                </a:solidFill>
                <a:latin typeface="Lato" panose="020F0502020204030203" pitchFamily="34" charset="0"/>
              </a:endParaRPr>
            </a:p>
          </p:txBody>
        </p:sp>
        <p:sp>
          <p:nvSpPr>
            <p:cNvPr id="8" name="Freeform 7">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grpFill/>
            <a:ln>
              <a:noFill/>
            </a:ln>
          </p:spPr>
          <p:txBody>
            <a:bodyPr vert="horz" wrap="square" lIns="91440" tIns="45720" rIns="91440" bIns="45720" numCol="1" anchor="t" anchorCtr="0" compatLnSpc="1">
              <a:prstTxWarp prst="textNoShape">
                <a:avLst/>
              </a:prstTxWarp>
            </a:bodyPr>
            <a:lstStyle/>
            <a:p>
              <a:pPr defTabSz="685800"/>
              <a:endParaRPr lang="id-ID" sz="1350" dirty="0">
                <a:solidFill>
                  <a:srgbClr val="FFFFFF"/>
                </a:solidFill>
                <a:latin typeface="Lato" panose="020F0502020204030203" pitchFamily="34" charset="0"/>
              </a:endParaRPr>
            </a:p>
          </p:txBody>
        </p:sp>
      </p:grpSp>
      <p:grpSp>
        <p:nvGrpSpPr>
          <p:cNvPr id="9" name="Group 8"/>
          <p:cNvGrpSpPr/>
          <p:nvPr userDrawn="1"/>
        </p:nvGrpSpPr>
        <p:grpSpPr>
          <a:xfrm flipH="1">
            <a:off x="381105" y="6504026"/>
            <a:ext cx="132125" cy="173867"/>
            <a:chOff x="4328868" y="5502988"/>
            <a:chExt cx="500307" cy="493774"/>
          </a:xfrm>
          <a:solidFill>
            <a:schemeClr val="bg1">
              <a:lumMod val="75000"/>
            </a:schemeClr>
          </a:solidFill>
        </p:grpSpPr>
        <p:sp>
          <p:nvSpPr>
            <p:cNvPr id="10" name="Freeform 9">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grpFill/>
            <a:ln>
              <a:noFill/>
            </a:ln>
          </p:spPr>
          <p:txBody>
            <a:bodyPr vert="horz" wrap="square" lIns="91440" tIns="45720" rIns="91440" bIns="45720" numCol="1" anchor="t" anchorCtr="0" compatLnSpc="1">
              <a:prstTxWarp prst="textNoShape">
                <a:avLst/>
              </a:prstTxWarp>
            </a:bodyPr>
            <a:lstStyle/>
            <a:p>
              <a:pPr defTabSz="685800"/>
              <a:endParaRPr lang="id-ID" sz="1350" dirty="0">
                <a:solidFill>
                  <a:srgbClr val="FFFFFF"/>
                </a:solidFill>
                <a:latin typeface="Lato" panose="020F0502020204030203" pitchFamily="34" charset="0"/>
              </a:endParaRPr>
            </a:p>
          </p:txBody>
        </p:sp>
        <p:sp>
          <p:nvSpPr>
            <p:cNvPr id="11" name="Freeform 10">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grpFill/>
            <a:ln>
              <a:noFill/>
            </a:ln>
          </p:spPr>
          <p:txBody>
            <a:bodyPr vert="horz" wrap="square" lIns="91440" tIns="45720" rIns="91440" bIns="45720" numCol="1" anchor="t" anchorCtr="0" compatLnSpc="1">
              <a:prstTxWarp prst="textNoShape">
                <a:avLst/>
              </a:prstTxWarp>
            </a:bodyPr>
            <a:lstStyle/>
            <a:p>
              <a:pPr defTabSz="685800"/>
              <a:endParaRPr lang="id-ID" sz="1350" dirty="0">
                <a:solidFill>
                  <a:srgbClr val="FFFFFF"/>
                </a:solidFill>
                <a:latin typeface="Lato" panose="020F0502020204030203" pitchFamily="34" charset="0"/>
              </a:endParaRPr>
            </a:p>
          </p:txBody>
        </p:sp>
      </p:grpSp>
      <p:sp>
        <p:nvSpPr>
          <p:cNvPr id="12" name="Rectangle 11"/>
          <p:cNvSpPr/>
          <p:nvPr userDrawn="1"/>
        </p:nvSpPr>
        <p:spPr>
          <a:xfrm>
            <a:off x="2829988" y="6350367"/>
            <a:ext cx="3484025" cy="346222"/>
          </a:xfrm>
          <a:prstGeom prst="rect">
            <a:avLst/>
          </a:prstGeom>
        </p:spPr>
        <p:txBody>
          <a:bodyPr wrap="square" lIns="68553" tIns="34277" rIns="68553" bIns="34277">
            <a:spAutoFit/>
          </a:bodyPr>
          <a:lstStyle/>
          <a:p>
            <a:pPr algn="ctr" defTabSz="685800"/>
            <a:r>
              <a:rPr lang="id-ID" sz="1050" b="1" dirty="0">
                <a:solidFill>
                  <a:srgbClr val="111111">
                    <a:lumMod val="50000"/>
                    <a:lumOff val="50000"/>
                  </a:srgbClr>
                </a:solidFill>
                <a:latin typeface="Lato Thin" panose="020F0502020204030203" pitchFamily="34" charset="0"/>
                <a:ea typeface="Lato Thin" panose="020F0502020204030203" pitchFamily="34" charset="0"/>
                <a:cs typeface="Lato Thin" panose="020F0502020204030203" pitchFamily="34" charset="0"/>
              </a:rPr>
              <a:t>www.companyname.com</a:t>
            </a:r>
          </a:p>
          <a:p>
            <a:pPr algn="ctr" defTabSz="685800"/>
            <a:r>
              <a:rPr lang="en-US" sz="750" dirty="0">
                <a:solidFill>
                  <a:srgbClr val="FFFFFF">
                    <a:lumMod val="75000"/>
                  </a:srgbClr>
                </a:solidFill>
                <a:latin typeface="Lato Regular" panose="020F0502020204030203" pitchFamily="34" charset="0"/>
                <a:ea typeface="Lato Regular" panose="020F0502020204030203" pitchFamily="34" charset="0"/>
                <a:cs typeface="Lato Regular" panose="020F0502020204030203" pitchFamily="34" charset="0"/>
              </a:rPr>
              <a:t>© 2016 </a:t>
            </a:r>
            <a:r>
              <a:rPr lang="id-ID" sz="750" dirty="0">
                <a:solidFill>
                  <a:srgbClr val="FFFFFF">
                    <a:lumMod val="75000"/>
                  </a:srgbClr>
                </a:solidFill>
                <a:latin typeface="Lato Regular" panose="020F0502020204030203" pitchFamily="34" charset="0"/>
                <a:ea typeface="Lato Regular" panose="020F0502020204030203" pitchFamily="34" charset="0"/>
                <a:cs typeface="Lato Regular" panose="020F0502020204030203" pitchFamily="34" charset="0"/>
              </a:rPr>
              <a:t>PowerPoint Multipurpose Theme</a:t>
            </a:r>
            <a:r>
              <a:rPr lang="en-US" sz="750" dirty="0">
                <a:solidFill>
                  <a:srgbClr val="FFFFFF">
                    <a:lumMod val="75000"/>
                  </a:srgbClr>
                </a:solidFill>
                <a:latin typeface="Lato Regular" panose="020F0502020204030203" pitchFamily="34" charset="0"/>
                <a:ea typeface="Lato Regular" panose="020F0502020204030203" pitchFamily="34" charset="0"/>
                <a:cs typeface="Lato Regular" panose="020F0502020204030203" pitchFamily="34" charset="0"/>
              </a:rPr>
              <a:t>. All Rights Reserved.</a:t>
            </a:r>
            <a:endParaRPr lang="id-ID" sz="750" dirty="0">
              <a:solidFill>
                <a:srgbClr val="FFFFFF">
                  <a:lumMod val="75000"/>
                </a:srgbClr>
              </a:solidFill>
              <a:latin typeface="Lato Regular" panose="020F0502020204030203" pitchFamily="34" charset="0"/>
              <a:ea typeface="Lato Regular" panose="020F0502020204030203" pitchFamily="34" charset="0"/>
              <a:cs typeface="Lato Regular" panose="020F0502020204030203" pitchFamily="34" charset="0"/>
            </a:endParaRPr>
          </a:p>
        </p:txBody>
      </p:sp>
      <p:cxnSp>
        <p:nvCxnSpPr>
          <p:cNvPr id="13" name="Straight Connector 12"/>
          <p:cNvCxnSpPr/>
          <p:nvPr userDrawn="1"/>
        </p:nvCxnSpPr>
        <p:spPr>
          <a:xfrm>
            <a:off x="0" y="6335427"/>
            <a:ext cx="9144000" cy="0"/>
          </a:xfrm>
          <a:prstGeom prst="line">
            <a:avLst/>
          </a:prstGeom>
          <a:ln w="19050">
            <a:solidFill>
              <a:schemeClr val="tx2">
                <a:lumMod val="95000"/>
              </a:schemeClr>
            </a:solidFill>
          </a:ln>
        </p:spPr>
        <p:style>
          <a:lnRef idx="1">
            <a:schemeClr val="accent1"/>
          </a:lnRef>
          <a:fillRef idx="0">
            <a:schemeClr val="accent1"/>
          </a:fillRef>
          <a:effectRef idx="0">
            <a:schemeClr val="accent1"/>
          </a:effectRef>
          <a:fontRef idx="minor">
            <a:schemeClr val="tx1"/>
          </a:fontRef>
        </p:style>
      </p:cxnSp>
      <p:sp>
        <p:nvSpPr>
          <p:cNvPr id="14" name="Oval 13"/>
          <p:cNvSpPr/>
          <p:nvPr userDrawn="1"/>
        </p:nvSpPr>
        <p:spPr>
          <a:xfrm>
            <a:off x="8608596" y="6162241"/>
            <a:ext cx="241002" cy="321336"/>
          </a:xfrm>
          <a:prstGeom prst="ellipse">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lIns="34283" tIns="17142" rIns="34283" bIns="17142" rtlCol="0" anchor="ctr"/>
          <a:lstStyle/>
          <a:p>
            <a:pPr algn="ctr" defTabSz="685800"/>
            <a:endParaRPr lang="en-US" sz="1350" dirty="0">
              <a:solidFill>
                <a:srgbClr val="FFFFFF"/>
              </a:solidFill>
              <a:latin typeface="Lato" panose="020F0502020204030203" pitchFamily="34" charset="0"/>
            </a:endParaRPr>
          </a:p>
        </p:txBody>
      </p:sp>
      <p:sp>
        <p:nvSpPr>
          <p:cNvPr id="15" name="TextBox 14"/>
          <p:cNvSpPr txBox="1"/>
          <p:nvPr userDrawn="1"/>
        </p:nvSpPr>
        <p:spPr>
          <a:xfrm>
            <a:off x="8602581" y="6219262"/>
            <a:ext cx="242641" cy="173098"/>
          </a:xfrm>
          <a:prstGeom prst="rect">
            <a:avLst/>
          </a:prstGeom>
          <a:noFill/>
        </p:spPr>
        <p:txBody>
          <a:bodyPr wrap="none" lIns="68553" tIns="34277" rIns="68553" bIns="34277" rtlCol="0">
            <a:spAutoFit/>
          </a:bodyPr>
          <a:lstStyle/>
          <a:p>
            <a:pPr algn="ctr" defTabSz="685800"/>
            <a:fld id="{260E2A6B-A809-4840-BF14-8648BC0BDF87}" type="slidenum">
              <a:rPr lang="id-ID" sz="675">
                <a:solidFill>
                  <a:srgbClr val="FFFFFF"/>
                </a:solidFill>
                <a:latin typeface="Lato Regular" panose="020F0502020204030203" pitchFamily="34" charset="0"/>
                <a:ea typeface="Lato Regular" panose="020F0502020204030203" pitchFamily="34" charset="0"/>
                <a:cs typeface="Lato Regular" panose="020F0502020204030203" pitchFamily="34" charset="0"/>
              </a:rPr>
              <a:pPr algn="ctr" defTabSz="685800"/>
              <a:t>‹#›</a:t>
            </a:fld>
            <a:endParaRPr lang="id-ID" sz="1050" dirty="0">
              <a:solidFill>
                <a:srgbClr val="FFFFFF"/>
              </a:solidFill>
              <a:latin typeface="Lato Regular" panose="020F0502020204030203" pitchFamily="34" charset="0"/>
              <a:ea typeface="Lato Regular" panose="020F0502020204030203" pitchFamily="34" charset="0"/>
              <a:cs typeface="Lato Regular" panose="020F0502020204030203" pitchFamily="34" charset="0"/>
            </a:endParaRPr>
          </a:p>
        </p:txBody>
      </p:sp>
    </p:spTree>
    <p:extLst>
      <p:ext uri="{BB962C8B-B14F-4D97-AF65-F5344CB8AC3E}">
        <p14:creationId xmlns:p14="http://schemas.microsoft.com/office/powerpoint/2010/main" val="365293734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userDrawn="1">
  <p:cSld name="Our Working Type 1">
    <p:spTree>
      <p:nvGrpSpPr>
        <p:cNvPr id="1" name=""/>
        <p:cNvGrpSpPr/>
        <p:nvPr/>
      </p:nvGrpSpPr>
      <p:grpSpPr>
        <a:xfrm>
          <a:off x="0" y="0"/>
          <a:ext cx="0" cy="0"/>
          <a:chOff x="0" y="0"/>
          <a:chExt cx="0" cy="0"/>
        </a:xfrm>
      </p:grpSpPr>
      <p:sp>
        <p:nvSpPr>
          <p:cNvPr id="3" name="Picture Placeholder 6"/>
          <p:cNvSpPr>
            <a:spLocks noGrp="1"/>
          </p:cNvSpPr>
          <p:nvPr>
            <p:ph type="pic" sz="quarter" idx="16" hasCustomPrompt="1"/>
          </p:nvPr>
        </p:nvSpPr>
        <p:spPr>
          <a:xfrm>
            <a:off x="6350" y="1735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latin typeface="Lato" panose="020F0502020204030203" pitchFamily="34" charset="0"/>
              </a:defRPr>
            </a:lvl1pPr>
          </a:lstStyle>
          <a:p>
            <a:r>
              <a:rPr lang="en-US" dirty="0"/>
              <a:t>Insert Image</a:t>
            </a:r>
          </a:p>
        </p:txBody>
      </p:sp>
      <p:sp>
        <p:nvSpPr>
          <p:cNvPr id="4" name="Picture Placeholder 6"/>
          <p:cNvSpPr>
            <a:spLocks noGrp="1"/>
          </p:cNvSpPr>
          <p:nvPr>
            <p:ph type="pic" sz="quarter" idx="17" hasCustomPrompt="1"/>
          </p:nvPr>
        </p:nvSpPr>
        <p:spPr>
          <a:xfrm>
            <a:off x="1529746" y="1735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latin typeface="Lato" panose="020F0502020204030203" pitchFamily="34" charset="0"/>
              </a:defRPr>
            </a:lvl1pPr>
          </a:lstStyle>
          <a:p>
            <a:r>
              <a:rPr lang="en-US" dirty="0"/>
              <a:t>Insert Image</a:t>
            </a:r>
          </a:p>
        </p:txBody>
      </p:sp>
      <p:sp>
        <p:nvSpPr>
          <p:cNvPr id="5" name="Picture Placeholder 6"/>
          <p:cNvSpPr>
            <a:spLocks noGrp="1"/>
          </p:cNvSpPr>
          <p:nvPr>
            <p:ph type="pic" sz="quarter" idx="18" hasCustomPrompt="1"/>
          </p:nvPr>
        </p:nvSpPr>
        <p:spPr>
          <a:xfrm>
            <a:off x="3053142" y="1735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latin typeface="Lato" panose="020F0502020204030203" pitchFamily="34" charset="0"/>
              </a:defRPr>
            </a:lvl1pPr>
          </a:lstStyle>
          <a:p>
            <a:r>
              <a:rPr lang="en-US" dirty="0"/>
              <a:t>Insert Image</a:t>
            </a:r>
          </a:p>
        </p:txBody>
      </p:sp>
      <p:sp>
        <p:nvSpPr>
          <p:cNvPr id="6" name="Picture Placeholder 6"/>
          <p:cNvSpPr>
            <a:spLocks noGrp="1"/>
          </p:cNvSpPr>
          <p:nvPr>
            <p:ph type="pic" sz="quarter" idx="19" hasCustomPrompt="1"/>
          </p:nvPr>
        </p:nvSpPr>
        <p:spPr>
          <a:xfrm>
            <a:off x="4576538" y="1735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latin typeface="Lato" panose="020F0502020204030203" pitchFamily="34" charset="0"/>
              </a:defRPr>
            </a:lvl1pPr>
          </a:lstStyle>
          <a:p>
            <a:r>
              <a:rPr lang="en-US" dirty="0"/>
              <a:t>Insert Image</a:t>
            </a:r>
          </a:p>
        </p:txBody>
      </p:sp>
      <p:sp>
        <p:nvSpPr>
          <p:cNvPr id="7" name="Picture Placeholder 6"/>
          <p:cNvSpPr>
            <a:spLocks noGrp="1"/>
          </p:cNvSpPr>
          <p:nvPr>
            <p:ph type="pic" sz="quarter" idx="20" hasCustomPrompt="1"/>
          </p:nvPr>
        </p:nvSpPr>
        <p:spPr>
          <a:xfrm>
            <a:off x="6099934" y="1735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latin typeface="Lato" panose="020F0502020204030203" pitchFamily="34" charset="0"/>
              </a:defRPr>
            </a:lvl1pPr>
          </a:lstStyle>
          <a:p>
            <a:r>
              <a:rPr lang="en-US" dirty="0"/>
              <a:t>Insert Image</a:t>
            </a:r>
          </a:p>
        </p:txBody>
      </p:sp>
      <p:sp>
        <p:nvSpPr>
          <p:cNvPr id="8" name="Picture Placeholder 6"/>
          <p:cNvSpPr>
            <a:spLocks noGrp="1"/>
          </p:cNvSpPr>
          <p:nvPr>
            <p:ph type="pic" sz="quarter" idx="21" hasCustomPrompt="1"/>
          </p:nvPr>
        </p:nvSpPr>
        <p:spPr>
          <a:xfrm>
            <a:off x="7623330" y="1735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latin typeface="Lato" panose="020F0502020204030203" pitchFamily="34" charset="0"/>
              </a:defRPr>
            </a:lvl1pPr>
          </a:lstStyle>
          <a:p>
            <a:r>
              <a:rPr lang="en-US" dirty="0"/>
              <a:t>Insert Image</a:t>
            </a:r>
          </a:p>
        </p:txBody>
      </p:sp>
      <p:sp>
        <p:nvSpPr>
          <p:cNvPr id="9" name="Picture Placeholder 6"/>
          <p:cNvSpPr>
            <a:spLocks noGrp="1"/>
          </p:cNvSpPr>
          <p:nvPr>
            <p:ph type="pic" sz="quarter" idx="22" hasCustomPrompt="1"/>
          </p:nvPr>
        </p:nvSpPr>
        <p:spPr>
          <a:xfrm>
            <a:off x="6350" y="3271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latin typeface="Lato" panose="020F0502020204030203" pitchFamily="34" charset="0"/>
              </a:defRPr>
            </a:lvl1pPr>
          </a:lstStyle>
          <a:p>
            <a:r>
              <a:rPr lang="en-US" dirty="0"/>
              <a:t>Insert Image</a:t>
            </a:r>
          </a:p>
        </p:txBody>
      </p:sp>
      <p:sp>
        <p:nvSpPr>
          <p:cNvPr id="10" name="Picture Placeholder 6"/>
          <p:cNvSpPr>
            <a:spLocks noGrp="1"/>
          </p:cNvSpPr>
          <p:nvPr>
            <p:ph type="pic" sz="quarter" idx="23" hasCustomPrompt="1"/>
          </p:nvPr>
        </p:nvSpPr>
        <p:spPr>
          <a:xfrm>
            <a:off x="1529746" y="3271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latin typeface="Lato" panose="020F0502020204030203" pitchFamily="34" charset="0"/>
              </a:defRPr>
            </a:lvl1pPr>
          </a:lstStyle>
          <a:p>
            <a:r>
              <a:rPr lang="en-US" dirty="0"/>
              <a:t>Insert Image</a:t>
            </a:r>
          </a:p>
        </p:txBody>
      </p:sp>
      <p:sp>
        <p:nvSpPr>
          <p:cNvPr id="11" name="Picture Placeholder 6"/>
          <p:cNvSpPr>
            <a:spLocks noGrp="1"/>
          </p:cNvSpPr>
          <p:nvPr>
            <p:ph type="pic" sz="quarter" idx="24" hasCustomPrompt="1"/>
          </p:nvPr>
        </p:nvSpPr>
        <p:spPr>
          <a:xfrm>
            <a:off x="3053142" y="3271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latin typeface="Lato" panose="020F0502020204030203" pitchFamily="34" charset="0"/>
              </a:defRPr>
            </a:lvl1pPr>
          </a:lstStyle>
          <a:p>
            <a:r>
              <a:rPr lang="en-US" dirty="0"/>
              <a:t>Insert Image</a:t>
            </a:r>
          </a:p>
        </p:txBody>
      </p:sp>
      <p:sp>
        <p:nvSpPr>
          <p:cNvPr id="12" name="Picture Placeholder 6"/>
          <p:cNvSpPr>
            <a:spLocks noGrp="1"/>
          </p:cNvSpPr>
          <p:nvPr>
            <p:ph type="pic" sz="quarter" idx="25" hasCustomPrompt="1"/>
          </p:nvPr>
        </p:nvSpPr>
        <p:spPr>
          <a:xfrm>
            <a:off x="4576538" y="3271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latin typeface="Lato" panose="020F0502020204030203" pitchFamily="34" charset="0"/>
              </a:defRPr>
            </a:lvl1pPr>
          </a:lstStyle>
          <a:p>
            <a:r>
              <a:rPr lang="en-US" dirty="0"/>
              <a:t>Insert Image</a:t>
            </a:r>
          </a:p>
        </p:txBody>
      </p:sp>
      <p:sp>
        <p:nvSpPr>
          <p:cNvPr id="13" name="Picture Placeholder 6"/>
          <p:cNvSpPr>
            <a:spLocks noGrp="1"/>
          </p:cNvSpPr>
          <p:nvPr>
            <p:ph type="pic" sz="quarter" idx="26" hasCustomPrompt="1"/>
          </p:nvPr>
        </p:nvSpPr>
        <p:spPr>
          <a:xfrm>
            <a:off x="6099934" y="3271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latin typeface="Lato" panose="020F0502020204030203" pitchFamily="34" charset="0"/>
              </a:defRPr>
            </a:lvl1pPr>
          </a:lstStyle>
          <a:p>
            <a:r>
              <a:rPr lang="en-US" dirty="0"/>
              <a:t>Insert Image</a:t>
            </a:r>
          </a:p>
        </p:txBody>
      </p:sp>
      <p:sp>
        <p:nvSpPr>
          <p:cNvPr id="14" name="Picture Placeholder 6"/>
          <p:cNvSpPr>
            <a:spLocks noGrp="1"/>
          </p:cNvSpPr>
          <p:nvPr>
            <p:ph type="pic" sz="quarter" idx="27" hasCustomPrompt="1"/>
          </p:nvPr>
        </p:nvSpPr>
        <p:spPr>
          <a:xfrm>
            <a:off x="7623330" y="3271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latin typeface="Lato" panose="020F0502020204030203" pitchFamily="34" charset="0"/>
              </a:defRPr>
            </a:lvl1pPr>
          </a:lstStyle>
          <a:p>
            <a:r>
              <a:rPr lang="en-US" dirty="0"/>
              <a:t>Insert Image</a:t>
            </a:r>
          </a:p>
        </p:txBody>
      </p:sp>
      <p:sp>
        <p:nvSpPr>
          <p:cNvPr id="27" name="Title 1"/>
          <p:cNvSpPr>
            <a:spLocks noGrp="1"/>
          </p:cNvSpPr>
          <p:nvPr>
            <p:ph type="title"/>
          </p:nvPr>
        </p:nvSpPr>
        <p:spPr>
          <a:xfrm>
            <a:off x="400278" y="727035"/>
            <a:ext cx="6231391" cy="396235"/>
          </a:xfrm>
          <a:prstGeom prst="rect">
            <a:avLst/>
          </a:prstGeom>
        </p:spPr>
        <p:txBody>
          <a:bodyPr anchor="ctr">
            <a:noAutofit/>
          </a:bodyPr>
          <a:lstStyle>
            <a:lvl1pPr algn="l" defTabSz="514350" rtl="0" eaLnBrk="1" latinLnBrk="0" hangingPunct="1">
              <a:lnSpc>
                <a:spcPct val="90000"/>
              </a:lnSpc>
              <a:spcBef>
                <a:spcPct val="0"/>
              </a:spcBef>
              <a:buNone/>
              <a:defRPr lang="en-US" sz="2700" b="1" kern="1200" dirty="0">
                <a:solidFill>
                  <a:schemeClr val="bg2"/>
                </a:solidFill>
                <a:latin typeface="Lato Regular" panose="020F0502020204030203" pitchFamily="34" charset="0"/>
                <a:ea typeface="Lato Regular" panose="020F0502020204030203" pitchFamily="34" charset="0"/>
                <a:cs typeface="Lato Regular" panose="020F0502020204030203" pitchFamily="34" charset="0"/>
              </a:defRPr>
            </a:lvl1pPr>
          </a:lstStyle>
          <a:p>
            <a:r>
              <a:rPr lang="en-US" dirty="0"/>
              <a:t>Click to edit Master title style</a:t>
            </a:r>
          </a:p>
        </p:txBody>
      </p:sp>
      <p:sp>
        <p:nvSpPr>
          <p:cNvPr id="28" name="Text Placeholder 6"/>
          <p:cNvSpPr>
            <a:spLocks noGrp="1"/>
          </p:cNvSpPr>
          <p:nvPr>
            <p:ph type="body" sz="quarter" idx="10" hasCustomPrompt="1"/>
          </p:nvPr>
        </p:nvSpPr>
        <p:spPr>
          <a:xfrm>
            <a:off x="397907" y="1188297"/>
            <a:ext cx="6255884" cy="228598"/>
          </a:xfrm>
          <a:prstGeom prst="rect">
            <a:avLst/>
          </a:prstGeom>
        </p:spPr>
        <p:txBody>
          <a:bodyPr anchor="ctr">
            <a:noAutofit/>
          </a:bodyPr>
          <a:lstStyle>
            <a:lvl1pPr marL="0" indent="0" algn="l" defTabSz="685800" rtl="0" eaLnBrk="1" latinLnBrk="0" hangingPunct="1">
              <a:lnSpc>
                <a:spcPct val="90000"/>
              </a:lnSpc>
              <a:spcBef>
                <a:spcPts val="750"/>
              </a:spcBef>
              <a:buFont typeface="Arial" panose="020B0604020202020204" pitchFamily="34" charset="0"/>
              <a:buNone/>
              <a:defRPr lang="en-US" sz="1350" kern="1200" dirty="0">
                <a:solidFill>
                  <a:schemeClr val="bg1">
                    <a:lumMod val="50000"/>
                  </a:schemeClr>
                </a:solidFill>
                <a:latin typeface="Lato Light" panose="020F0502020204030203" pitchFamily="34" charset="0"/>
                <a:ea typeface="Lato Light" panose="020F0502020204030203" pitchFamily="34" charset="0"/>
                <a:cs typeface="Lato Light" panose="020F0502020204030203" pitchFamily="34" charset="0"/>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marL="1028700" indent="0" algn="l">
              <a:buNone/>
              <a:defRPr>
                <a:solidFill>
                  <a:schemeClr val="bg1">
                    <a:lumMod val="50000"/>
                  </a:schemeClr>
                </a:solidFill>
              </a:defRPr>
            </a:lvl5pPr>
            <a:lvl6pPr marL="1285875" indent="0">
              <a:buNone/>
              <a:defRPr/>
            </a:lvl6pPr>
            <a:lvl7pPr marL="1543050" indent="0">
              <a:buNone/>
              <a:defRPr/>
            </a:lvl7pPr>
            <a:lvl8pPr marL="1800225" indent="0">
              <a:buNone/>
              <a:defRPr/>
            </a:lvl8pPr>
            <a:lvl9pPr marL="2057400" indent="0">
              <a:buNone/>
              <a:defRPr/>
            </a:lvl9pPr>
          </a:lstStyle>
          <a:p>
            <a:pPr marL="0" lvl="0" indent="0" algn="l" defTabSz="514350" rtl="0" eaLnBrk="1" latinLnBrk="0" hangingPunct="1">
              <a:lnSpc>
                <a:spcPct val="70000"/>
              </a:lnSpc>
              <a:spcBef>
                <a:spcPts val="563"/>
              </a:spcBef>
              <a:buFont typeface="Arial" panose="020B0604020202020204" pitchFamily="34" charset="0"/>
              <a:buNone/>
            </a:pPr>
            <a:r>
              <a:rPr lang="en-US" dirty="0"/>
              <a:t>Click to edit Master text styles level</a:t>
            </a:r>
          </a:p>
        </p:txBody>
      </p:sp>
      <p:sp>
        <p:nvSpPr>
          <p:cNvPr id="29" name="Text Placeholder 6"/>
          <p:cNvSpPr>
            <a:spLocks noGrp="1"/>
          </p:cNvSpPr>
          <p:nvPr>
            <p:ph type="body" sz="quarter" idx="11" hasCustomPrompt="1"/>
          </p:nvPr>
        </p:nvSpPr>
        <p:spPr>
          <a:xfrm>
            <a:off x="400277" y="427704"/>
            <a:ext cx="6231391" cy="249052"/>
          </a:xfrm>
          <a:prstGeom prst="rect">
            <a:avLst/>
          </a:prstGeom>
        </p:spPr>
        <p:txBody>
          <a:bodyPr anchor="ctr">
            <a:noAutofit/>
          </a:bodyPr>
          <a:lstStyle>
            <a:lvl1pPr marL="0" indent="0" algn="l" defTabSz="514304" rtl="0" eaLnBrk="1" latinLnBrk="0" hangingPunct="1">
              <a:lnSpc>
                <a:spcPct val="90000"/>
              </a:lnSpc>
              <a:spcBef>
                <a:spcPts val="750"/>
              </a:spcBef>
              <a:buFont typeface="Arial" panose="020B0604020202020204" pitchFamily="34" charset="0"/>
              <a:buNone/>
              <a:defRPr lang="en-US" sz="1200" kern="1200" dirty="0">
                <a:solidFill>
                  <a:schemeClr val="accent1"/>
                </a:solidFill>
                <a:latin typeface="Lato Light" panose="020F0502020204030203" pitchFamily="34" charset="0"/>
                <a:ea typeface="Lato Light" panose="020F0502020204030203" pitchFamily="34" charset="0"/>
                <a:cs typeface="Lato Light" panose="020F0502020204030203" pitchFamily="34" charset="0"/>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marL="1028700" indent="0" algn="l">
              <a:buNone/>
              <a:defRPr>
                <a:solidFill>
                  <a:schemeClr val="bg1">
                    <a:lumMod val="50000"/>
                  </a:schemeClr>
                </a:solidFill>
              </a:defRPr>
            </a:lvl5pPr>
            <a:lvl6pPr marL="1285875" indent="0">
              <a:buNone/>
              <a:defRPr/>
            </a:lvl6pPr>
            <a:lvl7pPr marL="1543050" indent="0">
              <a:buNone/>
              <a:defRPr/>
            </a:lvl7pPr>
            <a:lvl8pPr marL="1800225" indent="0">
              <a:buNone/>
              <a:defRPr/>
            </a:lvl8pPr>
            <a:lvl9pPr marL="2057400" indent="0">
              <a:buNone/>
              <a:defRPr/>
            </a:lvl9pPr>
          </a:lstStyle>
          <a:p>
            <a:pPr marL="0" lvl="0" indent="0" algn="l" defTabSz="514350" rtl="0" eaLnBrk="1" latinLnBrk="0" hangingPunct="1">
              <a:lnSpc>
                <a:spcPct val="70000"/>
              </a:lnSpc>
              <a:spcBef>
                <a:spcPts val="563"/>
              </a:spcBef>
              <a:buFont typeface="Arial" panose="020B0604020202020204" pitchFamily="34" charset="0"/>
              <a:buNone/>
            </a:pPr>
            <a:r>
              <a:rPr lang="en-US" dirty="0"/>
              <a:t>Click to edit Master text styles level</a:t>
            </a:r>
          </a:p>
        </p:txBody>
      </p:sp>
      <p:grpSp>
        <p:nvGrpSpPr>
          <p:cNvPr id="17" name="Group 16"/>
          <p:cNvGrpSpPr/>
          <p:nvPr userDrawn="1"/>
        </p:nvGrpSpPr>
        <p:grpSpPr>
          <a:xfrm>
            <a:off x="198566" y="6504026"/>
            <a:ext cx="132125" cy="173867"/>
            <a:chOff x="4328868" y="5502988"/>
            <a:chExt cx="500307" cy="493774"/>
          </a:xfrm>
          <a:solidFill>
            <a:schemeClr val="bg1">
              <a:lumMod val="75000"/>
            </a:schemeClr>
          </a:solidFill>
        </p:grpSpPr>
        <p:sp>
          <p:nvSpPr>
            <p:cNvPr id="18" name="Freeform 17">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grpFill/>
            <a:ln>
              <a:noFill/>
            </a:ln>
          </p:spPr>
          <p:txBody>
            <a:bodyPr vert="horz" wrap="square" lIns="91440" tIns="45720" rIns="91440" bIns="45720" numCol="1" anchor="t" anchorCtr="0" compatLnSpc="1">
              <a:prstTxWarp prst="textNoShape">
                <a:avLst/>
              </a:prstTxWarp>
            </a:bodyPr>
            <a:lstStyle/>
            <a:p>
              <a:pPr defTabSz="685800"/>
              <a:endParaRPr lang="id-ID" sz="1350" dirty="0">
                <a:solidFill>
                  <a:srgbClr val="FFFFFF"/>
                </a:solidFill>
                <a:latin typeface="Lato" panose="020F0502020204030203" pitchFamily="34" charset="0"/>
              </a:endParaRPr>
            </a:p>
          </p:txBody>
        </p:sp>
        <p:sp>
          <p:nvSpPr>
            <p:cNvPr id="19" name="Freeform 18">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grpFill/>
            <a:ln>
              <a:noFill/>
            </a:ln>
          </p:spPr>
          <p:txBody>
            <a:bodyPr vert="horz" wrap="square" lIns="91440" tIns="45720" rIns="91440" bIns="45720" numCol="1" anchor="t" anchorCtr="0" compatLnSpc="1">
              <a:prstTxWarp prst="textNoShape">
                <a:avLst/>
              </a:prstTxWarp>
            </a:bodyPr>
            <a:lstStyle/>
            <a:p>
              <a:pPr defTabSz="685800"/>
              <a:endParaRPr lang="id-ID" sz="1350" dirty="0">
                <a:solidFill>
                  <a:srgbClr val="FFFFFF"/>
                </a:solidFill>
                <a:latin typeface="Lato" panose="020F0502020204030203" pitchFamily="34" charset="0"/>
              </a:endParaRPr>
            </a:p>
          </p:txBody>
        </p:sp>
      </p:grpSp>
      <p:grpSp>
        <p:nvGrpSpPr>
          <p:cNvPr id="20" name="Group 19"/>
          <p:cNvGrpSpPr/>
          <p:nvPr userDrawn="1"/>
        </p:nvGrpSpPr>
        <p:grpSpPr>
          <a:xfrm flipH="1">
            <a:off x="381105" y="6504026"/>
            <a:ext cx="132125" cy="173867"/>
            <a:chOff x="4328868" y="5502988"/>
            <a:chExt cx="500307" cy="493774"/>
          </a:xfrm>
          <a:solidFill>
            <a:schemeClr val="bg1">
              <a:lumMod val="75000"/>
            </a:schemeClr>
          </a:solidFill>
        </p:grpSpPr>
        <p:sp>
          <p:nvSpPr>
            <p:cNvPr id="21" name="Freeform 20">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grpFill/>
            <a:ln>
              <a:noFill/>
            </a:ln>
          </p:spPr>
          <p:txBody>
            <a:bodyPr vert="horz" wrap="square" lIns="91440" tIns="45720" rIns="91440" bIns="45720" numCol="1" anchor="t" anchorCtr="0" compatLnSpc="1">
              <a:prstTxWarp prst="textNoShape">
                <a:avLst/>
              </a:prstTxWarp>
            </a:bodyPr>
            <a:lstStyle/>
            <a:p>
              <a:pPr defTabSz="685800"/>
              <a:endParaRPr lang="id-ID" sz="1350" dirty="0">
                <a:solidFill>
                  <a:srgbClr val="FFFFFF"/>
                </a:solidFill>
                <a:latin typeface="Lato" panose="020F0502020204030203" pitchFamily="34" charset="0"/>
              </a:endParaRPr>
            </a:p>
          </p:txBody>
        </p:sp>
        <p:sp>
          <p:nvSpPr>
            <p:cNvPr id="22" name="Freeform 21">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grpFill/>
            <a:ln>
              <a:noFill/>
            </a:ln>
          </p:spPr>
          <p:txBody>
            <a:bodyPr vert="horz" wrap="square" lIns="91440" tIns="45720" rIns="91440" bIns="45720" numCol="1" anchor="t" anchorCtr="0" compatLnSpc="1">
              <a:prstTxWarp prst="textNoShape">
                <a:avLst/>
              </a:prstTxWarp>
            </a:bodyPr>
            <a:lstStyle/>
            <a:p>
              <a:pPr defTabSz="685800"/>
              <a:endParaRPr lang="id-ID" sz="1350" dirty="0">
                <a:solidFill>
                  <a:srgbClr val="FFFFFF"/>
                </a:solidFill>
                <a:latin typeface="Lato" panose="020F0502020204030203" pitchFamily="34" charset="0"/>
              </a:endParaRPr>
            </a:p>
          </p:txBody>
        </p:sp>
      </p:grpSp>
      <p:sp>
        <p:nvSpPr>
          <p:cNvPr id="23" name="Rectangle 22"/>
          <p:cNvSpPr/>
          <p:nvPr userDrawn="1"/>
        </p:nvSpPr>
        <p:spPr>
          <a:xfrm>
            <a:off x="2829988" y="6350367"/>
            <a:ext cx="3484025" cy="346222"/>
          </a:xfrm>
          <a:prstGeom prst="rect">
            <a:avLst/>
          </a:prstGeom>
        </p:spPr>
        <p:txBody>
          <a:bodyPr wrap="square" lIns="68553" tIns="34277" rIns="68553" bIns="34277">
            <a:spAutoFit/>
          </a:bodyPr>
          <a:lstStyle/>
          <a:p>
            <a:pPr algn="ctr" defTabSz="685800"/>
            <a:r>
              <a:rPr lang="id-ID" sz="1050" b="1" dirty="0">
                <a:solidFill>
                  <a:srgbClr val="111111">
                    <a:lumMod val="50000"/>
                    <a:lumOff val="50000"/>
                  </a:srgbClr>
                </a:solidFill>
                <a:latin typeface="Lato Thin" panose="020F0502020204030203" pitchFamily="34" charset="0"/>
                <a:ea typeface="Lato Thin" panose="020F0502020204030203" pitchFamily="34" charset="0"/>
                <a:cs typeface="Lato Thin" panose="020F0502020204030203" pitchFamily="34" charset="0"/>
              </a:rPr>
              <a:t>www.companyname.com</a:t>
            </a:r>
          </a:p>
          <a:p>
            <a:pPr algn="ctr" defTabSz="685800"/>
            <a:r>
              <a:rPr lang="en-US" sz="750" dirty="0">
                <a:solidFill>
                  <a:srgbClr val="FFFFFF">
                    <a:lumMod val="75000"/>
                  </a:srgbClr>
                </a:solidFill>
                <a:latin typeface="Lato Regular" panose="020F0502020204030203" pitchFamily="34" charset="0"/>
                <a:ea typeface="Lato Regular" panose="020F0502020204030203" pitchFamily="34" charset="0"/>
                <a:cs typeface="Lato Regular" panose="020F0502020204030203" pitchFamily="34" charset="0"/>
              </a:rPr>
              <a:t>© 2016 </a:t>
            </a:r>
            <a:r>
              <a:rPr lang="id-ID" sz="750" dirty="0">
                <a:solidFill>
                  <a:srgbClr val="FFFFFF">
                    <a:lumMod val="75000"/>
                  </a:srgbClr>
                </a:solidFill>
                <a:latin typeface="Lato Regular" panose="020F0502020204030203" pitchFamily="34" charset="0"/>
                <a:ea typeface="Lato Regular" panose="020F0502020204030203" pitchFamily="34" charset="0"/>
                <a:cs typeface="Lato Regular" panose="020F0502020204030203" pitchFamily="34" charset="0"/>
              </a:rPr>
              <a:t>PowerPoint Multipurpose Theme</a:t>
            </a:r>
            <a:r>
              <a:rPr lang="en-US" sz="750" dirty="0">
                <a:solidFill>
                  <a:srgbClr val="FFFFFF">
                    <a:lumMod val="75000"/>
                  </a:srgbClr>
                </a:solidFill>
                <a:latin typeface="Lato Regular" panose="020F0502020204030203" pitchFamily="34" charset="0"/>
                <a:ea typeface="Lato Regular" panose="020F0502020204030203" pitchFamily="34" charset="0"/>
                <a:cs typeface="Lato Regular" panose="020F0502020204030203" pitchFamily="34" charset="0"/>
              </a:rPr>
              <a:t>. All Rights Reserved.</a:t>
            </a:r>
            <a:endParaRPr lang="id-ID" sz="750" dirty="0">
              <a:solidFill>
                <a:srgbClr val="FFFFFF">
                  <a:lumMod val="75000"/>
                </a:srgbClr>
              </a:solidFill>
              <a:latin typeface="Lato Regular" panose="020F0502020204030203" pitchFamily="34" charset="0"/>
              <a:ea typeface="Lato Regular" panose="020F0502020204030203" pitchFamily="34" charset="0"/>
              <a:cs typeface="Lato Regular" panose="020F0502020204030203" pitchFamily="34" charset="0"/>
            </a:endParaRPr>
          </a:p>
        </p:txBody>
      </p:sp>
      <p:cxnSp>
        <p:nvCxnSpPr>
          <p:cNvPr id="24" name="Straight Connector 23"/>
          <p:cNvCxnSpPr/>
          <p:nvPr userDrawn="1"/>
        </p:nvCxnSpPr>
        <p:spPr>
          <a:xfrm>
            <a:off x="0" y="6335427"/>
            <a:ext cx="9144000" cy="0"/>
          </a:xfrm>
          <a:prstGeom prst="line">
            <a:avLst/>
          </a:prstGeom>
          <a:ln w="19050">
            <a:solidFill>
              <a:schemeClr val="tx2">
                <a:lumMod val="95000"/>
              </a:schemeClr>
            </a:solidFill>
          </a:ln>
        </p:spPr>
        <p:style>
          <a:lnRef idx="1">
            <a:schemeClr val="accent1"/>
          </a:lnRef>
          <a:fillRef idx="0">
            <a:schemeClr val="accent1"/>
          </a:fillRef>
          <a:effectRef idx="0">
            <a:schemeClr val="accent1"/>
          </a:effectRef>
          <a:fontRef idx="minor">
            <a:schemeClr val="tx1"/>
          </a:fontRef>
        </p:style>
      </p:cxnSp>
      <p:sp>
        <p:nvSpPr>
          <p:cNvPr id="25" name="Oval 24"/>
          <p:cNvSpPr/>
          <p:nvPr userDrawn="1"/>
        </p:nvSpPr>
        <p:spPr>
          <a:xfrm>
            <a:off x="8608596" y="6162241"/>
            <a:ext cx="241002" cy="321336"/>
          </a:xfrm>
          <a:prstGeom prst="ellipse">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lIns="34283" tIns="17142" rIns="34283" bIns="17142" rtlCol="0" anchor="ctr"/>
          <a:lstStyle/>
          <a:p>
            <a:pPr algn="ctr" defTabSz="685800"/>
            <a:endParaRPr lang="en-US" sz="1350" dirty="0">
              <a:solidFill>
                <a:srgbClr val="FFFFFF"/>
              </a:solidFill>
              <a:latin typeface="Lato" panose="020F0502020204030203" pitchFamily="34" charset="0"/>
            </a:endParaRPr>
          </a:p>
        </p:txBody>
      </p:sp>
      <p:sp>
        <p:nvSpPr>
          <p:cNvPr id="26" name="TextBox 25"/>
          <p:cNvSpPr txBox="1"/>
          <p:nvPr userDrawn="1"/>
        </p:nvSpPr>
        <p:spPr>
          <a:xfrm>
            <a:off x="8602581" y="6219262"/>
            <a:ext cx="242641" cy="173098"/>
          </a:xfrm>
          <a:prstGeom prst="rect">
            <a:avLst/>
          </a:prstGeom>
          <a:noFill/>
        </p:spPr>
        <p:txBody>
          <a:bodyPr wrap="none" lIns="68553" tIns="34277" rIns="68553" bIns="34277" rtlCol="0">
            <a:spAutoFit/>
          </a:bodyPr>
          <a:lstStyle/>
          <a:p>
            <a:pPr algn="ctr" defTabSz="685800"/>
            <a:fld id="{260E2A6B-A809-4840-BF14-8648BC0BDF87}" type="slidenum">
              <a:rPr lang="id-ID" sz="675">
                <a:solidFill>
                  <a:srgbClr val="FFFFFF"/>
                </a:solidFill>
                <a:latin typeface="Lato Regular" panose="020F0502020204030203" pitchFamily="34" charset="0"/>
                <a:ea typeface="Lato Regular" panose="020F0502020204030203" pitchFamily="34" charset="0"/>
                <a:cs typeface="Lato Regular" panose="020F0502020204030203" pitchFamily="34" charset="0"/>
              </a:rPr>
              <a:pPr algn="ctr" defTabSz="685800"/>
              <a:t>‹#›</a:t>
            </a:fld>
            <a:endParaRPr lang="id-ID" sz="1050" dirty="0">
              <a:solidFill>
                <a:srgbClr val="FFFFFF"/>
              </a:solidFill>
              <a:latin typeface="Lato Regular" panose="020F0502020204030203" pitchFamily="34" charset="0"/>
              <a:ea typeface="Lato Regular" panose="020F0502020204030203" pitchFamily="34" charset="0"/>
              <a:cs typeface="Lato Regular" panose="020F0502020204030203" pitchFamily="34" charset="0"/>
            </a:endParaRPr>
          </a:p>
        </p:txBody>
      </p:sp>
    </p:spTree>
    <p:extLst>
      <p:ext uri="{BB962C8B-B14F-4D97-AF65-F5344CB8AC3E}">
        <p14:creationId xmlns:p14="http://schemas.microsoft.com/office/powerpoint/2010/main" val="61240988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userDrawn="1">
  <p:cSld name="Our Working Type 2">
    <p:spTree>
      <p:nvGrpSpPr>
        <p:cNvPr id="1" name=""/>
        <p:cNvGrpSpPr/>
        <p:nvPr/>
      </p:nvGrpSpPr>
      <p:grpSpPr>
        <a:xfrm>
          <a:off x="0" y="0"/>
          <a:ext cx="0" cy="0"/>
          <a:chOff x="0" y="0"/>
          <a:chExt cx="0" cy="0"/>
        </a:xfrm>
      </p:grpSpPr>
      <p:sp>
        <p:nvSpPr>
          <p:cNvPr id="3" name="Picture Placeholder 6"/>
          <p:cNvSpPr>
            <a:spLocks noGrp="1"/>
          </p:cNvSpPr>
          <p:nvPr>
            <p:ph type="pic" sz="quarter" idx="16" hasCustomPrompt="1"/>
          </p:nvPr>
        </p:nvSpPr>
        <p:spPr>
          <a:xfrm>
            <a:off x="6351" y="1518354"/>
            <a:ext cx="4570186" cy="4615696"/>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latin typeface="Lato" panose="020F0502020204030203" pitchFamily="34" charset="0"/>
              </a:defRPr>
            </a:lvl1pPr>
          </a:lstStyle>
          <a:p>
            <a:r>
              <a:rPr lang="en-US" dirty="0"/>
              <a:t>Insert Image</a:t>
            </a:r>
          </a:p>
        </p:txBody>
      </p:sp>
      <p:sp>
        <p:nvSpPr>
          <p:cNvPr id="4" name="Picture Placeholder 6"/>
          <p:cNvSpPr>
            <a:spLocks noGrp="1"/>
          </p:cNvSpPr>
          <p:nvPr>
            <p:ph type="pic" sz="quarter" idx="19" hasCustomPrompt="1"/>
          </p:nvPr>
        </p:nvSpPr>
        <p:spPr>
          <a:xfrm>
            <a:off x="4576538" y="1518355"/>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latin typeface="Lato" panose="020F0502020204030203" pitchFamily="34" charset="0"/>
              </a:defRPr>
            </a:lvl1pPr>
          </a:lstStyle>
          <a:p>
            <a:r>
              <a:rPr lang="en-US" dirty="0"/>
              <a:t>Insert Image</a:t>
            </a:r>
          </a:p>
        </p:txBody>
      </p:sp>
      <p:sp>
        <p:nvSpPr>
          <p:cNvPr id="5" name="Picture Placeholder 6"/>
          <p:cNvSpPr>
            <a:spLocks noGrp="1"/>
          </p:cNvSpPr>
          <p:nvPr>
            <p:ph type="pic" sz="quarter" idx="20" hasCustomPrompt="1"/>
          </p:nvPr>
        </p:nvSpPr>
        <p:spPr>
          <a:xfrm>
            <a:off x="6099934" y="1518355"/>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latin typeface="Lato" panose="020F0502020204030203" pitchFamily="34" charset="0"/>
              </a:defRPr>
            </a:lvl1pPr>
          </a:lstStyle>
          <a:p>
            <a:r>
              <a:rPr lang="en-US" dirty="0"/>
              <a:t>Insert Image</a:t>
            </a:r>
          </a:p>
        </p:txBody>
      </p:sp>
      <p:sp>
        <p:nvSpPr>
          <p:cNvPr id="6" name="Picture Placeholder 6"/>
          <p:cNvSpPr>
            <a:spLocks noGrp="1"/>
          </p:cNvSpPr>
          <p:nvPr>
            <p:ph type="pic" sz="quarter" idx="21" hasCustomPrompt="1"/>
          </p:nvPr>
        </p:nvSpPr>
        <p:spPr>
          <a:xfrm>
            <a:off x="7623330" y="1518355"/>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latin typeface="Lato" panose="020F0502020204030203" pitchFamily="34" charset="0"/>
              </a:defRPr>
            </a:lvl1pPr>
          </a:lstStyle>
          <a:p>
            <a:r>
              <a:rPr lang="en-US" dirty="0"/>
              <a:t>Insert Image</a:t>
            </a:r>
          </a:p>
        </p:txBody>
      </p:sp>
      <p:sp>
        <p:nvSpPr>
          <p:cNvPr id="7" name="Picture Placeholder 6"/>
          <p:cNvSpPr>
            <a:spLocks noGrp="1"/>
          </p:cNvSpPr>
          <p:nvPr>
            <p:ph type="pic" sz="quarter" idx="25" hasCustomPrompt="1"/>
          </p:nvPr>
        </p:nvSpPr>
        <p:spPr>
          <a:xfrm>
            <a:off x="4576538" y="3054354"/>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latin typeface="Lato" panose="020F0502020204030203" pitchFamily="34" charset="0"/>
              </a:defRPr>
            </a:lvl1pPr>
          </a:lstStyle>
          <a:p>
            <a:r>
              <a:rPr lang="en-US" dirty="0"/>
              <a:t>Insert Image</a:t>
            </a:r>
          </a:p>
        </p:txBody>
      </p:sp>
      <p:sp>
        <p:nvSpPr>
          <p:cNvPr id="8" name="Picture Placeholder 6"/>
          <p:cNvSpPr>
            <a:spLocks noGrp="1"/>
          </p:cNvSpPr>
          <p:nvPr>
            <p:ph type="pic" sz="quarter" idx="26" hasCustomPrompt="1"/>
          </p:nvPr>
        </p:nvSpPr>
        <p:spPr>
          <a:xfrm>
            <a:off x="6099934" y="3054354"/>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latin typeface="Lato" panose="020F0502020204030203" pitchFamily="34" charset="0"/>
              </a:defRPr>
            </a:lvl1pPr>
          </a:lstStyle>
          <a:p>
            <a:r>
              <a:rPr lang="en-US" dirty="0"/>
              <a:t>Insert Image</a:t>
            </a:r>
          </a:p>
        </p:txBody>
      </p:sp>
      <p:sp>
        <p:nvSpPr>
          <p:cNvPr id="9" name="Picture Placeholder 6"/>
          <p:cNvSpPr>
            <a:spLocks noGrp="1"/>
          </p:cNvSpPr>
          <p:nvPr>
            <p:ph type="pic" sz="quarter" idx="27" hasCustomPrompt="1"/>
          </p:nvPr>
        </p:nvSpPr>
        <p:spPr>
          <a:xfrm>
            <a:off x="7623330" y="3054354"/>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latin typeface="Lato" panose="020F0502020204030203" pitchFamily="34" charset="0"/>
              </a:defRPr>
            </a:lvl1pPr>
          </a:lstStyle>
          <a:p>
            <a:r>
              <a:rPr lang="en-US" dirty="0"/>
              <a:t>Insert Image</a:t>
            </a:r>
          </a:p>
        </p:txBody>
      </p:sp>
      <p:sp>
        <p:nvSpPr>
          <p:cNvPr id="10" name="Picture Placeholder 6"/>
          <p:cNvSpPr>
            <a:spLocks noGrp="1"/>
          </p:cNvSpPr>
          <p:nvPr>
            <p:ph type="pic" sz="quarter" idx="28" hasCustomPrompt="1"/>
          </p:nvPr>
        </p:nvSpPr>
        <p:spPr>
          <a:xfrm>
            <a:off x="4576538" y="4598822"/>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latin typeface="Lato" panose="020F0502020204030203" pitchFamily="34" charset="0"/>
              </a:defRPr>
            </a:lvl1pPr>
          </a:lstStyle>
          <a:p>
            <a:r>
              <a:rPr lang="en-US" dirty="0"/>
              <a:t>Insert Image</a:t>
            </a:r>
          </a:p>
        </p:txBody>
      </p:sp>
      <p:sp>
        <p:nvSpPr>
          <p:cNvPr id="11" name="Picture Placeholder 6"/>
          <p:cNvSpPr>
            <a:spLocks noGrp="1"/>
          </p:cNvSpPr>
          <p:nvPr>
            <p:ph type="pic" sz="quarter" idx="29" hasCustomPrompt="1"/>
          </p:nvPr>
        </p:nvSpPr>
        <p:spPr>
          <a:xfrm>
            <a:off x="6099934" y="4598822"/>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latin typeface="Lato" panose="020F0502020204030203" pitchFamily="34" charset="0"/>
              </a:defRPr>
            </a:lvl1pPr>
          </a:lstStyle>
          <a:p>
            <a:r>
              <a:rPr lang="en-US" dirty="0"/>
              <a:t>Insert Image</a:t>
            </a:r>
          </a:p>
        </p:txBody>
      </p:sp>
      <p:sp>
        <p:nvSpPr>
          <p:cNvPr id="12" name="Picture Placeholder 6"/>
          <p:cNvSpPr>
            <a:spLocks noGrp="1"/>
          </p:cNvSpPr>
          <p:nvPr>
            <p:ph type="pic" sz="quarter" idx="30" hasCustomPrompt="1"/>
          </p:nvPr>
        </p:nvSpPr>
        <p:spPr>
          <a:xfrm>
            <a:off x="7623330" y="4598822"/>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latin typeface="Lato" panose="020F0502020204030203" pitchFamily="34" charset="0"/>
              </a:defRPr>
            </a:lvl1pPr>
          </a:lstStyle>
          <a:p>
            <a:r>
              <a:rPr lang="en-US" dirty="0"/>
              <a:t>Insert Image</a:t>
            </a:r>
          </a:p>
        </p:txBody>
      </p:sp>
      <p:sp>
        <p:nvSpPr>
          <p:cNvPr id="25" name="Title 1"/>
          <p:cNvSpPr>
            <a:spLocks noGrp="1"/>
          </p:cNvSpPr>
          <p:nvPr>
            <p:ph type="title"/>
          </p:nvPr>
        </p:nvSpPr>
        <p:spPr>
          <a:xfrm>
            <a:off x="400278" y="727035"/>
            <a:ext cx="6231391" cy="396235"/>
          </a:xfrm>
          <a:prstGeom prst="rect">
            <a:avLst/>
          </a:prstGeom>
        </p:spPr>
        <p:txBody>
          <a:bodyPr anchor="ctr">
            <a:noAutofit/>
          </a:bodyPr>
          <a:lstStyle>
            <a:lvl1pPr algn="l" defTabSz="514350" rtl="0" eaLnBrk="1" latinLnBrk="0" hangingPunct="1">
              <a:lnSpc>
                <a:spcPct val="90000"/>
              </a:lnSpc>
              <a:spcBef>
                <a:spcPct val="0"/>
              </a:spcBef>
              <a:buNone/>
              <a:defRPr lang="en-US" sz="2700" b="1" kern="1200" dirty="0">
                <a:solidFill>
                  <a:schemeClr val="bg2"/>
                </a:solidFill>
                <a:latin typeface="Lato Regular" panose="020F0502020204030203" pitchFamily="34" charset="0"/>
                <a:ea typeface="Lato Regular" panose="020F0502020204030203" pitchFamily="34" charset="0"/>
                <a:cs typeface="Lato Regular" panose="020F0502020204030203" pitchFamily="34" charset="0"/>
              </a:defRPr>
            </a:lvl1pPr>
          </a:lstStyle>
          <a:p>
            <a:r>
              <a:rPr lang="en-US" dirty="0"/>
              <a:t>Click to edit Master title style</a:t>
            </a:r>
          </a:p>
        </p:txBody>
      </p:sp>
      <p:sp>
        <p:nvSpPr>
          <p:cNvPr id="26" name="Text Placeholder 6"/>
          <p:cNvSpPr>
            <a:spLocks noGrp="1"/>
          </p:cNvSpPr>
          <p:nvPr>
            <p:ph type="body" sz="quarter" idx="10" hasCustomPrompt="1"/>
          </p:nvPr>
        </p:nvSpPr>
        <p:spPr>
          <a:xfrm>
            <a:off x="397907" y="1188297"/>
            <a:ext cx="6255884" cy="228598"/>
          </a:xfrm>
          <a:prstGeom prst="rect">
            <a:avLst/>
          </a:prstGeom>
        </p:spPr>
        <p:txBody>
          <a:bodyPr anchor="ctr">
            <a:noAutofit/>
          </a:bodyPr>
          <a:lstStyle>
            <a:lvl1pPr marL="0" indent="0" algn="l" defTabSz="685800" rtl="0" eaLnBrk="1" latinLnBrk="0" hangingPunct="1">
              <a:lnSpc>
                <a:spcPct val="90000"/>
              </a:lnSpc>
              <a:spcBef>
                <a:spcPts val="750"/>
              </a:spcBef>
              <a:buFont typeface="Arial" panose="020B0604020202020204" pitchFamily="34" charset="0"/>
              <a:buNone/>
              <a:defRPr lang="en-US" sz="1350" kern="1200" dirty="0">
                <a:solidFill>
                  <a:schemeClr val="bg1">
                    <a:lumMod val="50000"/>
                  </a:schemeClr>
                </a:solidFill>
                <a:latin typeface="Lato Light" panose="020F0502020204030203" pitchFamily="34" charset="0"/>
                <a:ea typeface="Lato Light" panose="020F0502020204030203" pitchFamily="34" charset="0"/>
                <a:cs typeface="Lato Light" panose="020F0502020204030203" pitchFamily="34" charset="0"/>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marL="1028700" indent="0" algn="l">
              <a:buNone/>
              <a:defRPr>
                <a:solidFill>
                  <a:schemeClr val="bg1">
                    <a:lumMod val="50000"/>
                  </a:schemeClr>
                </a:solidFill>
              </a:defRPr>
            </a:lvl5pPr>
            <a:lvl6pPr marL="1285875" indent="0">
              <a:buNone/>
              <a:defRPr/>
            </a:lvl6pPr>
            <a:lvl7pPr marL="1543050" indent="0">
              <a:buNone/>
              <a:defRPr/>
            </a:lvl7pPr>
            <a:lvl8pPr marL="1800225" indent="0">
              <a:buNone/>
              <a:defRPr/>
            </a:lvl8pPr>
            <a:lvl9pPr marL="2057400" indent="0">
              <a:buNone/>
              <a:defRPr/>
            </a:lvl9pPr>
          </a:lstStyle>
          <a:p>
            <a:pPr marL="0" lvl="0" indent="0" algn="l" defTabSz="514350" rtl="0" eaLnBrk="1" latinLnBrk="0" hangingPunct="1">
              <a:lnSpc>
                <a:spcPct val="70000"/>
              </a:lnSpc>
              <a:spcBef>
                <a:spcPts val="563"/>
              </a:spcBef>
              <a:buFont typeface="Arial" panose="020B0604020202020204" pitchFamily="34" charset="0"/>
              <a:buNone/>
            </a:pPr>
            <a:r>
              <a:rPr lang="en-US" dirty="0"/>
              <a:t>Click to edit Master text styles level</a:t>
            </a:r>
          </a:p>
        </p:txBody>
      </p:sp>
      <p:sp>
        <p:nvSpPr>
          <p:cNvPr id="27" name="Text Placeholder 6"/>
          <p:cNvSpPr>
            <a:spLocks noGrp="1"/>
          </p:cNvSpPr>
          <p:nvPr>
            <p:ph type="body" sz="quarter" idx="11" hasCustomPrompt="1"/>
          </p:nvPr>
        </p:nvSpPr>
        <p:spPr>
          <a:xfrm>
            <a:off x="400277" y="427704"/>
            <a:ext cx="6231391" cy="249052"/>
          </a:xfrm>
          <a:prstGeom prst="rect">
            <a:avLst/>
          </a:prstGeom>
        </p:spPr>
        <p:txBody>
          <a:bodyPr anchor="ctr">
            <a:noAutofit/>
          </a:bodyPr>
          <a:lstStyle>
            <a:lvl1pPr marL="0" indent="0" algn="l" defTabSz="514304" rtl="0" eaLnBrk="1" latinLnBrk="0" hangingPunct="1">
              <a:lnSpc>
                <a:spcPct val="90000"/>
              </a:lnSpc>
              <a:spcBef>
                <a:spcPts val="750"/>
              </a:spcBef>
              <a:buFont typeface="Arial" panose="020B0604020202020204" pitchFamily="34" charset="0"/>
              <a:buNone/>
              <a:defRPr lang="en-US" sz="1200" kern="1200" dirty="0">
                <a:solidFill>
                  <a:schemeClr val="accent1"/>
                </a:solidFill>
                <a:latin typeface="Lato Light" panose="020F0502020204030203" pitchFamily="34" charset="0"/>
                <a:ea typeface="Lato Light" panose="020F0502020204030203" pitchFamily="34" charset="0"/>
                <a:cs typeface="Lato Light" panose="020F0502020204030203" pitchFamily="34" charset="0"/>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marL="1028700" indent="0" algn="l">
              <a:buNone/>
              <a:defRPr>
                <a:solidFill>
                  <a:schemeClr val="bg1">
                    <a:lumMod val="50000"/>
                  </a:schemeClr>
                </a:solidFill>
              </a:defRPr>
            </a:lvl5pPr>
            <a:lvl6pPr marL="1285875" indent="0">
              <a:buNone/>
              <a:defRPr/>
            </a:lvl6pPr>
            <a:lvl7pPr marL="1543050" indent="0">
              <a:buNone/>
              <a:defRPr/>
            </a:lvl7pPr>
            <a:lvl8pPr marL="1800225" indent="0">
              <a:buNone/>
              <a:defRPr/>
            </a:lvl8pPr>
            <a:lvl9pPr marL="2057400" indent="0">
              <a:buNone/>
              <a:defRPr/>
            </a:lvl9pPr>
          </a:lstStyle>
          <a:p>
            <a:pPr marL="0" lvl="0" indent="0" algn="l" defTabSz="514350" rtl="0" eaLnBrk="1" latinLnBrk="0" hangingPunct="1">
              <a:lnSpc>
                <a:spcPct val="70000"/>
              </a:lnSpc>
              <a:spcBef>
                <a:spcPts val="563"/>
              </a:spcBef>
              <a:buFont typeface="Arial" panose="020B0604020202020204" pitchFamily="34" charset="0"/>
              <a:buNone/>
            </a:pPr>
            <a:r>
              <a:rPr lang="en-US" dirty="0"/>
              <a:t>Click to edit Master text styles level</a:t>
            </a:r>
          </a:p>
        </p:txBody>
      </p:sp>
      <p:grpSp>
        <p:nvGrpSpPr>
          <p:cNvPr id="15" name="Group 14"/>
          <p:cNvGrpSpPr/>
          <p:nvPr userDrawn="1"/>
        </p:nvGrpSpPr>
        <p:grpSpPr>
          <a:xfrm>
            <a:off x="198566" y="6504026"/>
            <a:ext cx="132125" cy="173867"/>
            <a:chOff x="4328868" y="5502988"/>
            <a:chExt cx="500307" cy="493774"/>
          </a:xfrm>
          <a:solidFill>
            <a:schemeClr val="bg1">
              <a:lumMod val="75000"/>
            </a:schemeClr>
          </a:solidFill>
        </p:grpSpPr>
        <p:sp>
          <p:nvSpPr>
            <p:cNvPr id="16" name="Freeform 15">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grpFill/>
            <a:ln>
              <a:noFill/>
            </a:ln>
          </p:spPr>
          <p:txBody>
            <a:bodyPr vert="horz" wrap="square" lIns="91440" tIns="45720" rIns="91440" bIns="45720" numCol="1" anchor="t" anchorCtr="0" compatLnSpc="1">
              <a:prstTxWarp prst="textNoShape">
                <a:avLst/>
              </a:prstTxWarp>
            </a:bodyPr>
            <a:lstStyle/>
            <a:p>
              <a:pPr defTabSz="685800"/>
              <a:endParaRPr lang="id-ID" sz="1350" dirty="0">
                <a:solidFill>
                  <a:srgbClr val="FFFFFF"/>
                </a:solidFill>
                <a:latin typeface="Lato" panose="020F0502020204030203" pitchFamily="34" charset="0"/>
              </a:endParaRPr>
            </a:p>
          </p:txBody>
        </p:sp>
        <p:sp>
          <p:nvSpPr>
            <p:cNvPr id="17" name="Freeform 16">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grpFill/>
            <a:ln>
              <a:noFill/>
            </a:ln>
          </p:spPr>
          <p:txBody>
            <a:bodyPr vert="horz" wrap="square" lIns="91440" tIns="45720" rIns="91440" bIns="45720" numCol="1" anchor="t" anchorCtr="0" compatLnSpc="1">
              <a:prstTxWarp prst="textNoShape">
                <a:avLst/>
              </a:prstTxWarp>
            </a:bodyPr>
            <a:lstStyle/>
            <a:p>
              <a:pPr defTabSz="685800"/>
              <a:endParaRPr lang="id-ID" sz="1350" dirty="0">
                <a:solidFill>
                  <a:srgbClr val="FFFFFF"/>
                </a:solidFill>
                <a:latin typeface="Lato" panose="020F0502020204030203" pitchFamily="34" charset="0"/>
              </a:endParaRPr>
            </a:p>
          </p:txBody>
        </p:sp>
      </p:grpSp>
      <p:grpSp>
        <p:nvGrpSpPr>
          <p:cNvPr id="18" name="Group 17"/>
          <p:cNvGrpSpPr/>
          <p:nvPr userDrawn="1"/>
        </p:nvGrpSpPr>
        <p:grpSpPr>
          <a:xfrm flipH="1">
            <a:off x="381105" y="6504026"/>
            <a:ext cx="132125" cy="173867"/>
            <a:chOff x="4328868" y="5502988"/>
            <a:chExt cx="500307" cy="493774"/>
          </a:xfrm>
          <a:solidFill>
            <a:schemeClr val="bg1">
              <a:lumMod val="75000"/>
            </a:schemeClr>
          </a:solidFill>
        </p:grpSpPr>
        <p:sp>
          <p:nvSpPr>
            <p:cNvPr id="19" name="Freeform 18">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grpFill/>
            <a:ln>
              <a:noFill/>
            </a:ln>
          </p:spPr>
          <p:txBody>
            <a:bodyPr vert="horz" wrap="square" lIns="91440" tIns="45720" rIns="91440" bIns="45720" numCol="1" anchor="t" anchorCtr="0" compatLnSpc="1">
              <a:prstTxWarp prst="textNoShape">
                <a:avLst/>
              </a:prstTxWarp>
            </a:bodyPr>
            <a:lstStyle/>
            <a:p>
              <a:pPr defTabSz="685800"/>
              <a:endParaRPr lang="id-ID" sz="1350" dirty="0">
                <a:solidFill>
                  <a:srgbClr val="FFFFFF"/>
                </a:solidFill>
                <a:latin typeface="Lato" panose="020F0502020204030203" pitchFamily="34" charset="0"/>
              </a:endParaRPr>
            </a:p>
          </p:txBody>
        </p:sp>
        <p:sp>
          <p:nvSpPr>
            <p:cNvPr id="20" name="Freeform 19">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grpFill/>
            <a:ln>
              <a:noFill/>
            </a:ln>
          </p:spPr>
          <p:txBody>
            <a:bodyPr vert="horz" wrap="square" lIns="91440" tIns="45720" rIns="91440" bIns="45720" numCol="1" anchor="t" anchorCtr="0" compatLnSpc="1">
              <a:prstTxWarp prst="textNoShape">
                <a:avLst/>
              </a:prstTxWarp>
            </a:bodyPr>
            <a:lstStyle/>
            <a:p>
              <a:pPr defTabSz="685800"/>
              <a:endParaRPr lang="id-ID" sz="1350" dirty="0">
                <a:solidFill>
                  <a:srgbClr val="FFFFFF"/>
                </a:solidFill>
                <a:latin typeface="Lato" panose="020F0502020204030203" pitchFamily="34" charset="0"/>
              </a:endParaRPr>
            </a:p>
          </p:txBody>
        </p:sp>
      </p:grpSp>
      <p:sp>
        <p:nvSpPr>
          <p:cNvPr id="21" name="Rectangle 20"/>
          <p:cNvSpPr/>
          <p:nvPr userDrawn="1"/>
        </p:nvSpPr>
        <p:spPr>
          <a:xfrm>
            <a:off x="2829988" y="6350367"/>
            <a:ext cx="3484025" cy="346222"/>
          </a:xfrm>
          <a:prstGeom prst="rect">
            <a:avLst/>
          </a:prstGeom>
        </p:spPr>
        <p:txBody>
          <a:bodyPr wrap="square" lIns="68553" tIns="34277" rIns="68553" bIns="34277">
            <a:spAutoFit/>
          </a:bodyPr>
          <a:lstStyle/>
          <a:p>
            <a:pPr algn="ctr" defTabSz="685800"/>
            <a:r>
              <a:rPr lang="id-ID" sz="1050" b="1" dirty="0">
                <a:solidFill>
                  <a:srgbClr val="111111">
                    <a:lumMod val="50000"/>
                    <a:lumOff val="50000"/>
                  </a:srgbClr>
                </a:solidFill>
                <a:latin typeface="Lato Thin" panose="020F0502020204030203" pitchFamily="34" charset="0"/>
                <a:ea typeface="Lato Thin" panose="020F0502020204030203" pitchFamily="34" charset="0"/>
                <a:cs typeface="Lato Thin" panose="020F0502020204030203" pitchFamily="34" charset="0"/>
              </a:rPr>
              <a:t>www.companyname.com</a:t>
            </a:r>
          </a:p>
          <a:p>
            <a:pPr algn="ctr" defTabSz="685800"/>
            <a:r>
              <a:rPr lang="en-US" sz="750" dirty="0">
                <a:solidFill>
                  <a:srgbClr val="FFFFFF">
                    <a:lumMod val="75000"/>
                  </a:srgbClr>
                </a:solidFill>
                <a:latin typeface="Lato Regular" panose="020F0502020204030203" pitchFamily="34" charset="0"/>
                <a:ea typeface="Lato Regular" panose="020F0502020204030203" pitchFamily="34" charset="0"/>
                <a:cs typeface="Lato Regular" panose="020F0502020204030203" pitchFamily="34" charset="0"/>
              </a:rPr>
              <a:t>© 2016 </a:t>
            </a:r>
            <a:r>
              <a:rPr lang="id-ID" sz="750" dirty="0">
                <a:solidFill>
                  <a:srgbClr val="FFFFFF">
                    <a:lumMod val="75000"/>
                  </a:srgbClr>
                </a:solidFill>
                <a:latin typeface="Lato Regular" panose="020F0502020204030203" pitchFamily="34" charset="0"/>
                <a:ea typeface="Lato Regular" panose="020F0502020204030203" pitchFamily="34" charset="0"/>
                <a:cs typeface="Lato Regular" panose="020F0502020204030203" pitchFamily="34" charset="0"/>
              </a:rPr>
              <a:t>PowerPoint Multipurpose Theme</a:t>
            </a:r>
            <a:r>
              <a:rPr lang="en-US" sz="750" dirty="0">
                <a:solidFill>
                  <a:srgbClr val="FFFFFF">
                    <a:lumMod val="75000"/>
                  </a:srgbClr>
                </a:solidFill>
                <a:latin typeface="Lato Regular" panose="020F0502020204030203" pitchFamily="34" charset="0"/>
                <a:ea typeface="Lato Regular" panose="020F0502020204030203" pitchFamily="34" charset="0"/>
                <a:cs typeface="Lato Regular" panose="020F0502020204030203" pitchFamily="34" charset="0"/>
              </a:rPr>
              <a:t>. All Rights Reserved.</a:t>
            </a:r>
            <a:endParaRPr lang="id-ID" sz="750" dirty="0">
              <a:solidFill>
                <a:srgbClr val="FFFFFF">
                  <a:lumMod val="75000"/>
                </a:srgbClr>
              </a:solidFill>
              <a:latin typeface="Lato Regular" panose="020F0502020204030203" pitchFamily="34" charset="0"/>
              <a:ea typeface="Lato Regular" panose="020F0502020204030203" pitchFamily="34" charset="0"/>
              <a:cs typeface="Lato Regular" panose="020F0502020204030203" pitchFamily="34" charset="0"/>
            </a:endParaRPr>
          </a:p>
        </p:txBody>
      </p:sp>
      <p:cxnSp>
        <p:nvCxnSpPr>
          <p:cNvPr id="22" name="Straight Connector 21"/>
          <p:cNvCxnSpPr/>
          <p:nvPr userDrawn="1"/>
        </p:nvCxnSpPr>
        <p:spPr>
          <a:xfrm>
            <a:off x="0" y="6335427"/>
            <a:ext cx="9144000" cy="0"/>
          </a:xfrm>
          <a:prstGeom prst="line">
            <a:avLst/>
          </a:prstGeom>
          <a:ln w="19050">
            <a:solidFill>
              <a:schemeClr val="tx2">
                <a:lumMod val="95000"/>
              </a:schemeClr>
            </a:solidFill>
          </a:ln>
        </p:spPr>
        <p:style>
          <a:lnRef idx="1">
            <a:schemeClr val="accent1"/>
          </a:lnRef>
          <a:fillRef idx="0">
            <a:schemeClr val="accent1"/>
          </a:fillRef>
          <a:effectRef idx="0">
            <a:schemeClr val="accent1"/>
          </a:effectRef>
          <a:fontRef idx="minor">
            <a:schemeClr val="tx1"/>
          </a:fontRef>
        </p:style>
      </p:cxnSp>
      <p:sp>
        <p:nvSpPr>
          <p:cNvPr id="23" name="Oval 22"/>
          <p:cNvSpPr/>
          <p:nvPr userDrawn="1"/>
        </p:nvSpPr>
        <p:spPr>
          <a:xfrm>
            <a:off x="8608596" y="6162241"/>
            <a:ext cx="241002" cy="321336"/>
          </a:xfrm>
          <a:prstGeom prst="ellipse">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lIns="34283" tIns="17142" rIns="34283" bIns="17142" rtlCol="0" anchor="ctr"/>
          <a:lstStyle/>
          <a:p>
            <a:pPr algn="ctr" defTabSz="685800"/>
            <a:endParaRPr lang="en-US" sz="1350" dirty="0">
              <a:solidFill>
                <a:srgbClr val="FFFFFF"/>
              </a:solidFill>
              <a:latin typeface="Lato" panose="020F0502020204030203" pitchFamily="34" charset="0"/>
            </a:endParaRPr>
          </a:p>
        </p:txBody>
      </p:sp>
      <p:sp>
        <p:nvSpPr>
          <p:cNvPr id="24" name="TextBox 23"/>
          <p:cNvSpPr txBox="1"/>
          <p:nvPr userDrawn="1"/>
        </p:nvSpPr>
        <p:spPr>
          <a:xfrm>
            <a:off x="8602581" y="6219262"/>
            <a:ext cx="242641" cy="173098"/>
          </a:xfrm>
          <a:prstGeom prst="rect">
            <a:avLst/>
          </a:prstGeom>
          <a:noFill/>
        </p:spPr>
        <p:txBody>
          <a:bodyPr wrap="none" lIns="68553" tIns="34277" rIns="68553" bIns="34277" rtlCol="0">
            <a:spAutoFit/>
          </a:bodyPr>
          <a:lstStyle/>
          <a:p>
            <a:pPr algn="ctr" defTabSz="685800"/>
            <a:fld id="{260E2A6B-A809-4840-BF14-8648BC0BDF87}" type="slidenum">
              <a:rPr lang="id-ID" sz="675">
                <a:solidFill>
                  <a:srgbClr val="FFFFFF"/>
                </a:solidFill>
                <a:latin typeface="Lato Regular" panose="020F0502020204030203" pitchFamily="34" charset="0"/>
                <a:ea typeface="Lato Regular" panose="020F0502020204030203" pitchFamily="34" charset="0"/>
                <a:cs typeface="Lato Regular" panose="020F0502020204030203" pitchFamily="34" charset="0"/>
              </a:rPr>
              <a:pPr algn="ctr" defTabSz="685800"/>
              <a:t>‹#›</a:t>
            </a:fld>
            <a:endParaRPr lang="id-ID" sz="1050" dirty="0">
              <a:solidFill>
                <a:srgbClr val="FFFFFF"/>
              </a:solidFill>
              <a:latin typeface="Lato Regular" panose="020F0502020204030203" pitchFamily="34" charset="0"/>
              <a:ea typeface="Lato Regular" panose="020F0502020204030203" pitchFamily="34" charset="0"/>
              <a:cs typeface="Lato Regular" panose="020F0502020204030203" pitchFamily="34" charset="0"/>
            </a:endParaRPr>
          </a:p>
        </p:txBody>
      </p:sp>
    </p:spTree>
    <p:extLst>
      <p:ext uri="{BB962C8B-B14F-4D97-AF65-F5344CB8AC3E}">
        <p14:creationId xmlns:p14="http://schemas.microsoft.com/office/powerpoint/2010/main" val="142703256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userDrawn="1">
  <p:cSld name="Our Working Type 3">
    <p:spTree>
      <p:nvGrpSpPr>
        <p:cNvPr id="1" name=""/>
        <p:cNvGrpSpPr/>
        <p:nvPr/>
      </p:nvGrpSpPr>
      <p:grpSpPr>
        <a:xfrm>
          <a:off x="0" y="0"/>
          <a:ext cx="0" cy="0"/>
          <a:chOff x="0" y="0"/>
          <a:chExt cx="0" cy="0"/>
        </a:xfrm>
      </p:grpSpPr>
      <p:sp>
        <p:nvSpPr>
          <p:cNvPr id="3" name="Picture Placeholder 6"/>
          <p:cNvSpPr>
            <a:spLocks noGrp="1"/>
          </p:cNvSpPr>
          <p:nvPr>
            <p:ph type="pic" sz="quarter" idx="16" hasCustomPrompt="1"/>
          </p:nvPr>
        </p:nvSpPr>
        <p:spPr>
          <a:xfrm>
            <a:off x="374653" y="1727203"/>
            <a:ext cx="4013383" cy="3386665"/>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latin typeface="Lato" panose="020F0502020204030203" pitchFamily="34" charset="0"/>
              </a:defRPr>
            </a:lvl1pPr>
          </a:lstStyle>
          <a:p>
            <a:r>
              <a:rPr lang="en-US" dirty="0"/>
              <a:t>Insert Image</a:t>
            </a:r>
          </a:p>
        </p:txBody>
      </p:sp>
      <p:sp>
        <p:nvSpPr>
          <p:cNvPr id="37" name="Picture Placeholder 6"/>
          <p:cNvSpPr>
            <a:spLocks noGrp="1"/>
          </p:cNvSpPr>
          <p:nvPr>
            <p:ph type="pic" sz="quarter" idx="17" hasCustomPrompt="1"/>
          </p:nvPr>
        </p:nvSpPr>
        <p:spPr>
          <a:xfrm>
            <a:off x="4703902" y="1727203"/>
            <a:ext cx="4013383" cy="3386665"/>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latin typeface="Lato" panose="020F0502020204030203" pitchFamily="34" charset="0"/>
              </a:defRPr>
            </a:lvl1pPr>
          </a:lstStyle>
          <a:p>
            <a:r>
              <a:rPr lang="en-US" dirty="0"/>
              <a:t>Insert Image</a:t>
            </a:r>
          </a:p>
        </p:txBody>
      </p:sp>
      <p:sp>
        <p:nvSpPr>
          <p:cNvPr id="41" name="Text Placeholder 27"/>
          <p:cNvSpPr>
            <a:spLocks noGrp="1"/>
          </p:cNvSpPr>
          <p:nvPr>
            <p:ph type="body" sz="quarter" idx="37" hasCustomPrompt="1"/>
          </p:nvPr>
        </p:nvSpPr>
        <p:spPr>
          <a:xfrm>
            <a:off x="374700" y="5206741"/>
            <a:ext cx="4013336" cy="381065"/>
          </a:xfrm>
          <a:prstGeom prst="rect">
            <a:avLst/>
          </a:prstGeom>
        </p:spPr>
        <p:txBody>
          <a:bodyPr vert="horz"/>
          <a:lstStyle>
            <a:lvl1pPr marL="0" indent="0" algn="ctr">
              <a:buNone/>
              <a:defRPr sz="1100" baseline="0">
                <a:solidFill>
                  <a:schemeClr val="bg1">
                    <a:lumMod val="65000"/>
                  </a:schemeClr>
                </a:solidFill>
                <a:latin typeface="Lato" panose="020F0502020204030203" pitchFamily="34" charset="0"/>
                <a:cs typeface="Lato" panose="020F0502020204030203" pitchFamily="34" charset="0"/>
              </a:defRPr>
            </a:lvl1pPr>
          </a:lstStyle>
          <a:p>
            <a:pPr lvl="0"/>
            <a:r>
              <a:rPr lang="en-US" dirty="0"/>
              <a:t> Work Name</a:t>
            </a:r>
          </a:p>
        </p:txBody>
      </p:sp>
      <p:sp>
        <p:nvSpPr>
          <p:cNvPr id="42" name="Text Placeholder 27"/>
          <p:cNvSpPr>
            <a:spLocks noGrp="1"/>
          </p:cNvSpPr>
          <p:nvPr>
            <p:ph type="body" sz="quarter" idx="38" hasCustomPrompt="1"/>
          </p:nvPr>
        </p:nvSpPr>
        <p:spPr>
          <a:xfrm>
            <a:off x="374700" y="5435339"/>
            <a:ext cx="4013336" cy="313332"/>
          </a:xfrm>
          <a:prstGeom prst="rect">
            <a:avLst/>
          </a:prstGeom>
        </p:spPr>
        <p:txBody>
          <a:bodyPr vert="horz"/>
          <a:lstStyle>
            <a:lvl1pPr marL="0" indent="0" algn="ctr">
              <a:buNone/>
              <a:defRPr sz="800" baseline="0">
                <a:solidFill>
                  <a:schemeClr val="bg1">
                    <a:lumMod val="65000"/>
                  </a:schemeClr>
                </a:solidFill>
                <a:latin typeface="Lato" panose="020F0502020204030203" pitchFamily="34" charset="0"/>
                <a:cs typeface="Lato" panose="020F0502020204030203" pitchFamily="34" charset="0"/>
              </a:defRPr>
            </a:lvl1pPr>
          </a:lstStyle>
          <a:p>
            <a:pPr lvl="0"/>
            <a:r>
              <a:rPr lang="en-US" altLang="ko-KR" dirty="0"/>
              <a:t>Responsibility 1</a:t>
            </a:r>
            <a:endParaRPr lang="ko-KR" altLang="en-US" dirty="0"/>
          </a:p>
        </p:txBody>
      </p:sp>
      <p:sp>
        <p:nvSpPr>
          <p:cNvPr id="43" name="Text Placeholder 27"/>
          <p:cNvSpPr>
            <a:spLocks noGrp="1"/>
          </p:cNvSpPr>
          <p:nvPr>
            <p:ph type="body" sz="quarter" idx="39" hasCustomPrompt="1"/>
          </p:nvPr>
        </p:nvSpPr>
        <p:spPr>
          <a:xfrm>
            <a:off x="4703902" y="5206741"/>
            <a:ext cx="4013336" cy="381065"/>
          </a:xfrm>
          <a:prstGeom prst="rect">
            <a:avLst/>
          </a:prstGeom>
        </p:spPr>
        <p:txBody>
          <a:bodyPr vert="horz"/>
          <a:lstStyle>
            <a:lvl1pPr marL="0" indent="0" algn="ctr">
              <a:buNone/>
              <a:defRPr sz="1100" baseline="0">
                <a:solidFill>
                  <a:schemeClr val="bg1">
                    <a:lumMod val="65000"/>
                  </a:schemeClr>
                </a:solidFill>
                <a:latin typeface="Lato" panose="020F0502020204030203" pitchFamily="34" charset="0"/>
                <a:cs typeface="Lato" panose="020F0502020204030203" pitchFamily="34" charset="0"/>
              </a:defRPr>
            </a:lvl1pPr>
          </a:lstStyle>
          <a:p>
            <a:pPr lvl="0"/>
            <a:r>
              <a:rPr lang="en-US" dirty="0"/>
              <a:t>Work Name</a:t>
            </a:r>
          </a:p>
        </p:txBody>
      </p:sp>
      <p:sp>
        <p:nvSpPr>
          <p:cNvPr id="44" name="Text Placeholder 27"/>
          <p:cNvSpPr>
            <a:spLocks noGrp="1"/>
          </p:cNvSpPr>
          <p:nvPr>
            <p:ph type="body" sz="quarter" idx="40" hasCustomPrompt="1"/>
          </p:nvPr>
        </p:nvSpPr>
        <p:spPr>
          <a:xfrm>
            <a:off x="4703902" y="5435339"/>
            <a:ext cx="4013336" cy="313332"/>
          </a:xfrm>
          <a:prstGeom prst="rect">
            <a:avLst/>
          </a:prstGeom>
        </p:spPr>
        <p:txBody>
          <a:bodyPr vert="horz"/>
          <a:lstStyle>
            <a:lvl1pPr marL="0" indent="0" algn="ctr">
              <a:buNone/>
              <a:defRPr sz="800" baseline="0">
                <a:solidFill>
                  <a:schemeClr val="bg1">
                    <a:lumMod val="65000"/>
                  </a:schemeClr>
                </a:solidFill>
                <a:latin typeface="Lato" panose="020F0502020204030203" pitchFamily="34" charset="0"/>
                <a:cs typeface="Lato" panose="020F0502020204030203" pitchFamily="34" charset="0"/>
              </a:defRPr>
            </a:lvl1pPr>
          </a:lstStyle>
          <a:p>
            <a:pPr lvl="0"/>
            <a:r>
              <a:rPr lang="en-US" altLang="ko-KR" dirty="0"/>
              <a:t>Responsibility 1</a:t>
            </a:r>
            <a:endParaRPr lang="ko-KR" altLang="en-US" dirty="0"/>
          </a:p>
        </p:txBody>
      </p:sp>
      <p:sp>
        <p:nvSpPr>
          <p:cNvPr id="21" name="Title 1"/>
          <p:cNvSpPr>
            <a:spLocks noGrp="1"/>
          </p:cNvSpPr>
          <p:nvPr>
            <p:ph type="title"/>
          </p:nvPr>
        </p:nvSpPr>
        <p:spPr>
          <a:xfrm>
            <a:off x="400278" y="727035"/>
            <a:ext cx="6231391" cy="396235"/>
          </a:xfrm>
          <a:prstGeom prst="rect">
            <a:avLst/>
          </a:prstGeom>
        </p:spPr>
        <p:txBody>
          <a:bodyPr anchor="ctr">
            <a:noAutofit/>
          </a:bodyPr>
          <a:lstStyle>
            <a:lvl1pPr algn="l" defTabSz="514350" rtl="0" eaLnBrk="1" latinLnBrk="0" hangingPunct="1">
              <a:lnSpc>
                <a:spcPct val="90000"/>
              </a:lnSpc>
              <a:spcBef>
                <a:spcPct val="0"/>
              </a:spcBef>
              <a:buNone/>
              <a:defRPr lang="en-US" sz="2700" b="1" kern="1200" dirty="0">
                <a:solidFill>
                  <a:schemeClr val="bg2"/>
                </a:solidFill>
                <a:latin typeface="Lato Regular" panose="020F0502020204030203" pitchFamily="34" charset="0"/>
                <a:ea typeface="Lato Regular" panose="020F0502020204030203" pitchFamily="34" charset="0"/>
                <a:cs typeface="Lato Regular" panose="020F0502020204030203" pitchFamily="34" charset="0"/>
              </a:defRPr>
            </a:lvl1pPr>
          </a:lstStyle>
          <a:p>
            <a:r>
              <a:rPr lang="en-US" dirty="0"/>
              <a:t>Click to edit Master title style</a:t>
            </a:r>
          </a:p>
        </p:txBody>
      </p:sp>
      <p:sp>
        <p:nvSpPr>
          <p:cNvPr id="22" name="Text Placeholder 6"/>
          <p:cNvSpPr>
            <a:spLocks noGrp="1"/>
          </p:cNvSpPr>
          <p:nvPr>
            <p:ph type="body" sz="quarter" idx="10" hasCustomPrompt="1"/>
          </p:nvPr>
        </p:nvSpPr>
        <p:spPr>
          <a:xfrm>
            <a:off x="397907" y="1188297"/>
            <a:ext cx="6255884" cy="228598"/>
          </a:xfrm>
          <a:prstGeom prst="rect">
            <a:avLst/>
          </a:prstGeom>
        </p:spPr>
        <p:txBody>
          <a:bodyPr anchor="ctr">
            <a:noAutofit/>
          </a:bodyPr>
          <a:lstStyle>
            <a:lvl1pPr marL="0" indent="0" algn="l" defTabSz="685800" rtl="0" eaLnBrk="1" latinLnBrk="0" hangingPunct="1">
              <a:lnSpc>
                <a:spcPct val="90000"/>
              </a:lnSpc>
              <a:spcBef>
                <a:spcPts val="750"/>
              </a:spcBef>
              <a:buFont typeface="Arial" panose="020B0604020202020204" pitchFamily="34" charset="0"/>
              <a:buNone/>
              <a:defRPr lang="en-US" sz="1350" kern="1200" dirty="0">
                <a:solidFill>
                  <a:schemeClr val="bg1">
                    <a:lumMod val="50000"/>
                  </a:schemeClr>
                </a:solidFill>
                <a:latin typeface="Lato Light" panose="020F0502020204030203" pitchFamily="34" charset="0"/>
                <a:ea typeface="Lato Light" panose="020F0502020204030203" pitchFamily="34" charset="0"/>
                <a:cs typeface="Lato Light" panose="020F0502020204030203" pitchFamily="34" charset="0"/>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marL="1028700" indent="0" algn="l">
              <a:buNone/>
              <a:defRPr>
                <a:solidFill>
                  <a:schemeClr val="bg1">
                    <a:lumMod val="50000"/>
                  </a:schemeClr>
                </a:solidFill>
              </a:defRPr>
            </a:lvl5pPr>
            <a:lvl6pPr marL="1285875" indent="0">
              <a:buNone/>
              <a:defRPr/>
            </a:lvl6pPr>
            <a:lvl7pPr marL="1543050" indent="0">
              <a:buNone/>
              <a:defRPr/>
            </a:lvl7pPr>
            <a:lvl8pPr marL="1800225" indent="0">
              <a:buNone/>
              <a:defRPr/>
            </a:lvl8pPr>
            <a:lvl9pPr marL="2057400" indent="0">
              <a:buNone/>
              <a:defRPr/>
            </a:lvl9pPr>
          </a:lstStyle>
          <a:p>
            <a:pPr marL="0" lvl="0" indent="0" algn="l" defTabSz="514350" rtl="0" eaLnBrk="1" latinLnBrk="0" hangingPunct="1">
              <a:lnSpc>
                <a:spcPct val="70000"/>
              </a:lnSpc>
              <a:spcBef>
                <a:spcPts val="563"/>
              </a:spcBef>
              <a:buFont typeface="Arial" panose="020B0604020202020204" pitchFamily="34" charset="0"/>
              <a:buNone/>
            </a:pPr>
            <a:r>
              <a:rPr lang="en-US" dirty="0"/>
              <a:t>Click to edit Master text styles level</a:t>
            </a:r>
          </a:p>
        </p:txBody>
      </p:sp>
      <p:sp>
        <p:nvSpPr>
          <p:cNvPr id="23" name="Text Placeholder 6"/>
          <p:cNvSpPr>
            <a:spLocks noGrp="1"/>
          </p:cNvSpPr>
          <p:nvPr>
            <p:ph type="body" sz="quarter" idx="11" hasCustomPrompt="1"/>
          </p:nvPr>
        </p:nvSpPr>
        <p:spPr>
          <a:xfrm>
            <a:off x="400277" y="427704"/>
            <a:ext cx="6231391" cy="249052"/>
          </a:xfrm>
          <a:prstGeom prst="rect">
            <a:avLst/>
          </a:prstGeom>
        </p:spPr>
        <p:txBody>
          <a:bodyPr anchor="ctr">
            <a:noAutofit/>
          </a:bodyPr>
          <a:lstStyle>
            <a:lvl1pPr marL="0" indent="0" algn="l" defTabSz="514304" rtl="0" eaLnBrk="1" latinLnBrk="0" hangingPunct="1">
              <a:lnSpc>
                <a:spcPct val="90000"/>
              </a:lnSpc>
              <a:spcBef>
                <a:spcPts val="750"/>
              </a:spcBef>
              <a:buFont typeface="Arial" panose="020B0604020202020204" pitchFamily="34" charset="0"/>
              <a:buNone/>
              <a:defRPr lang="en-US" sz="1200" kern="1200" dirty="0">
                <a:solidFill>
                  <a:schemeClr val="accent1"/>
                </a:solidFill>
                <a:latin typeface="Lato Light" panose="020F0502020204030203" pitchFamily="34" charset="0"/>
                <a:ea typeface="Lato Light" panose="020F0502020204030203" pitchFamily="34" charset="0"/>
                <a:cs typeface="Lato Light" panose="020F0502020204030203" pitchFamily="34" charset="0"/>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marL="1028700" indent="0" algn="l">
              <a:buNone/>
              <a:defRPr>
                <a:solidFill>
                  <a:schemeClr val="bg1">
                    <a:lumMod val="50000"/>
                  </a:schemeClr>
                </a:solidFill>
              </a:defRPr>
            </a:lvl5pPr>
            <a:lvl6pPr marL="1285875" indent="0">
              <a:buNone/>
              <a:defRPr/>
            </a:lvl6pPr>
            <a:lvl7pPr marL="1543050" indent="0">
              <a:buNone/>
              <a:defRPr/>
            </a:lvl7pPr>
            <a:lvl8pPr marL="1800225" indent="0">
              <a:buNone/>
              <a:defRPr/>
            </a:lvl8pPr>
            <a:lvl9pPr marL="2057400" indent="0">
              <a:buNone/>
              <a:defRPr/>
            </a:lvl9pPr>
          </a:lstStyle>
          <a:p>
            <a:pPr marL="0" lvl="0" indent="0" algn="l" defTabSz="514350" rtl="0" eaLnBrk="1" latinLnBrk="0" hangingPunct="1">
              <a:lnSpc>
                <a:spcPct val="70000"/>
              </a:lnSpc>
              <a:spcBef>
                <a:spcPts val="563"/>
              </a:spcBef>
              <a:buFont typeface="Arial" panose="020B0604020202020204" pitchFamily="34" charset="0"/>
              <a:buNone/>
            </a:pPr>
            <a:r>
              <a:rPr lang="en-US" dirty="0"/>
              <a:t>Click to edit Master text styles level</a:t>
            </a:r>
          </a:p>
        </p:txBody>
      </p:sp>
      <p:grpSp>
        <p:nvGrpSpPr>
          <p:cNvPr id="11" name="Group 10"/>
          <p:cNvGrpSpPr/>
          <p:nvPr userDrawn="1"/>
        </p:nvGrpSpPr>
        <p:grpSpPr>
          <a:xfrm>
            <a:off x="198566" y="6504026"/>
            <a:ext cx="132125" cy="173867"/>
            <a:chOff x="4328868" y="5502988"/>
            <a:chExt cx="500307" cy="493774"/>
          </a:xfrm>
          <a:solidFill>
            <a:schemeClr val="bg1">
              <a:lumMod val="75000"/>
            </a:schemeClr>
          </a:solidFill>
        </p:grpSpPr>
        <p:sp>
          <p:nvSpPr>
            <p:cNvPr id="12" name="Freeform 11">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grpFill/>
            <a:ln>
              <a:noFill/>
            </a:ln>
          </p:spPr>
          <p:txBody>
            <a:bodyPr vert="horz" wrap="square" lIns="91440" tIns="45720" rIns="91440" bIns="45720" numCol="1" anchor="t" anchorCtr="0" compatLnSpc="1">
              <a:prstTxWarp prst="textNoShape">
                <a:avLst/>
              </a:prstTxWarp>
            </a:bodyPr>
            <a:lstStyle/>
            <a:p>
              <a:pPr defTabSz="685800"/>
              <a:endParaRPr lang="id-ID" sz="1350" dirty="0">
                <a:solidFill>
                  <a:srgbClr val="FFFFFF"/>
                </a:solidFill>
                <a:latin typeface="Lato" panose="020F0502020204030203" pitchFamily="34" charset="0"/>
              </a:endParaRPr>
            </a:p>
          </p:txBody>
        </p:sp>
        <p:sp>
          <p:nvSpPr>
            <p:cNvPr id="13" name="Freeform 12">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grpFill/>
            <a:ln>
              <a:noFill/>
            </a:ln>
          </p:spPr>
          <p:txBody>
            <a:bodyPr vert="horz" wrap="square" lIns="91440" tIns="45720" rIns="91440" bIns="45720" numCol="1" anchor="t" anchorCtr="0" compatLnSpc="1">
              <a:prstTxWarp prst="textNoShape">
                <a:avLst/>
              </a:prstTxWarp>
            </a:bodyPr>
            <a:lstStyle/>
            <a:p>
              <a:pPr defTabSz="685800"/>
              <a:endParaRPr lang="id-ID" sz="1350" dirty="0">
                <a:solidFill>
                  <a:srgbClr val="FFFFFF"/>
                </a:solidFill>
                <a:latin typeface="Lato" panose="020F0502020204030203" pitchFamily="34" charset="0"/>
              </a:endParaRPr>
            </a:p>
          </p:txBody>
        </p:sp>
      </p:grpSp>
      <p:grpSp>
        <p:nvGrpSpPr>
          <p:cNvPr id="14" name="Group 13"/>
          <p:cNvGrpSpPr/>
          <p:nvPr userDrawn="1"/>
        </p:nvGrpSpPr>
        <p:grpSpPr>
          <a:xfrm flipH="1">
            <a:off x="381105" y="6504026"/>
            <a:ext cx="132125" cy="173867"/>
            <a:chOff x="4328868" y="5502988"/>
            <a:chExt cx="500307" cy="493774"/>
          </a:xfrm>
          <a:solidFill>
            <a:schemeClr val="bg1">
              <a:lumMod val="75000"/>
            </a:schemeClr>
          </a:solidFill>
        </p:grpSpPr>
        <p:sp>
          <p:nvSpPr>
            <p:cNvPr id="15" name="Freeform 14">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grpFill/>
            <a:ln>
              <a:noFill/>
            </a:ln>
          </p:spPr>
          <p:txBody>
            <a:bodyPr vert="horz" wrap="square" lIns="91440" tIns="45720" rIns="91440" bIns="45720" numCol="1" anchor="t" anchorCtr="0" compatLnSpc="1">
              <a:prstTxWarp prst="textNoShape">
                <a:avLst/>
              </a:prstTxWarp>
            </a:bodyPr>
            <a:lstStyle/>
            <a:p>
              <a:pPr defTabSz="685800"/>
              <a:endParaRPr lang="id-ID" sz="1350" dirty="0">
                <a:solidFill>
                  <a:srgbClr val="FFFFFF"/>
                </a:solidFill>
                <a:latin typeface="Lato" panose="020F0502020204030203" pitchFamily="34" charset="0"/>
              </a:endParaRPr>
            </a:p>
          </p:txBody>
        </p:sp>
        <p:sp>
          <p:nvSpPr>
            <p:cNvPr id="16" name="Freeform 15">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grpFill/>
            <a:ln>
              <a:noFill/>
            </a:ln>
          </p:spPr>
          <p:txBody>
            <a:bodyPr vert="horz" wrap="square" lIns="91440" tIns="45720" rIns="91440" bIns="45720" numCol="1" anchor="t" anchorCtr="0" compatLnSpc="1">
              <a:prstTxWarp prst="textNoShape">
                <a:avLst/>
              </a:prstTxWarp>
            </a:bodyPr>
            <a:lstStyle/>
            <a:p>
              <a:pPr defTabSz="685800"/>
              <a:endParaRPr lang="id-ID" sz="1350" dirty="0">
                <a:solidFill>
                  <a:srgbClr val="FFFFFF"/>
                </a:solidFill>
                <a:latin typeface="Lato" panose="020F0502020204030203" pitchFamily="34" charset="0"/>
              </a:endParaRPr>
            </a:p>
          </p:txBody>
        </p:sp>
      </p:grpSp>
      <p:sp>
        <p:nvSpPr>
          <p:cNvPr id="17" name="Rectangle 16"/>
          <p:cNvSpPr/>
          <p:nvPr userDrawn="1"/>
        </p:nvSpPr>
        <p:spPr>
          <a:xfrm>
            <a:off x="2829988" y="6350367"/>
            <a:ext cx="3484025" cy="346222"/>
          </a:xfrm>
          <a:prstGeom prst="rect">
            <a:avLst/>
          </a:prstGeom>
        </p:spPr>
        <p:txBody>
          <a:bodyPr wrap="square" lIns="68553" tIns="34277" rIns="68553" bIns="34277">
            <a:spAutoFit/>
          </a:bodyPr>
          <a:lstStyle/>
          <a:p>
            <a:pPr algn="ctr" defTabSz="685800"/>
            <a:r>
              <a:rPr lang="id-ID" sz="1050" b="1" dirty="0">
                <a:solidFill>
                  <a:srgbClr val="111111">
                    <a:lumMod val="50000"/>
                    <a:lumOff val="50000"/>
                  </a:srgbClr>
                </a:solidFill>
                <a:latin typeface="Lato Thin" panose="020F0502020204030203" pitchFamily="34" charset="0"/>
                <a:ea typeface="Lato Thin" panose="020F0502020204030203" pitchFamily="34" charset="0"/>
                <a:cs typeface="Lato Thin" panose="020F0502020204030203" pitchFamily="34" charset="0"/>
              </a:rPr>
              <a:t>www.companyname.com</a:t>
            </a:r>
          </a:p>
          <a:p>
            <a:pPr algn="ctr" defTabSz="685800"/>
            <a:r>
              <a:rPr lang="en-US" sz="750" dirty="0">
                <a:solidFill>
                  <a:srgbClr val="FFFFFF">
                    <a:lumMod val="75000"/>
                  </a:srgbClr>
                </a:solidFill>
                <a:latin typeface="Lato Regular" panose="020F0502020204030203" pitchFamily="34" charset="0"/>
                <a:ea typeface="Lato Regular" panose="020F0502020204030203" pitchFamily="34" charset="0"/>
                <a:cs typeface="Lato Regular" panose="020F0502020204030203" pitchFamily="34" charset="0"/>
              </a:rPr>
              <a:t>© 2016 </a:t>
            </a:r>
            <a:r>
              <a:rPr lang="id-ID" sz="750" dirty="0">
                <a:solidFill>
                  <a:srgbClr val="FFFFFF">
                    <a:lumMod val="75000"/>
                  </a:srgbClr>
                </a:solidFill>
                <a:latin typeface="Lato Regular" panose="020F0502020204030203" pitchFamily="34" charset="0"/>
                <a:ea typeface="Lato Regular" panose="020F0502020204030203" pitchFamily="34" charset="0"/>
                <a:cs typeface="Lato Regular" panose="020F0502020204030203" pitchFamily="34" charset="0"/>
              </a:rPr>
              <a:t>PowerPoint Multipurpose Theme</a:t>
            </a:r>
            <a:r>
              <a:rPr lang="en-US" sz="750" dirty="0">
                <a:solidFill>
                  <a:srgbClr val="FFFFFF">
                    <a:lumMod val="75000"/>
                  </a:srgbClr>
                </a:solidFill>
                <a:latin typeface="Lato Regular" panose="020F0502020204030203" pitchFamily="34" charset="0"/>
                <a:ea typeface="Lato Regular" panose="020F0502020204030203" pitchFamily="34" charset="0"/>
                <a:cs typeface="Lato Regular" panose="020F0502020204030203" pitchFamily="34" charset="0"/>
              </a:rPr>
              <a:t>. All Rights Reserved.</a:t>
            </a:r>
            <a:endParaRPr lang="id-ID" sz="750" dirty="0">
              <a:solidFill>
                <a:srgbClr val="FFFFFF">
                  <a:lumMod val="75000"/>
                </a:srgbClr>
              </a:solidFill>
              <a:latin typeface="Lato Regular" panose="020F0502020204030203" pitchFamily="34" charset="0"/>
              <a:ea typeface="Lato Regular" panose="020F0502020204030203" pitchFamily="34" charset="0"/>
              <a:cs typeface="Lato Regular" panose="020F0502020204030203" pitchFamily="34" charset="0"/>
            </a:endParaRPr>
          </a:p>
        </p:txBody>
      </p:sp>
      <p:cxnSp>
        <p:nvCxnSpPr>
          <p:cNvPr id="18" name="Straight Connector 17"/>
          <p:cNvCxnSpPr/>
          <p:nvPr userDrawn="1"/>
        </p:nvCxnSpPr>
        <p:spPr>
          <a:xfrm>
            <a:off x="0" y="6335427"/>
            <a:ext cx="9144000" cy="0"/>
          </a:xfrm>
          <a:prstGeom prst="line">
            <a:avLst/>
          </a:prstGeom>
          <a:ln w="19050">
            <a:solidFill>
              <a:schemeClr val="tx2">
                <a:lumMod val="95000"/>
              </a:schemeClr>
            </a:solidFill>
          </a:ln>
        </p:spPr>
        <p:style>
          <a:lnRef idx="1">
            <a:schemeClr val="accent1"/>
          </a:lnRef>
          <a:fillRef idx="0">
            <a:schemeClr val="accent1"/>
          </a:fillRef>
          <a:effectRef idx="0">
            <a:schemeClr val="accent1"/>
          </a:effectRef>
          <a:fontRef idx="minor">
            <a:schemeClr val="tx1"/>
          </a:fontRef>
        </p:style>
      </p:cxnSp>
      <p:sp>
        <p:nvSpPr>
          <p:cNvPr id="19" name="Oval 18"/>
          <p:cNvSpPr/>
          <p:nvPr userDrawn="1"/>
        </p:nvSpPr>
        <p:spPr>
          <a:xfrm>
            <a:off x="8608596" y="6162241"/>
            <a:ext cx="241002" cy="321336"/>
          </a:xfrm>
          <a:prstGeom prst="ellipse">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lIns="34283" tIns="17142" rIns="34283" bIns="17142" rtlCol="0" anchor="ctr"/>
          <a:lstStyle/>
          <a:p>
            <a:pPr algn="ctr" defTabSz="685800"/>
            <a:endParaRPr lang="en-US" sz="1350" dirty="0">
              <a:solidFill>
                <a:srgbClr val="FFFFFF"/>
              </a:solidFill>
              <a:latin typeface="Lato" panose="020F0502020204030203" pitchFamily="34" charset="0"/>
            </a:endParaRPr>
          </a:p>
        </p:txBody>
      </p:sp>
      <p:sp>
        <p:nvSpPr>
          <p:cNvPr id="20" name="TextBox 19"/>
          <p:cNvSpPr txBox="1"/>
          <p:nvPr userDrawn="1"/>
        </p:nvSpPr>
        <p:spPr>
          <a:xfrm>
            <a:off x="8602581" y="6219262"/>
            <a:ext cx="242641" cy="173098"/>
          </a:xfrm>
          <a:prstGeom prst="rect">
            <a:avLst/>
          </a:prstGeom>
          <a:noFill/>
        </p:spPr>
        <p:txBody>
          <a:bodyPr wrap="none" lIns="68553" tIns="34277" rIns="68553" bIns="34277" rtlCol="0">
            <a:spAutoFit/>
          </a:bodyPr>
          <a:lstStyle/>
          <a:p>
            <a:pPr algn="ctr" defTabSz="685800"/>
            <a:fld id="{260E2A6B-A809-4840-BF14-8648BC0BDF87}" type="slidenum">
              <a:rPr lang="id-ID" sz="675">
                <a:solidFill>
                  <a:srgbClr val="FFFFFF"/>
                </a:solidFill>
                <a:latin typeface="Lato Regular" panose="020F0502020204030203" pitchFamily="34" charset="0"/>
                <a:ea typeface="Lato Regular" panose="020F0502020204030203" pitchFamily="34" charset="0"/>
                <a:cs typeface="Lato Regular" panose="020F0502020204030203" pitchFamily="34" charset="0"/>
              </a:rPr>
              <a:pPr algn="ctr" defTabSz="685800"/>
              <a:t>‹#›</a:t>
            </a:fld>
            <a:endParaRPr lang="id-ID" sz="1050" dirty="0">
              <a:solidFill>
                <a:srgbClr val="FFFFFF"/>
              </a:solidFill>
              <a:latin typeface="Lato Regular" panose="020F0502020204030203" pitchFamily="34" charset="0"/>
              <a:ea typeface="Lato Regular" panose="020F0502020204030203" pitchFamily="34" charset="0"/>
              <a:cs typeface="Lato Regular" panose="020F0502020204030203" pitchFamily="34" charset="0"/>
            </a:endParaRPr>
          </a:p>
        </p:txBody>
      </p:sp>
    </p:spTree>
    <p:extLst>
      <p:ext uri="{BB962C8B-B14F-4D97-AF65-F5344CB8AC3E}">
        <p14:creationId xmlns:p14="http://schemas.microsoft.com/office/powerpoint/2010/main" val="98220686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userDrawn="1">
  <p:cSld name="Our Working Type 4">
    <p:spTree>
      <p:nvGrpSpPr>
        <p:cNvPr id="1" name=""/>
        <p:cNvGrpSpPr/>
        <p:nvPr/>
      </p:nvGrpSpPr>
      <p:grpSpPr>
        <a:xfrm>
          <a:off x="0" y="0"/>
          <a:ext cx="0" cy="0"/>
          <a:chOff x="0" y="0"/>
          <a:chExt cx="0" cy="0"/>
        </a:xfrm>
      </p:grpSpPr>
      <p:sp>
        <p:nvSpPr>
          <p:cNvPr id="3" name="Picture Placeholder 6"/>
          <p:cNvSpPr>
            <a:spLocks noGrp="1"/>
          </p:cNvSpPr>
          <p:nvPr>
            <p:ph type="pic" sz="quarter" idx="16" hasCustomPrompt="1"/>
          </p:nvPr>
        </p:nvSpPr>
        <p:spPr>
          <a:xfrm>
            <a:off x="374653" y="1727202"/>
            <a:ext cx="1993898" cy="3386667"/>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latin typeface="Lato" panose="020F0502020204030203" pitchFamily="34" charset="0"/>
              </a:defRPr>
            </a:lvl1pPr>
          </a:lstStyle>
          <a:p>
            <a:r>
              <a:rPr lang="en-US" dirty="0"/>
              <a:t>Insert Image</a:t>
            </a:r>
          </a:p>
        </p:txBody>
      </p:sp>
      <p:sp>
        <p:nvSpPr>
          <p:cNvPr id="10" name="Picture Placeholder 6"/>
          <p:cNvSpPr>
            <a:spLocks noGrp="1"/>
          </p:cNvSpPr>
          <p:nvPr>
            <p:ph type="pic" sz="quarter" idx="32" hasCustomPrompt="1"/>
          </p:nvPr>
        </p:nvSpPr>
        <p:spPr>
          <a:xfrm>
            <a:off x="2510370" y="1727202"/>
            <a:ext cx="1993898" cy="3386667"/>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latin typeface="Lato" panose="020F0502020204030203" pitchFamily="34" charset="0"/>
              </a:defRPr>
            </a:lvl1pPr>
          </a:lstStyle>
          <a:p>
            <a:r>
              <a:rPr lang="en-US" dirty="0"/>
              <a:t>Insert Image</a:t>
            </a:r>
          </a:p>
        </p:txBody>
      </p:sp>
      <p:sp>
        <p:nvSpPr>
          <p:cNvPr id="11" name="Picture Placeholder 6"/>
          <p:cNvSpPr>
            <a:spLocks noGrp="1"/>
          </p:cNvSpPr>
          <p:nvPr>
            <p:ph type="pic" sz="quarter" idx="33" hasCustomPrompt="1"/>
          </p:nvPr>
        </p:nvSpPr>
        <p:spPr>
          <a:xfrm>
            <a:off x="4646086" y="1727202"/>
            <a:ext cx="1993898" cy="3386667"/>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latin typeface="Lato" panose="020F0502020204030203" pitchFamily="34" charset="0"/>
              </a:defRPr>
            </a:lvl1pPr>
          </a:lstStyle>
          <a:p>
            <a:r>
              <a:rPr lang="en-US" dirty="0"/>
              <a:t>Insert Image</a:t>
            </a:r>
          </a:p>
        </p:txBody>
      </p:sp>
      <p:sp>
        <p:nvSpPr>
          <p:cNvPr id="12" name="Picture Placeholder 6"/>
          <p:cNvSpPr>
            <a:spLocks noGrp="1"/>
          </p:cNvSpPr>
          <p:nvPr>
            <p:ph type="pic" sz="quarter" idx="34" hasCustomPrompt="1"/>
          </p:nvPr>
        </p:nvSpPr>
        <p:spPr>
          <a:xfrm>
            <a:off x="6781803" y="1727202"/>
            <a:ext cx="1993898" cy="3386667"/>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latin typeface="Lato" panose="020F0502020204030203" pitchFamily="34" charset="0"/>
              </a:defRPr>
            </a:lvl1pPr>
          </a:lstStyle>
          <a:p>
            <a:r>
              <a:rPr lang="en-US" dirty="0"/>
              <a:t>Insert Image</a:t>
            </a:r>
          </a:p>
        </p:txBody>
      </p:sp>
      <p:sp>
        <p:nvSpPr>
          <p:cNvPr id="14" name="Text Placeholder 27"/>
          <p:cNvSpPr>
            <a:spLocks noGrp="1"/>
          </p:cNvSpPr>
          <p:nvPr>
            <p:ph type="body" sz="quarter" idx="39" hasCustomPrompt="1"/>
          </p:nvPr>
        </p:nvSpPr>
        <p:spPr>
          <a:xfrm>
            <a:off x="6781802" y="5206741"/>
            <a:ext cx="1993899" cy="381065"/>
          </a:xfrm>
          <a:prstGeom prst="rect">
            <a:avLst/>
          </a:prstGeom>
        </p:spPr>
        <p:txBody>
          <a:bodyPr vert="horz"/>
          <a:lstStyle>
            <a:lvl1pPr marL="0" indent="0" algn="ctr">
              <a:buNone/>
              <a:defRPr sz="1100" baseline="0">
                <a:solidFill>
                  <a:schemeClr val="bg1">
                    <a:lumMod val="65000"/>
                  </a:schemeClr>
                </a:solidFill>
                <a:latin typeface="Lato" panose="020F0502020204030203" pitchFamily="34" charset="0"/>
                <a:cs typeface="Lato" panose="020F0502020204030203" pitchFamily="34" charset="0"/>
              </a:defRPr>
            </a:lvl1pPr>
          </a:lstStyle>
          <a:p>
            <a:pPr lvl="0"/>
            <a:r>
              <a:rPr lang="en-US" dirty="0"/>
              <a:t>Work Name</a:t>
            </a:r>
          </a:p>
        </p:txBody>
      </p:sp>
      <p:sp>
        <p:nvSpPr>
          <p:cNvPr id="15" name="Text Placeholder 27"/>
          <p:cNvSpPr>
            <a:spLocks noGrp="1"/>
          </p:cNvSpPr>
          <p:nvPr>
            <p:ph type="body" sz="quarter" idx="40" hasCustomPrompt="1"/>
          </p:nvPr>
        </p:nvSpPr>
        <p:spPr>
          <a:xfrm>
            <a:off x="6781802" y="5435339"/>
            <a:ext cx="1993899" cy="313332"/>
          </a:xfrm>
          <a:prstGeom prst="rect">
            <a:avLst/>
          </a:prstGeom>
        </p:spPr>
        <p:txBody>
          <a:bodyPr vert="horz"/>
          <a:lstStyle>
            <a:lvl1pPr marL="0" indent="0" algn="ctr">
              <a:buNone/>
              <a:defRPr sz="800" baseline="0">
                <a:solidFill>
                  <a:schemeClr val="bg1">
                    <a:lumMod val="65000"/>
                  </a:schemeClr>
                </a:solidFill>
                <a:latin typeface="Lato" panose="020F0502020204030203" pitchFamily="34" charset="0"/>
                <a:cs typeface="Lato" panose="020F0502020204030203" pitchFamily="34" charset="0"/>
              </a:defRPr>
            </a:lvl1pPr>
          </a:lstStyle>
          <a:p>
            <a:pPr lvl="0"/>
            <a:r>
              <a:rPr lang="en-US" altLang="ko-KR" dirty="0"/>
              <a:t>Responsibility 1</a:t>
            </a:r>
            <a:endParaRPr lang="ko-KR" altLang="en-US" dirty="0"/>
          </a:p>
        </p:txBody>
      </p:sp>
      <p:sp>
        <p:nvSpPr>
          <p:cNvPr id="22" name="Text Placeholder 27"/>
          <p:cNvSpPr>
            <a:spLocks noGrp="1"/>
          </p:cNvSpPr>
          <p:nvPr>
            <p:ph type="body" sz="quarter" idx="41" hasCustomPrompt="1"/>
          </p:nvPr>
        </p:nvSpPr>
        <p:spPr>
          <a:xfrm>
            <a:off x="4646087" y="5206741"/>
            <a:ext cx="1993899" cy="381065"/>
          </a:xfrm>
          <a:prstGeom prst="rect">
            <a:avLst/>
          </a:prstGeom>
        </p:spPr>
        <p:txBody>
          <a:bodyPr vert="horz"/>
          <a:lstStyle>
            <a:lvl1pPr marL="0" indent="0" algn="ctr">
              <a:buNone/>
              <a:defRPr sz="1100" baseline="0">
                <a:solidFill>
                  <a:schemeClr val="bg1">
                    <a:lumMod val="65000"/>
                  </a:schemeClr>
                </a:solidFill>
                <a:latin typeface="Lato" panose="020F0502020204030203" pitchFamily="34" charset="0"/>
                <a:cs typeface="Lato" panose="020F0502020204030203" pitchFamily="34" charset="0"/>
              </a:defRPr>
            </a:lvl1pPr>
          </a:lstStyle>
          <a:p>
            <a:pPr lvl="0"/>
            <a:r>
              <a:rPr lang="en-US" dirty="0"/>
              <a:t>Work Name</a:t>
            </a:r>
          </a:p>
        </p:txBody>
      </p:sp>
      <p:sp>
        <p:nvSpPr>
          <p:cNvPr id="23" name="Text Placeholder 27"/>
          <p:cNvSpPr>
            <a:spLocks noGrp="1"/>
          </p:cNvSpPr>
          <p:nvPr>
            <p:ph type="body" sz="quarter" idx="42" hasCustomPrompt="1"/>
          </p:nvPr>
        </p:nvSpPr>
        <p:spPr>
          <a:xfrm>
            <a:off x="4646087" y="5435339"/>
            <a:ext cx="1993899" cy="313332"/>
          </a:xfrm>
          <a:prstGeom prst="rect">
            <a:avLst/>
          </a:prstGeom>
        </p:spPr>
        <p:txBody>
          <a:bodyPr vert="horz"/>
          <a:lstStyle>
            <a:lvl1pPr marL="0" indent="0" algn="ctr">
              <a:buNone/>
              <a:defRPr sz="800" baseline="0">
                <a:solidFill>
                  <a:schemeClr val="bg1">
                    <a:lumMod val="65000"/>
                  </a:schemeClr>
                </a:solidFill>
                <a:latin typeface="Lato" panose="020F0502020204030203" pitchFamily="34" charset="0"/>
                <a:cs typeface="Lato" panose="020F0502020204030203" pitchFamily="34" charset="0"/>
              </a:defRPr>
            </a:lvl1pPr>
          </a:lstStyle>
          <a:p>
            <a:pPr lvl="0"/>
            <a:r>
              <a:rPr lang="en-US" altLang="ko-KR" dirty="0"/>
              <a:t>Responsibility 1</a:t>
            </a:r>
            <a:endParaRPr lang="ko-KR" altLang="en-US" dirty="0"/>
          </a:p>
        </p:txBody>
      </p:sp>
      <p:sp>
        <p:nvSpPr>
          <p:cNvPr id="24" name="Text Placeholder 27"/>
          <p:cNvSpPr>
            <a:spLocks noGrp="1"/>
          </p:cNvSpPr>
          <p:nvPr>
            <p:ph type="body" sz="quarter" idx="43" hasCustomPrompt="1"/>
          </p:nvPr>
        </p:nvSpPr>
        <p:spPr>
          <a:xfrm>
            <a:off x="2510369" y="5206741"/>
            <a:ext cx="1993899" cy="381065"/>
          </a:xfrm>
          <a:prstGeom prst="rect">
            <a:avLst/>
          </a:prstGeom>
        </p:spPr>
        <p:txBody>
          <a:bodyPr vert="horz"/>
          <a:lstStyle>
            <a:lvl1pPr marL="0" indent="0" algn="ctr">
              <a:buNone/>
              <a:defRPr sz="1100" baseline="0">
                <a:solidFill>
                  <a:schemeClr val="bg1">
                    <a:lumMod val="65000"/>
                  </a:schemeClr>
                </a:solidFill>
                <a:latin typeface="Lato" panose="020F0502020204030203" pitchFamily="34" charset="0"/>
                <a:cs typeface="Lato" panose="020F0502020204030203" pitchFamily="34" charset="0"/>
              </a:defRPr>
            </a:lvl1pPr>
          </a:lstStyle>
          <a:p>
            <a:pPr lvl="0"/>
            <a:r>
              <a:rPr lang="en-US" dirty="0"/>
              <a:t>Work Name</a:t>
            </a:r>
          </a:p>
        </p:txBody>
      </p:sp>
      <p:sp>
        <p:nvSpPr>
          <p:cNvPr id="25" name="Text Placeholder 27"/>
          <p:cNvSpPr>
            <a:spLocks noGrp="1"/>
          </p:cNvSpPr>
          <p:nvPr>
            <p:ph type="body" sz="quarter" idx="44" hasCustomPrompt="1"/>
          </p:nvPr>
        </p:nvSpPr>
        <p:spPr>
          <a:xfrm>
            <a:off x="2510369" y="5435339"/>
            <a:ext cx="1993899" cy="313332"/>
          </a:xfrm>
          <a:prstGeom prst="rect">
            <a:avLst/>
          </a:prstGeom>
        </p:spPr>
        <p:txBody>
          <a:bodyPr vert="horz"/>
          <a:lstStyle>
            <a:lvl1pPr marL="0" indent="0" algn="ctr">
              <a:buNone/>
              <a:defRPr sz="800" baseline="0">
                <a:solidFill>
                  <a:schemeClr val="bg1">
                    <a:lumMod val="65000"/>
                  </a:schemeClr>
                </a:solidFill>
                <a:latin typeface="Lato" panose="020F0502020204030203" pitchFamily="34" charset="0"/>
                <a:cs typeface="Lato" panose="020F0502020204030203" pitchFamily="34" charset="0"/>
              </a:defRPr>
            </a:lvl1pPr>
          </a:lstStyle>
          <a:p>
            <a:pPr lvl="0"/>
            <a:r>
              <a:rPr lang="en-US" altLang="ko-KR" dirty="0"/>
              <a:t>Responsibility 1</a:t>
            </a:r>
            <a:endParaRPr lang="ko-KR" altLang="en-US" dirty="0"/>
          </a:p>
        </p:txBody>
      </p:sp>
      <p:sp>
        <p:nvSpPr>
          <p:cNvPr id="26" name="Text Placeholder 27"/>
          <p:cNvSpPr>
            <a:spLocks noGrp="1"/>
          </p:cNvSpPr>
          <p:nvPr>
            <p:ph type="body" sz="quarter" idx="45" hasCustomPrompt="1"/>
          </p:nvPr>
        </p:nvSpPr>
        <p:spPr>
          <a:xfrm>
            <a:off x="374653" y="5206741"/>
            <a:ext cx="1993899" cy="381065"/>
          </a:xfrm>
          <a:prstGeom prst="rect">
            <a:avLst/>
          </a:prstGeom>
        </p:spPr>
        <p:txBody>
          <a:bodyPr vert="horz"/>
          <a:lstStyle>
            <a:lvl1pPr marL="0" indent="0" algn="ctr">
              <a:buNone/>
              <a:defRPr sz="1100" baseline="0">
                <a:solidFill>
                  <a:schemeClr val="bg1">
                    <a:lumMod val="65000"/>
                  </a:schemeClr>
                </a:solidFill>
                <a:latin typeface="Lato" panose="020F0502020204030203" pitchFamily="34" charset="0"/>
                <a:cs typeface="Lato" panose="020F0502020204030203" pitchFamily="34" charset="0"/>
              </a:defRPr>
            </a:lvl1pPr>
          </a:lstStyle>
          <a:p>
            <a:pPr lvl="0"/>
            <a:r>
              <a:rPr lang="en-US" dirty="0"/>
              <a:t>Work Name</a:t>
            </a:r>
          </a:p>
        </p:txBody>
      </p:sp>
      <p:sp>
        <p:nvSpPr>
          <p:cNvPr id="27" name="Text Placeholder 27"/>
          <p:cNvSpPr>
            <a:spLocks noGrp="1"/>
          </p:cNvSpPr>
          <p:nvPr>
            <p:ph type="body" sz="quarter" idx="46" hasCustomPrompt="1"/>
          </p:nvPr>
        </p:nvSpPr>
        <p:spPr>
          <a:xfrm>
            <a:off x="374653" y="5435339"/>
            <a:ext cx="1993899" cy="313332"/>
          </a:xfrm>
          <a:prstGeom prst="rect">
            <a:avLst/>
          </a:prstGeom>
        </p:spPr>
        <p:txBody>
          <a:bodyPr vert="horz"/>
          <a:lstStyle>
            <a:lvl1pPr marL="0" indent="0" algn="ctr">
              <a:buNone/>
              <a:defRPr sz="800" baseline="0">
                <a:solidFill>
                  <a:schemeClr val="bg1">
                    <a:lumMod val="65000"/>
                  </a:schemeClr>
                </a:solidFill>
                <a:latin typeface="Lato" panose="020F0502020204030203" pitchFamily="34" charset="0"/>
                <a:cs typeface="Lato" panose="020F0502020204030203" pitchFamily="34" charset="0"/>
              </a:defRPr>
            </a:lvl1pPr>
          </a:lstStyle>
          <a:p>
            <a:pPr lvl="0"/>
            <a:r>
              <a:rPr lang="en-US" altLang="ko-KR" dirty="0"/>
              <a:t>Responsibility 1</a:t>
            </a:r>
            <a:endParaRPr lang="ko-KR" altLang="en-US" dirty="0"/>
          </a:p>
        </p:txBody>
      </p:sp>
      <p:sp>
        <p:nvSpPr>
          <p:cNvPr id="28" name="Title 1"/>
          <p:cNvSpPr>
            <a:spLocks noGrp="1"/>
          </p:cNvSpPr>
          <p:nvPr>
            <p:ph type="title"/>
          </p:nvPr>
        </p:nvSpPr>
        <p:spPr>
          <a:xfrm>
            <a:off x="400278" y="727035"/>
            <a:ext cx="6231391" cy="396235"/>
          </a:xfrm>
          <a:prstGeom prst="rect">
            <a:avLst/>
          </a:prstGeom>
        </p:spPr>
        <p:txBody>
          <a:bodyPr anchor="ctr">
            <a:noAutofit/>
          </a:bodyPr>
          <a:lstStyle>
            <a:lvl1pPr algn="l" defTabSz="514350" rtl="0" eaLnBrk="1" latinLnBrk="0" hangingPunct="1">
              <a:lnSpc>
                <a:spcPct val="90000"/>
              </a:lnSpc>
              <a:spcBef>
                <a:spcPct val="0"/>
              </a:spcBef>
              <a:buNone/>
              <a:defRPr lang="en-US" sz="2700" b="1" kern="1200" dirty="0">
                <a:solidFill>
                  <a:schemeClr val="bg2"/>
                </a:solidFill>
                <a:latin typeface="Lato Regular" panose="020F0502020204030203" pitchFamily="34" charset="0"/>
                <a:ea typeface="Lato Regular" panose="020F0502020204030203" pitchFamily="34" charset="0"/>
                <a:cs typeface="Lato Regular" panose="020F0502020204030203" pitchFamily="34" charset="0"/>
              </a:defRPr>
            </a:lvl1pPr>
          </a:lstStyle>
          <a:p>
            <a:r>
              <a:rPr lang="en-US" dirty="0"/>
              <a:t>Click to edit Master title style</a:t>
            </a:r>
          </a:p>
        </p:txBody>
      </p:sp>
      <p:sp>
        <p:nvSpPr>
          <p:cNvPr id="29" name="Text Placeholder 6"/>
          <p:cNvSpPr>
            <a:spLocks noGrp="1"/>
          </p:cNvSpPr>
          <p:nvPr>
            <p:ph type="body" sz="quarter" idx="10" hasCustomPrompt="1"/>
          </p:nvPr>
        </p:nvSpPr>
        <p:spPr>
          <a:xfrm>
            <a:off x="397907" y="1188297"/>
            <a:ext cx="6255884" cy="228598"/>
          </a:xfrm>
          <a:prstGeom prst="rect">
            <a:avLst/>
          </a:prstGeom>
        </p:spPr>
        <p:txBody>
          <a:bodyPr anchor="ctr">
            <a:noAutofit/>
          </a:bodyPr>
          <a:lstStyle>
            <a:lvl1pPr marL="0" indent="0" algn="l" defTabSz="685800" rtl="0" eaLnBrk="1" latinLnBrk="0" hangingPunct="1">
              <a:lnSpc>
                <a:spcPct val="90000"/>
              </a:lnSpc>
              <a:spcBef>
                <a:spcPts val="750"/>
              </a:spcBef>
              <a:buFont typeface="Arial" panose="020B0604020202020204" pitchFamily="34" charset="0"/>
              <a:buNone/>
              <a:defRPr lang="en-US" sz="1350" kern="1200" dirty="0">
                <a:solidFill>
                  <a:schemeClr val="bg1">
                    <a:lumMod val="50000"/>
                  </a:schemeClr>
                </a:solidFill>
                <a:latin typeface="Lato Light" panose="020F0502020204030203" pitchFamily="34" charset="0"/>
                <a:ea typeface="Lato Light" panose="020F0502020204030203" pitchFamily="34" charset="0"/>
                <a:cs typeface="Lato Light" panose="020F0502020204030203" pitchFamily="34" charset="0"/>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marL="1028700" indent="0" algn="l">
              <a:buNone/>
              <a:defRPr>
                <a:solidFill>
                  <a:schemeClr val="bg1">
                    <a:lumMod val="50000"/>
                  </a:schemeClr>
                </a:solidFill>
              </a:defRPr>
            </a:lvl5pPr>
            <a:lvl6pPr marL="1285875" indent="0">
              <a:buNone/>
              <a:defRPr/>
            </a:lvl6pPr>
            <a:lvl7pPr marL="1543050" indent="0">
              <a:buNone/>
              <a:defRPr/>
            </a:lvl7pPr>
            <a:lvl8pPr marL="1800225" indent="0">
              <a:buNone/>
              <a:defRPr/>
            </a:lvl8pPr>
            <a:lvl9pPr marL="2057400" indent="0">
              <a:buNone/>
              <a:defRPr/>
            </a:lvl9pPr>
          </a:lstStyle>
          <a:p>
            <a:pPr marL="0" lvl="0" indent="0" algn="l" defTabSz="514350" rtl="0" eaLnBrk="1" latinLnBrk="0" hangingPunct="1">
              <a:lnSpc>
                <a:spcPct val="70000"/>
              </a:lnSpc>
              <a:spcBef>
                <a:spcPts val="563"/>
              </a:spcBef>
              <a:buFont typeface="Arial" panose="020B0604020202020204" pitchFamily="34" charset="0"/>
              <a:buNone/>
            </a:pPr>
            <a:r>
              <a:rPr lang="en-US" dirty="0"/>
              <a:t>Click to edit Master text styles level</a:t>
            </a:r>
          </a:p>
        </p:txBody>
      </p:sp>
      <p:sp>
        <p:nvSpPr>
          <p:cNvPr id="30" name="Text Placeholder 6"/>
          <p:cNvSpPr>
            <a:spLocks noGrp="1"/>
          </p:cNvSpPr>
          <p:nvPr>
            <p:ph type="body" sz="quarter" idx="11" hasCustomPrompt="1"/>
          </p:nvPr>
        </p:nvSpPr>
        <p:spPr>
          <a:xfrm>
            <a:off x="400277" y="427704"/>
            <a:ext cx="6231391" cy="249052"/>
          </a:xfrm>
          <a:prstGeom prst="rect">
            <a:avLst/>
          </a:prstGeom>
        </p:spPr>
        <p:txBody>
          <a:bodyPr anchor="ctr">
            <a:noAutofit/>
          </a:bodyPr>
          <a:lstStyle>
            <a:lvl1pPr marL="0" indent="0" algn="l" defTabSz="514304" rtl="0" eaLnBrk="1" latinLnBrk="0" hangingPunct="1">
              <a:lnSpc>
                <a:spcPct val="90000"/>
              </a:lnSpc>
              <a:spcBef>
                <a:spcPts val="750"/>
              </a:spcBef>
              <a:buFont typeface="Arial" panose="020B0604020202020204" pitchFamily="34" charset="0"/>
              <a:buNone/>
              <a:defRPr lang="en-US" sz="1200" kern="1200" dirty="0">
                <a:solidFill>
                  <a:schemeClr val="accent1"/>
                </a:solidFill>
                <a:latin typeface="Lato Light" panose="020F0502020204030203" pitchFamily="34" charset="0"/>
                <a:ea typeface="Lato Light" panose="020F0502020204030203" pitchFamily="34" charset="0"/>
                <a:cs typeface="Lato Light" panose="020F0502020204030203" pitchFamily="34" charset="0"/>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marL="1028700" indent="0" algn="l">
              <a:buNone/>
              <a:defRPr>
                <a:solidFill>
                  <a:schemeClr val="bg1">
                    <a:lumMod val="50000"/>
                  </a:schemeClr>
                </a:solidFill>
              </a:defRPr>
            </a:lvl5pPr>
            <a:lvl6pPr marL="1285875" indent="0">
              <a:buNone/>
              <a:defRPr/>
            </a:lvl6pPr>
            <a:lvl7pPr marL="1543050" indent="0">
              <a:buNone/>
              <a:defRPr/>
            </a:lvl7pPr>
            <a:lvl8pPr marL="1800225" indent="0">
              <a:buNone/>
              <a:defRPr/>
            </a:lvl8pPr>
            <a:lvl9pPr marL="2057400" indent="0">
              <a:buNone/>
              <a:defRPr/>
            </a:lvl9pPr>
          </a:lstStyle>
          <a:p>
            <a:pPr marL="0" lvl="0" indent="0" algn="l" defTabSz="514350" rtl="0" eaLnBrk="1" latinLnBrk="0" hangingPunct="1">
              <a:lnSpc>
                <a:spcPct val="70000"/>
              </a:lnSpc>
              <a:spcBef>
                <a:spcPts val="563"/>
              </a:spcBef>
              <a:buFont typeface="Arial" panose="020B0604020202020204" pitchFamily="34" charset="0"/>
              <a:buNone/>
            </a:pPr>
            <a:r>
              <a:rPr lang="en-US" dirty="0"/>
              <a:t>Click to edit Master text styles level</a:t>
            </a:r>
          </a:p>
        </p:txBody>
      </p:sp>
    </p:spTree>
    <p:extLst>
      <p:ext uri="{BB962C8B-B14F-4D97-AF65-F5344CB8AC3E}">
        <p14:creationId xmlns:p14="http://schemas.microsoft.com/office/powerpoint/2010/main" val="177113267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userDrawn="1">
  <p:cSld name="Our Working Type 5">
    <p:spTree>
      <p:nvGrpSpPr>
        <p:cNvPr id="1" name=""/>
        <p:cNvGrpSpPr/>
        <p:nvPr/>
      </p:nvGrpSpPr>
      <p:grpSpPr>
        <a:xfrm>
          <a:off x="0" y="0"/>
          <a:ext cx="0" cy="0"/>
          <a:chOff x="0" y="0"/>
          <a:chExt cx="0" cy="0"/>
        </a:xfrm>
      </p:grpSpPr>
      <p:sp>
        <p:nvSpPr>
          <p:cNvPr id="3" name="Picture Placeholder 6"/>
          <p:cNvSpPr>
            <a:spLocks noGrp="1"/>
          </p:cNvSpPr>
          <p:nvPr>
            <p:ph type="pic" sz="quarter" idx="16" hasCustomPrompt="1"/>
          </p:nvPr>
        </p:nvSpPr>
        <p:spPr>
          <a:xfrm>
            <a:off x="0" y="1727203"/>
            <a:ext cx="9144000" cy="3386665"/>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latin typeface="Lato" panose="020F0502020204030203" pitchFamily="34" charset="0"/>
              </a:defRPr>
            </a:lvl1pPr>
          </a:lstStyle>
          <a:p>
            <a:r>
              <a:rPr lang="en-US" dirty="0"/>
              <a:t>Insert Image</a:t>
            </a:r>
          </a:p>
        </p:txBody>
      </p:sp>
      <p:sp>
        <p:nvSpPr>
          <p:cNvPr id="16" name="Title 1"/>
          <p:cNvSpPr>
            <a:spLocks noGrp="1"/>
          </p:cNvSpPr>
          <p:nvPr>
            <p:ph type="title"/>
          </p:nvPr>
        </p:nvSpPr>
        <p:spPr>
          <a:xfrm>
            <a:off x="400278" y="727035"/>
            <a:ext cx="6231391" cy="396235"/>
          </a:xfrm>
          <a:prstGeom prst="rect">
            <a:avLst/>
          </a:prstGeom>
        </p:spPr>
        <p:txBody>
          <a:bodyPr anchor="ctr">
            <a:noAutofit/>
          </a:bodyPr>
          <a:lstStyle>
            <a:lvl1pPr algn="l" defTabSz="514350" rtl="0" eaLnBrk="1" latinLnBrk="0" hangingPunct="1">
              <a:lnSpc>
                <a:spcPct val="90000"/>
              </a:lnSpc>
              <a:spcBef>
                <a:spcPct val="0"/>
              </a:spcBef>
              <a:buNone/>
              <a:defRPr lang="en-US" sz="2700" b="1" kern="1200" dirty="0">
                <a:solidFill>
                  <a:schemeClr val="bg2"/>
                </a:solidFill>
                <a:latin typeface="Lato Regular" panose="020F0502020204030203" pitchFamily="34" charset="0"/>
                <a:ea typeface="Lato Regular" panose="020F0502020204030203" pitchFamily="34" charset="0"/>
                <a:cs typeface="Lato Regular" panose="020F0502020204030203" pitchFamily="34" charset="0"/>
              </a:defRPr>
            </a:lvl1pPr>
          </a:lstStyle>
          <a:p>
            <a:r>
              <a:rPr lang="en-US" dirty="0"/>
              <a:t>Click to edit Master title style</a:t>
            </a:r>
          </a:p>
        </p:txBody>
      </p:sp>
      <p:sp>
        <p:nvSpPr>
          <p:cNvPr id="17" name="Text Placeholder 6"/>
          <p:cNvSpPr>
            <a:spLocks noGrp="1"/>
          </p:cNvSpPr>
          <p:nvPr>
            <p:ph type="body" sz="quarter" idx="10" hasCustomPrompt="1"/>
          </p:nvPr>
        </p:nvSpPr>
        <p:spPr>
          <a:xfrm>
            <a:off x="397907" y="1188297"/>
            <a:ext cx="6255884" cy="228598"/>
          </a:xfrm>
          <a:prstGeom prst="rect">
            <a:avLst/>
          </a:prstGeom>
        </p:spPr>
        <p:txBody>
          <a:bodyPr anchor="ctr">
            <a:noAutofit/>
          </a:bodyPr>
          <a:lstStyle>
            <a:lvl1pPr marL="0" indent="0" algn="l" defTabSz="685800" rtl="0" eaLnBrk="1" latinLnBrk="0" hangingPunct="1">
              <a:lnSpc>
                <a:spcPct val="90000"/>
              </a:lnSpc>
              <a:spcBef>
                <a:spcPts val="750"/>
              </a:spcBef>
              <a:buFont typeface="Arial" panose="020B0604020202020204" pitchFamily="34" charset="0"/>
              <a:buNone/>
              <a:defRPr lang="en-US" sz="1350" kern="1200" dirty="0">
                <a:solidFill>
                  <a:schemeClr val="bg1">
                    <a:lumMod val="50000"/>
                  </a:schemeClr>
                </a:solidFill>
                <a:latin typeface="Lato Light" panose="020F0502020204030203" pitchFamily="34" charset="0"/>
                <a:ea typeface="Lato Light" panose="020F0502020204030203" pitchFamily="34" charset="0"/>
                <a:cs typeface="Lato Light" panose="020F0502020204030203" pitchFamily="34" charset="0"/>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marL="1028700" indent="0" algn="l">
              <a:buNone/>
              <a:defRPr>
                <a:solidFill>
                  <a:schemeClr val="bg1">
                    <a:lumMod val="50000"/>
                  </a:schemeClr>
                </a:solidFill>
              </a:defRPr>
            </a:lvl5pPr>
            <a:lvl6pPr marL="1285875" indent="0">
              <a:buNone/>
              <a:defRPr/>
            </a:lvl6pPr>
            <a:lvl7pPr marL="1543050" indent="0">
              <a:buNone/>
              <a:defRPr/>
            </a:lvl7pPr>
            <a:lvl8pPr marL="1800225" indent="0">
              <a:buNone/>
              <a:defRPr/>
            </a:lvl8pPr>
            <a:lvl9pPr marL="2057400" indent="0">
              <a:buNone/>
              <a:defRPr/>
            </a:lvl9pPr>
          </a:lstStyle>
          <a:p>
            <a:pPr marL="0" lvl="0" indent="0" algn="l" defTabSz="514350" rtl="0" eaLnBrk="1" latinLnBrk="0" hangingPunct="1">
              <a:lnSpc>
                <a:spcPct val="70000"/>
              </a:lnSpc>
              <a:spcBef>
                <a:spcPts val="563"/>
              </a:spcBef>
              <a:buFont typeface="Arial" panose="020B0604020202020204" pitchFamily="34" charset="0"/>
              <a:buNone/>
            </a:pPr>
            <a:r>
              <a:rPr lang="en-US" dirty="0"/>
              <a:t>Click to edit Master text styles level</a:t>
            </a:r>
          </a:p>
        </p:txBody>
      </p:sp>
      <p:sp>
        <p:nvSpPr>
          <p:cNvPr id="18" name="Text Placeholder 6"/>
          <p:cNvSpPr>
            <a:spLocks noGrp="1"/>
          </p:cNvSpPr>
          <p:nvPr>
            <p:ph type="body" sz="quarter" idx="11" hasCustomPrompt="1"/>
          </p:nvPr>
        </p:nvSpPr>
        <p:spPr>
          <a:xfrm>
            <a:off x="400277" y="427704"/>
            <a:ext cx="6231391" cy="249052"/>
          </a:xfrm>
          <a:prstGeom prst="rect">
            <a:avLst/>
          </a:prstGeom>
        </p:spPr>
        <p:txBody>
          <a:bodyPr anchor="ctr">
            <a:noAutofit/>
          </a:bodyPr>
          <a:lstStyle>
            <a:lvl1pPr marL="0" indent="0" algn="l" defTabSz="514304" rtl="0" eaLnBrk="1" latinLnBrk="0" hangingPunct="1">
              <a:lnSpc>
                <a:spcPct val="90000"/>
              </a:lnSpc>
              <a:spcBef>
                <a:spcPts val="750"/>
              </a:spcBef>
              <a:buFont typeface="Arial" panose="020B0604020202020204" pitchFamily="34" charset="0"/>
              <a:buNone/>
              <a:defRPr lang="en-US" sz="1200" kern="1200" dirty="0">
                <a:solidFill>
                  <a:schemeClr val="accent1"/>
                </a:solidFill>
                <a:latin typeface="Lato Light" panose="020F0502020204030203" pitchFamily="34" charset="0"/>
                <a:ea typeface="Lato Light" panose="020F0502020204030203" pitchFamily="34" charset="0"/>
                <a:cs typeface="Lato Light" panose="020F0502020204030203" pitchFamily="34" charset="0"/>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marL="1028700" indent="0" algn="l">
              <a:buNone/>
              <a:defRPr>
                <a:solidFill>
                  <a:schemeClr val="bg1">
                    <a:lumMod val="50000"/>
                  </a:schemeClr>
                </a:solidFill>
              </a:defRPr>
            </a:lvl5pPr>
            <a:lvl6pPr marL="1285875" indent="0">
              <a:buNone/>
              <a:defRPr/>
            </a:lvl6pPr>
            <a:lvl7pPr marL="1543050" indent="0">
              <a:buNone/>
              <a:defRPr/>
            </a:lvl7pPr>
            <a:lvl8pPr marL="1800225" indent="0">
              <a:buNone/>
              <a:defRPr/>
            </a:lvl8pPr>
            <a:lvl9pPr marL="2057400" indent="0">
              <a:buNone/>
              <a:defRPr/>
            </a:lvl9pPr>
          </a:lstStyle>
          <a:p>
            <a:pPr marL="0" lvl="0" indent="0" algn="l" defTabSz="514350" rtl="0" eaLnBrk="1" latinLnBrk="0" hangingPunct="1">
              <a:lnSpc>
                <a:spcPct val="70000"/>
              </a:lnSpc>
              <a:spcBef>
                <a:spcPts val="563"/>
              </a:spcBef>
              <a:buFont typeface="Arial" panose="020B0604020202020204" pitchFamily="34" charset="0"/>
              <a:buNone/>
            </a:pPr>
            <a:r>
              <a:rPr lang="en-US" dirty="0"/>
              <a:t>Click to edit Master text styles level</a:t>
            </a:r>
          </a:p>
        </p:txBody>
      </p:sp>
      <p:grpSp>
        <p:nvGrpSpPr>
          <p:cNvPr id="6" name="Group 5"/>
          <p:cNvGrpSpPr/>
          <p:nvPr userDrawn="1"/>
        </p:nvGrpSpPr>
        <p:grpSpPr>
          <a:xfrm>
            <a:off x="198566" y="6504026"/>
            <a:ext cx="132125" cy="173867"/>
            <a:chOff x="4328868" y="5502988"/>
            <a:chExt cx="500307" cy="493774"/>
          </a:xfrm>
          <a:solidFill>
            <a:schemeClr val="bg1">
              <a:lumMod val="75000"/>
            </a:schemeClr>
          </a:solidFill>
        </p:grpSpPr>
        <p:sp>
          <p:nvSpPr>
            <p:cNvPr id="7" name="Freeform 6">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grpFill/>
            <a:ln>
              <a:noFill/>
            </a:ln>
          </p:spPr>
          <p:txBody>
            <a:bodyPr vert="horz" wrap="square" lIns="91440" tIns="45720" rIns="91440" bIns="45720" numCol="1" anchor="t" anchorCtr="0" compatLnSpc="1">
              <a:prstTxWarp prst="textNoShape">
                <a:avLst/>
              </a:prstTxWarp>
            </a:bodyPr>
            <a:lstStyle/>
            <a:p>
              <a:pPr defTabSz="685800"/>
              <a:endParaRPr lang="id-ID" sz="1350" dirty="0">
                <a:solidFill>
                  <a:srgbClr val="FFFFFF"/>
                </a:solidFill>
                <a:latin typeface="Lato" panose="020F0502020204030203" pitchFamily="34" charset="0"/>
              </a:endParaRPr>
            </a:p>
          </p:txBody>
        </p:sp>
        <p:sp>
          <p:nvSpPr>
            <p:cNvPr id="8" name="Freeform 7">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grpFill/>
            <a:ln>
              <a:noFill/>
            </a:ln>
          </p:spPr>
          <p:txBody>
            <a:bodyPr vert="horz" wrap="square" lIns="91440" tIns="45720" rIns="91440" bIns="45720" numCol="1" anchor="t" anchorCtr="0" compatLnSpc="1">
              <a:prstTxWarp prst="textNoShape">
                <a:avLst/>
              </a:prstTxWarp>
            </a:bodyPr>
            <a:lstStyle/>
            <a:p>
              <a:pPr defTabSz="685800"/>
              <a:endParaRPr lang="id-ID" sz="1350" dirty="0">
                <a:solidFill>
                  <a:srgbClr val="FFFFFF"/>
                </a:solidFill>
                <a:latin typeface="Lato" panose="020F0502020204030203" pitchFamily="34" charset="0"/>
              </a:endParaRPr>
            </a:p>
          </p:txBody>
        </p:sp>
      </p:grpSp>
      <p:grpSp>
        <p:nvGrpSpPr>
          <p:cNvPr id="9" name="Group 8"/>
          <p:cNvGrpSpPr/>
          <p:nvPr userDrawn="1"/>
        </p:nvGrpSpPr>
        <p:grpSpPr>
          <a:xfrm flipH="1">
            <a:off x="381105" y="6504026"/>
            <a:ext cx="132125" cy="173867"/>
            <a:chOff x="4328868" y="5502988"/>
            <a:chExt cx="500307" cy="493774"/>
          </a:xfrm>
          <a:solidFill>
            <a:schemeClr val="bg1">
              <a:lumMod val="75000"/>
            </a:schemeClr>
          </a:solidFill>
        </p:grpSpPr>
        <p:sp>
          <p:nvSpPr>
            <p:cNvPr id="10" name="Freeform 9">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grpFill/>
            <a:ln>
              <a:noFill/>
            </a:ln>
          </p:spPr>
          <p:txBody>
            <a:bodyPr vert="horz" wrap="square" lIns="91440" tIns="45720" rIns="91440" bIns="45720" numCol="1" anchor="t" anchorCtr="0" compatLnSpc="1">
              <a:prstTxWarp prst="textNoShape">
                <a:avLst/>
              </a:prstTxWarp>
            </a:bodyPr>
            <a:lstStyle/>
            <a:p>
              <a:pPr defTabSz="685800"/>
              <a:endParaRPr lang="id-ID" sz="1350" dirty="0">
                <a:solidFill>
                  <a:srgbClr val="FFFFFF"/>
                </a:solidFill>
                <a:latin typeface="Lato" panose="020F0502020204030203" pitchFamily="34" charset="0"/>
              </a:endParaRPr>
            </a:p>
          </p:txBody>
        </p:sp>
        <p:sp>
          <p:nvSpPr>
            <p:cNvPr id="11" name="Freeform 10">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grpFill/>
            <a:ln>
              <a:noFill/>
            </a:ln>
          </p:spPr>
          <p:txBody>
            <a:bodyPr vert="horz" wrap="square" lIns="91440" tIns="45720" rIns="91440" bIns="45720" numCol="1" anchor="t" anchorCtr="0" compatLnSpc="1">
              <a:prstTxWarp prst="textNoShape">
                <a:avLst/>
              </a:prstTxWarp>
            </a:bodyPr>
            <a:lstStyle/>
            <a:p>
              <a:pPr defTabSz="685800"/>
              <a:endParaRPr lang="id-ID" sz="1350" dirty="0">
                <a:solidFill>
                  <a:srgbClr val="FFFFFF"/>
                </a:solidFill>
                <a:latin typeface="Lato" panose="020F0502020204030203" pitchFamily="34" charset="0"/>
              </a:endParaRPr>
            </a:p>
          </p:txBody>
        </p:sp>
      </p:grpSp>
      <p:sp>
        <p:nvSpPr>
          <p:cNvPr id="12" name="Rectangle 11"/>
          <p:cNvSpPr/>
          <p:nvPr userDrawn="1"/>
        </p:nvSpPr>
        <p:spPr>
          <a:xfrm>
            <a:off x="2829988" y="6350367"/>
            <a:ext cx="3484025" cy="346222"/>
          </a:xfrm>
          <a:prstGeom prst="rect">
            <a:avLst/>
          </a:prstGeom>
        </p:spPr>
        <p:txBody>
          <a:bodyPr wrap="square" lIns="68553" tIns="34277" rIns="68553" bIns="34277">
            <a:spAutoFit/>
          </a:bodyPr>
          <a:lstStyle/>
          <a:p>
            <a:pPr algn="ctr" defTabSz="685800"/>
            <a:r>
              <a:rPr lang="id-ID" sz="1050" b="1" dirty="0">
                <a:solidFill>
                  <a:srgbClr val="111111">
                    <a:lumMod val="50000"/>
                    <a:lumOff val="50000"/>
                  </a:srgbClr>
                </a:solidFill>
                <a:latin typeface="Lato Thin" panose="020F0502020204030203" pitchFamily="34" charset="0"/>
                <a:ea typeface="Lato Thin" panose="020F0502020204030203" pitchFamily="34" charset="0"/>
                <a:cs typeface="Lato Thin" panose="020F0502020204030203" pitchFamily="34" charset="0"/>
              </a:rPr>
              <a:t>www.companyname.com</a:t>
            </a:r>
          </a:p>
          <a:p>
            <a:pPr algn="ctr" defTabSz="685800"/>
            <a:r>
              <a:rPr lang="en-US" sz="750" dirty="0">
                <a:solidFill>
                  <a:srgbClr val="FFFFFF">
                    <a:lumMod val="75000"/>
                  </a:srgbClr>
                </a:solidFill>
                <a:latin typeface="Lato Regular" panose="020F0502020204030203" pitchFamily="34" charset="0"/>
                <a:ea typeface="Lato Regular" panose="020F0502020204030203" pitchFamily="34" charset="0"/>
                <a:cs typeface="Lato Regular" panose="020F0502020204030203" pitchFamily="34" charset="0"/>
              </a:rPr>
              <a:t>© 2016 </a:t>
            </a:r>
            <a:r>
              <a:rPr lang="id-ID" sz="750" dirty="0">
                <a:solidFill>
                  <a:srgbClr val="FFFFFF">
                    <a:lumMod val="75000"/>
                  </a:srgbClr>
                </a:solidFill>
                <a:latin typeface="Lato Regular" panose="020F0502020204030203" pitchFamily="34" charset="0"/>
                <a:ea typeface="Lato Regular" panose="020F0502020204030203" pitchFamily="34" charset="0"/>
                <a:cs typeface="Lato Regular" panose="020F0502020204030203" pitchFamily="34" charset="0"/>
              </a:rPr>
              <a:t>PowerPoint Multipurpose Theme</a:t>
            </a:r>
            <a:r>
              <a:rPr lang="en-US" sz="750" dirty="0">
                <a:solidFill>
                  <a:srgbClr val="FFFFFF">
                    <a:lumMod val="75000"/>
                  </a:srgbClr>
                </a:solidFill>
                <a:latin typeface="Lato Regular" panose="020F0502020204030203" pitchFamily="34" charset="0"/>
                <a:ea typeface="Lato Regular" panose="020F0502020204030203" pitchFamily="34" charset="0"/>
                <a:cs typeface="Lato Regular" panose="020F0502020204030203" pitchFamily="34" charset="0"/>
              </a:rPr>
              <a:t>. All Rights Reserved.</a:t>
            </a:r>
            <a:endParaRPr lang="id-ID" sz="750" dirty="0">
              <a:solidFill>
                <a:srgbClr val="FFFFFF">
                  <a:lumMod val="75000"/>
                </a:srgbClr>
              </a:solidFill>
              <a:latin typeface="Lato Regular" panose="020F0502020204030203" pitchFamily="34" charset="0"/>
              <a:ea typeface="Lato Regular" panose="020F0502020204030203" pitchFamily="34" charset="0"/>
              <a:cs typeface="Lato Regular" panose="020F0502020204030203" pitchFamily="34" charset="0"/>
            </a:endParaRPr>
          </a:p>
        </p:txBody>
      </p:sp>
      <p:cxnSp>
        <p:nvCxnSpPr>
          <p:cNvPr id="13" name="Straight Connector 12"/>
          <p:cNvCxnSpPr/>
          <p:nvPr userDrawn="1"/>
        </p:nvCxnSpPr>
        <p:spPr>
          <a:xfrm>
            <a:off x="0" y="6335427"/>
            <a:ext cx="9144000" cy="0"/>
          </a:xfrm>
          <a:prstGeom prst="line">
            <a:avLst/>
          </a:prstGeom>
          <a:ln w="19050">
            <a:solidFill>
              <a:schemeClr val="tx2">
                <a:lumMod val="95000"/>
              </a:schemeClr>
            </a:solidFill>
          </a:ln>
        </p:spPr>
        <p:style>
          <a:lnRef idx="1">
            <a:schemeClr val="accent1"/>
          </a:lnRef>
          <a:fillRef idx="0">
            <a:schemeClr val="accent1"/>
          </a:fillRef>
          <a:effectRef idx="0">
            <a:schemeClr val="accent1"/>
          </a:effectRef>
          <a:fontRef idx="minor">
            <a:schemeClr val="tx1"/>
          </a:fontRef>
        </p:style>
      </p:cxnSp>
      <p:sp>
        <p:nvSpPr>
          <p:cNvPr id="14" name="Oval 13"/>
          <p:cNvSpPr/>
          <p:nvPr userDrawn="1"/>
        </p:nvSpPr>
        <p:spPr>
          <a:xfrm>
            <a:off x="8608596" y="6162241"/>
            <a:ext cx="241002" cy="321336"/>
          </a:xfrm>
          <a:prstGeom prst="ellipse">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lIns="34283" tIns="17142" rIns="34283" bIns="17142" rtlCol="0" anchor="ctr"/>
          <a:lstStyle/>
          <a:p>
            <a:pPr algn="ctr" defTabSz="685800"/>
            <a:endParaRPr lang="en-US" sz="1350" dirty="0">
              <a:solidFill>
                <a:srgbClr val="FFFFFF"/>
              </a:solidFill>
              <a:latin typeface="Lato" panose="020F0502020204030203" pitchFamily="34" charset="0"/>
            </a:endParaRPr>
          </a:p>
        </p:txBody>
      </p:sp>
      <p:sp>
        <p:nvSpPr>
          <p:cNvPr id="15" name="TextBox 14"/>
          <p:cNvSpPr txBox="1"/>
          <p:nvPr userDrawn="1"/>
        </p:nvSpPr>
        <p:spPr>
          <a:xfrm>
            <a:off x="8602581" y="6219262"/>
            <a:ext cx="242641" cy="173098"/>
          </a:xfrm>
          <a:prstGeom prst="rect">
            <a:avLst/>
          </a:prstGeom>
          <a:noFill/>
        </p:spPr>
        <p:txBody>
          <a:bodyPr wrap="none" lIns="68553" tIns="34277" rIns="68553" bIns="34277" rtlCol="0">
            <a:spAutoFit/>
          </a:bodyPr>
          <a:lstStyle/>
          <a:p>
            <a:pPr algn="ctr" defTabSz="685800"/>
            <a:fld id="{260E2A6B-A809-4840-BF14-8648BC0BDF87}" type="slidenum">
              <a:rPr lang="id-ID" sz="675">
                <a:solidFill>
                  <a:srgbClr val="FFFFFF"/>
                </a:solidFill>
                <a:latin typeface="Lato Regular" panose="020F0502020204030203" pitchFamily="34" charset="0"/>
                <a:ea typeface="Lato Regular" panose="020F0502020204030203" pitchFamily="34" charset="0"/>
                <a:cs typeface="Lato Regular" panose="020F0502020204030203" pitchFamily="34" charset="0"/>
              </a:rPr>
              <a:pPr algn="ctr" defTabSz="685800"/>
              <a:t>‹#›</a:t>
            </a:fld>
            <a:endParaRPr lang="id-ID" sz="1050" dirty="0">
              <a:solidFill>
                <a:srgbClr val="FFFFFF"/>
              </a:solidFill>
              <a:latin typeface="Lato Regular" panose="020F0502020204030203" pitchFamily="34" charset="0"/>
              <a:ea typeface="Lato Regular" panose="020F0502020204030203" pitchFamily="34" charset="0"/>
              <a:cs typeface="Lato Regular" panose="020F0502020204030203" pitchFamily="34" charset="0"/>
            </a:endParaRPr>
          </a:p>
        </p:txBody>
      </p:sp>
    </p:spTree>
    <p:extLst>
      <p:ext uri="{BB962C8B-B14F-4D97-AF65-F5344CB8AC3E}">
        <p14:creationId xmlns:p14="http://schemas.microsoft.com/office/powerpoint/2010/main" val="299968896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userDrawn="1">
  <p:cSld name="Contact Us type 1">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0" y="1564184"/>
            <a:ext cx="9144000" cy="3117886"/>
          </a:xfrm>
          <a:prstGeom prst="rect">
            <a:avLst/>
          </a:prstGeom>
        </p:spPr>
        <p:txBody>
          <a:bodyPr lIns="91422" tIns="45711" rIns="91422" bIns="45711" anchor="ctr">
            <a:normAutofit/>
          </a:bodyPr>
          <a:lstStyle>
            <a:lvl1pPr marL="0" indent="0" algn="ctr">
              <a:buNone/>
              <a:defRPr sz="1000" baseline="0">
                <a:solidFill>
                  <a:schemeClr val="bg1">
                    <a:lumMod val="65000"/>
                  </a:schemeClr>
                </a:solidFill>
                <a:latin typeface="Lato" panose="020F0502020204030203" pitchFamily="34" charset="0"/>
                <a:cs typeface="Lato" panose="020F0502020204030203" pitchFamily="34" charset="0"/>
              </a:defRPr>
            </a:lvl1pPr>
          </a:lstStyle>
          <a:p>
            <a:r>
              <a:rPr lang="en-US" dirty="0"/>
              <a:t>Insert image</a:t>
            </a:r>
          </a:p>
        </p:txBody>
      </p:sp>
      <p:sp>
        <p:nvSpPr>
          <p:cNvPr id="16" name="Title 1"/>
          <p:cNvSpPr>
            <a:spLocks noGrp="1"/>
          </p:cNvSpPr>
          <p:nvPr>
            <p:ph type="title"/>
          </p:nvPr>
        </p:nvSpPr>
        <p:spPr>
          <a:xfrm>
            <a:off x="400278" y="727035"/>
            <a:ext cx="6231391" cy="396235"/>
          </a:xfrm>
          <a:prstGeom prst="rect">
            <a:avLst/>
          </a:prstGeom>
        </p:spPr>
        <p:txBody>
          <a:bodyPr anchor="ctr">
            <a:noAutofit/>
          </a:bodyPr>
          <a:lstStyle>
            <a:lvl1pPr algn="l" defTabSz="514350" rtl="0" eaLnBrk="1" latinLnBrk="0" hangingPunct="1">
              <a:lnSpc>
                <a:spcPct val="90000"/>
              </a:lnSpc>
              <a:spcBef>
                <a:spcPct val="0"/>
              </a:spcBef>
              <a:buNone/>
              <a:defRPr lang="en-US" sz="2700" b="1" kern="1200" dirty="0">
                <a:solidFill>
                  <a:schemeClr val="bg2"/>
                </a:solidFill>
                <a:latin typeface="Lato Regular" panose="020F0502020204030203" pitchFamily="34" charset="0"/>
                <a:ea typeface="Lato Regular" panose="020F0502020204030203" pitchFamily="34" charset="0"/>
                <a:cs typeface="Lato Regular" panose="020F0502020204030203" pitchFamily="34" charset="0"/>
              </a:defRPr>
            </a:lvl1pPr>
          </a:lstStyle>
          <a:p>
            <a:r>
              <a:rPr lang="en-US" dirty="0"/>
              <a:t>Click to edit Master title style</a:t>
            </a:r>
          </a:p>
        </p:txBody>
      </p:sp>
      <p:sp>
        <p:nvSpPr>
          <p:cNvPr id="17" name="Text Placeholder 6"/>
          <p:cNvSpPr>
            <a:spLocks noGrp="1"/>
          </p:cNvSpPr>
          <p:nvPr>
            <p:ph type="body" sz="quarter" idx="11" hasCustomPrompt="1"/>
          </p:nvPr>
        </p:nvSpPr>
        <p:spPr>
          <a:xfrm>
            <a:off x="397907" y="1188297"/>
            <a:ext cx="6255884" cy="228598"/>
          </a:xfrm>
          <a:prstGeom prst="rect">
            <a:avLst/>
          </a:prstGeom>
        </p:spPr>
        <p:txBody>
          <a:bodyPr anchor="ctr">
            <a:noAutofit/>
          </a:bodyPr>
          <a:lstStyle>
            <a:lvl1pPr marL="0" indent="0" algn="l" defTabSz="685800" rtl="0" eaLnBrk="1" latinLnBrk="0" hangingPunct="1">
              <a:lnSpc>
                <a:spcPct val="90000"/>
              </a:lnSpc>
              <a:spcBef>
                <a:spcPts val="750"/>
              </a:spcBef>
              <a:buFont typeface="Arial" panose="020B0604020202020204" pitchFamily="34" charset="0"/>
              <a:buNone/>
              <a:defRPr lang="en-US" sz="1350" kern="1200" dirty="0">
                <a:solidFill>
                  <a:schemeClr val="bg1">
                    <a:lumMod val="50000"/>
                  </a:schemeClr>
                </a:solidFill>
                <a:latin typeface="Lato Light" panose="020F0502020204030203" pitchFamily="34" charset="0"/>
                <a:ea typeface="Lato Light" panose="020F0502020204030203" pitchFamily="34" charset="0"/>
                <a:cs typeface="Lato Light" panose="020F0502020204030203" pitchFamily="34" charset="0"/>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marL="1028700" indent="0" algn="l">
              <a:buNone/>
              <a:defRPr>
                <a:solidFill>
                  <a:schemeClr val="bg1">
                    <a:lumMod val="50000"/>
                  </a:schemeClr>
                </a:solidFill>
              </a:defRPr>
            </a:lvl5pPr>
            <a:lvl6pPr marL="1285875" indent="0">
              <a:buNone/>
              <a:defRPr/>
            </a:lvl6pPr>
            <a:lvl7pPr marL="1543050" indent="0">
              <a:buNone/>
              <a:defRPr/>
            </a:lvl7pPr>
            <a:lvl8pPr marL="1800225" indent="0">
              <a:buNone/>
              <a:defRPr/>
            </a:lvl8pPr>
            <a:lvl9pPr marL="2057400" indent="0">
              <a:buNone/>
              <a:defRPr/>
            </a:lvl9pPr>
          </a:lstStyle>
          <a:p>
            <a:pPr marL="0" lvl="0" indent="0" algn="l" defTabSz="514350" rtl="0" eaLnBrk="1" latinLnBrk="0" hangingPunct="1">
              <a:lnSpc>
                <a:spcPct val="70000"/>
              </a:lnSpc>
              <a:spcBef>
                <a:spcPts val="563"/>
              </a:spcBef>
              <a:buFont typeface="Arial" panose="020B0604020202020204" pitchFamily="34" charset="0"/>
              <a:buNone/>
            </a:pPr>
            <a:r>
              <a:rPr lang="en-US" dirty="0"/>
              <a:t>Click to edit Master text styles level</a:t>
            </a:r>
          </a:p>
        </p:txBody>
      </p:sp>
      <p:sp>
        <p:nvSpPr>
          <p:cNvPr id="18" name="Text Placeholder 6"/>
          <p:cNvSpPr>
            <a:spLocks noGrp="1"/>
          </p:cNvSpPr>
          <p:nvPr>
            <p:ph type="body" sz="quarter" idx="12" hasCustomPrompt="1"/>
          </p:nvPr>
        </p:nvSpPr>
        <p:spPr>
          <a:xfrm>
            <a:off x="400277" y="427704"/>
            <a:ext cx="6231391" cy="249052"/>
          </a:xfrm>
          <a:prstGeom prst="rect">
            <a:avLst/>
          </a:prstGeom>
        </p:spPr>
        <p:txBody>
          <a:bodyPr anchor="ctr">
            <a:noAutofit/>
          </a:bodyPr>
          <a:lstStyle>
            <a:lvl1pPr marL="0" indent="0" algn="l" defTabSz="514304" rtl="0" eaLnBrk="1" latinLnBrk="0" hangingPunct="1">
              <a:lnSpc>
                <a:spcPct val="90000"/>
              </a:lnSpc>
              <a:spcBef>
                <a:spcPts val="750"/>
              </a:spcBef>
              <a:buFont typeface="Arial" panose="020B0604020202020204" pitchFamily="34" charset="0"/>
              <a:buNone/>
              <a:defRPr lang="en-US" sz="1200" kern="1200" dirty="0">
                <a:solidFill>
                  <a:schemeClr val="accent1"/>
                </a:solidFill>
                <a:latin typeface="Lato Light" panose="020F0502020204030203" pitchFamily="34" charset="0"/>
                <a:ea typeface="Lato Light" panose="020F0502020204030203" pitchFamily="34" charset="0"/>
                <a:cs typeface="Lato Light" panose="020F0502020204030203" pitchFamily="34" charset="0"/>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marL="1028700" indent="0" algn="l">
              <a:buNone/>
              <a:defRPr>
                <a:solidFill>
                  <a:schemeClr val="bg1">
                    <a:lumMod val="50000"/>
                  </a:schemeClr>
                </a:solidFill>
              </a:defRPr>
            </a:lvl5pPr>
            <a:lvl6pPr marL="1285875" indent="0">
              <a:buNone/>
              <a:defRPr/>
            </a:lvl6pPr>
            <a:lvl7pPr marL="1543050" indent="0">
              <a:buNone/>
              <a:defRPr/>
            </a:lvl7pPr>
            <a:lvl8pPr marL="1800225" indent="0">
              <a:buNone/>
              <a:defRPr/>
            </a:lvl8pPr>
            <a:lvl9pPr marL="2057400" indent="0">
              <a:buNone/>
              <a:defRPr/>
            </a:lvl9pPr>
          </a:lstStyle>
          <a:p>
            <a:pPr marL="0" lvl="0" indent="0" algn="l" defTabSz="514350" rtl="0" eaLnBrk="1" latinLnBrk="0" hangingPunct="1">
              <a:lnSpc>
                <a:spcPct val="70000"/>
              </a:lnSpc>
              <a:spcBef>
                <a:spcPts val="563"/>
              </a:spcBef>
              <a:buFont typeface="Arial" panose="020B0604020202020204" pitchFamily="34" charset="0"/>
              <a:buNone/>
            </a:pPr>
            <a:r>
              <a:rPr lang="en-US" dirty="0"/>
              <a:t>Click to edit Master text styles level</a:t>
            </a:r>
          </a:p>
        </p:txBody>
      </p:sp>
      <p:grpSp>
        <p:nvGrpSpPr>
          <p:cNvPr id="6" name="Group 5"/>
          <p:cNvGrpSpPr/>
          <p:nvPr userDrawn="1"/>
        </p:nvGrpSpPr>
        <p:grpSpPr>
          <a:xfrm>
            <a:off x="198566" y="6504026"/>
            <a:ext cx="132125" cy="173867"/>
            <a:chOff x="4328868" y="5502988"/>
            <a:chExt cx="500307" cy="493774"/>
          </a:xfrm>
          <a:solidFill>
            <a:schemeClr val="bg1">
              <a:lumMod val="75000"/>
            </a:schemeClr>
          </a:solidFill>
        </p:grpSpPr>
        <p:sp>
          <p:nvSpPr>
            <p:cNvPr id="7" name="Freeform 6">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grpFill/>
            <a:ln>
              <a:noFill/>
            </a:ln>
          </p:spPr>
          <p:txBody>
            <a:bodyPr vert="horz" wrap="square" lIns="91440" tIns="45720" rIns="91440" bIns="45720" numCol="1" anchor="t" anchorCtr="0" compatLnSpc="1">
              <a:prstTxWarp prst="textNoShape">
                <a:avLst/>
              </a:prstTxWarp>
            </a:bodyPr>
            <a:lstStyle/>
            <a:p>
              <a:pPr defTabSz="685800"/>
              <a:endParaRPr lang="id-ID" sz="1350" dirty="0">
                <a:solidFill>
                  <a:srgbClr val="FFFFFF"/>
                </a:solidFill>
                <a:latin typeface="Lato" panose="020F0502020204030203" pitchFamily="34" charset="0"/>
              </a:endParaRPr>
            </a:p>
          </p:txBody>
        </p:sp>
        <p:sp>
          <p:nvSpPr>
            <p:cNvPr id="8" name="Freeform 7">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grpFill/>
            <a:ln>
              <a:noFill/>
            </a:ln>
          </p:spPr>
          <p:txBody>
            <a:bodyPr vert="horz" wrap="square" lIns="91440" tIns="45720" rIns="91440" bIns="45720" numCol="1" anchor="t" anchorCtr="0" compatLnSpc="1">
              <a:prstTxWarp prst="textNoShape">
                <a:avLst/>
              </a:prstTxWarp>
            </a:bodyPr>
            <a:lstStyle/>
            <a:p>
              <a:pPr defTabSz="685800"/>
              <a:endParaRPr lang="id-ID" sz="1350" dirty="0">
                <a:solidFill>
                  <a:srgbClr val="FFFFFF"/>
                </a:solidFill>
                <a:latin typeface="Lato" panose="020F0502020204030203" pitchFamily="34" charset="0"/>
              </a:endParaRPr>
            </a:p>
          </p:txBody>
        </p:sp>
      </p:grpSp>
      <p:grpSp>
        <p:nvGrpSpPr>
          <p:cNvPr id="9" name="Group 8"/>
          <p:cNvGrpSpPr/>
          <p:nvPr userDrawn="1"/>
        </p:nvGrpSpPr>
        <p:grpSpPr>
          <a:xfrm flipH="1">
            <a:off x="381105" y="6504026"/>
            <a:ext cx="132125" cy="173867"/>
            <a:chOff x="4328868" y="5502988"/>
            <a:chExt cx="500307" cy="493774"/>
          </a:xfrm>
          <a:solidFill>
            <a:schemeClr val="bg1">
              <a:lumMod val="75000"/>
            </a:schemeClr>
          </a:solidFill>
        </p:grpSpPr>
        <p:sp>
          <p:nvSpPr>
            <p:cNvPr id="10" name="Freeform 9">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grpFill/>
            <a:ln>
              <a:noFill/>
            </a:ln>
          </p:spPr>
          <p:txBody>
            <a:bodyPr vert="horz" wrap="square" lIns="91440" tIns="45720" rIns="91440" bIns="45720" numCol="1" anchor="t" anchorCtr="0" compatLnSpc="1">
              <a:prstTxWarp prst="textNoShape">
                <a:avLst/>
              </a:prstTxWarp>
            </a:bodyPr>
            <a:lstStyle/>
            <a:p>
              <a:pPr defTabSz="685800"/>
              <a:endParaRPr lang="id-ID" sz="1350" dirty="0">
                <a:solidFill>
                  <a:srgbClr val="FFFFFF"/>
                </a:solidFill>
                <a:latin typeface="Lato" panose="020F0502020204030203" pitchFamily="34" charset="0"/>
              </a:endParaRPr>
            </a:p>
          </p:txBody>
        </p:sp>
        <p:sp>
          <p:nvSpPr>
            <p:cNvPr id="11" name="Freeform 10">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grpFill/>
            <a:ln>
              <a:noFill/>
            </a:ln>
          </p:spPr>
          <p:txBody>
            <a:bodyPr vert="horz" wrap="square" lIns="91440" tIns="45720" rIns="91440" bIns="45720" numCol="1" anchor="t" anchorCtr="0" compatLnSpc="1">
              <a:prstTxWarp prst="textNoShape">
                <a:avLst/>
              </a:prstTxWarp>
            </a:bodyPr>
            <a:lstStyle/>
            <a:p>
              <a:pPr defTabSz="685800"/>
              <a:endParaRPr lang="id-ID" sz="1350" dirty="0">
                <a:solidFill>
                  <a:srgbClr val="FFFFFF"/>
                </a:solidFill>
                <a:latin typeface="Lato" panose="020F0502020204030203" pitchFamily="34" charset="0"/>
              </a:endParaRPr>
            </a:p>
          </p:txBody>
        </p:sp>
      </p:grpSp>
      <p:sp>
        <p:nvSpPr>
          <p:cNvPr id="12" name="Rectangle 11"/>
          <p:cNvSpPr/>
          <p:nvPr userDrawn="1"/>
        </p:nvSpPr>
        <p:spPr>
          <a:xfrm>
            <a:off x="2829988" y="6350367"/>
            <a:ext cx="3484025" cy="346222"/>
          </a:xfrm>
          <a:prstGeom prst="rect">
            <a:avLst/>
          </a:prstGeom>
        </p:spPr>
        <p:txBody>
          <a:bodyPr wrap="square" lIns="68553" tIns="34277" rIns="68553" bIns="34277">
            <a:spAutoFit/>
          </a:bodyPr>
          <a:lstStyle/>
          <a:p>
            <a:pPr algn="ctr" defTabSz="685800"/>
            <a:r>
              <a:rPr lang="id-ID" sz="1050" b="1" dirty="0">
                <a:solidFill>
                  <a:srgbClr val="111111">
                    <a:lumMod val="50000"/>
                    <a:lumOff val="50000"/>
                  </a:srgbClr>
                </a:solidFill>
                <a:latin typeface="Lato Thin" panose="020F0502020204030203" pitchFamily="34" charset="0"/>
                <a:ea typeface="Lato Thin" panose="020F0502020204030203" pitchFamily="34" charset="0"/>
                <a:cs typeface="Lato Thin" panose="020F0502020204030203" pitchFamily="34" charset="0"/>
              </a:rPr>
              <a:t>www.companyname.com</a:t>
            </a:r>
          </a:p>
          <a:p>
            <a:pPr algn="ctr" defTabSz="685800"/>
            <a:r>
              <a:rPr lang="en-US" sz="750" dirty="0">
                <a:solidFill>
                  <a:srgbClr val="FFFFFF">
                    <a:lumMod val="75000"/>
                  </a:srgbClr>
                </a:solidFill>
                <a:latin typeface="Lato Regular" panose="020F0502020204030203" pitchFamily="34" charset="0"/>
                <a:ea typeface="Lato Regular" panose="020F0502020204030203" pitchFamily="34" charset="0"/>
                <a:cs typeface="Lato Regular" panose="020F0502020204030203" pitchFamily="34" charset="0"/>
              </a:rPr>
              <a:t>© 2016 </a:t>
            </a:r>
            <a:r>
              <a:rPr lang="id-ID" sz="750" dirty="0">
                <a:solidFill>
                  <a:srgbClr val="FFFFFF">
                    <a:lumMod val="75000"/>
                  </a:srgbClr>
                </a:solidFill>
                <a:latin typeface="Lato Regular" panose="020F0502020204030203" pitchFamily="34" charset="0"/>
                <a:ea typeface="Lato Regular" panose="020F0502020204030203" pitchFamily="34" charset="0"/>
                <a:cs typeface="Lato Regular" panose="020F0502020204030203" pitchFamily="34" charset="0"/>
              </a:rPr>
              <a:t>PowerPoint Multipurpose Theme</a:t>
            </a:r>
            <a:r>
              <a:rPr lang="en-US" sz="750" dirty="0">
                <a:solidFill>
                  <a:srgbClr val="FFFFFF">
                    <a:lumMod val="75000"/>
                  </a:srgbClr>
                </a:solidFill>
                <a:latin typeface="Lato Regular" panose="020F0502020204030203" pitchFamily="34" charset="0"/>
                <a:ea typeface="Lato Regular" panose="020F0502020204030203" pitchFamily="34" charset="0"/>
                <a:cs typeface="Lato Regular" panose="020F0502020204030203" pitchFamily="34" charset="0"/>
              </a:rPr>
              <a:t>. All Rights Reserved.</a:t>
            </a:r>
            <a:endParaRPr lang="id-ID" sz="750" dirty="0">
              <a:solidFill>
                <a:srgbClr val="FFFFFF">
                  <a:lumMod val="75000"/>
                </a:srgbClr>
              </a:solidFill>
              <a:latin typeface="Lato Regular" panose="020F0502020204030203" pitchFamily="34" charset="0"/>
              <a:ea typeface="Lato Regular" panose="020F0502020204030203" pitchFamily="34" charset="0"/>
              <a:cs typeface="Lato Regular" panose="020F0502020204030203" pitchFamily="34" charset="0"/>
            </a:endParaRPr>
          </a:p>
        </p:txBody>
      </p:sp>
      <p:cxnSp>
        <p:nvCxnSpPr>
          <p:cNvPr id="13" name="Straight Connector 12"/>
          <p:cNvCxnSpPr/>
          <p:nvPr userDrawn="1"/>
        </p:nvCxnSpPr>
        <p:spPr>
          <a:xfrm>
            <a:off x="0" y="6335427"/>
            <a:ext cx="9144000" cy="0"/>
          </a:xfrm>
          <a:prstGeom prst="line">
            <a:avLst/>
          </a:prstGeom>
          <a:ln w="19050">
            <a:solidFill>
              <a:schemeClr val="tx2">
                <a:lumMod val="95000"/>
              </a:schemeClr>
            </a:solidFill>
          </a:ln>
        </p:spPr>
        <p:style>
          <a:lnRef idx="1">
            <a:schemeClr val="accent1"/>
          </a:lnRef>
          <a:fillRef idx="0">
            <a:schemeClr val="accent1"/>
          </a:fillRef>
          <a:effectRef idx="0">
            <a:schemeClr val="accent1"/>
          </a:effectRef>
          <a:fontRef idx="minor">
            <a:schemeClr val="tx1"/>
          </a:fontRef>
        </p:style>
      </p:cxnSp>
      <p:sp>
        <p:nvSpPr>
          <p:cNvPr id="14" name="Oval 13"/>
          <p:cNvSpPr/>
          <p:nvPr userDrawn="1"/>
        </p:nvSpPr>
        <p:spPr>
          <a:xfrm>
            <a:off x="8608596" y="6162241"/>
            <a:ext cx="241002" cy="321336"/>
          </a:xfrm>
          <a:prstGeom prst="ellipse">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lIns="34283" tIns="17142" rIns="34283" bIns="17142" rtlCol="0" anchor="ctr"/>
          <a:lstStyle/>
          <a:p>
            <a:pPr algn="ctr" defTabSz="685800"/>
            <a:endParaRPr lang="en-US" sz="1350" dirty="0">
              <a:solidFill>
                <a:srgbClr val="FFFFFF"/>
              </a:solidFill>
              <a:latin typeface="Lato" panose="020F0502020204030203" pitchFamily="34" charset="0"/>
            </a:endParaRPr>
          </a:p>
        </p:txBody>
      </p:sp>
      <p:sp>
        <p:nvSpPr>
          <p:cNvPr id="15" name="TextBox 14"/>
          <p:cNvSpPr txBox="1"/>
          <p:nvPr userDrawn="1"/>
        </p:nvSpPr>
        <p:spPr>
          <a:xfrm>
            <a:off x="8602581" y="6219262"/>
            <a:ext cx="242641" cy="173098"/>
          </a:xfrm>
          <a:prstGeom prst="rect">
            <a:avLst/>
          </a:prstGeom>
          <a:noFill/>
        </p:spPr>
        <p:txBody>
          <a:bodyPr wrap="none" lIns="68553" tIns="34277" rIns="68553" bIns="34277" rtlCol="0">
            <a:spAutoFit/>
          </a:bodyPr>
          <a:lstStyle/>
          <a:p>
            <a:pPr algn="ctr" defTabSz="685800"/>
            <a:fld id="{260E2A6B-A809-4840-BF14-8648BC0BDF87}" type="slidenum">
              <a:rPr lang="id-ID" sz="675">
                <a:solidFill>
                  <a:srgbClr val="FFFFFF"/>
                </a:solidFill>
                <a:latin typeface="Lato Regular" panose="020F0502020204030203" pitchFamily="34" charset="0"/>
                <a:ea typeface="Lato Regular" panose="020F0502020204030203" pitchFamily="34" charset="0"/>
                <a:cs typeface="Lato Regular" panose="020F0502020204030203" pitchFamily="34" charset="0"/>
              </a:rPr>
              <a:pPr algn="ctr" defTabSz="685800"/>
              <a:t>‹#›</a:t>
            </a:fld>
            <a:endParaRPr lang="id-ID" sz="1050" dirty="0">
              <a:solidFill>
                <a:srgbClr val="FFFFFF"/>
              </a:solidFill>
              <a:latin typeface="Lato Regular" panose="020F0502020204030203" pitchFamily="34" charset="0"/>
              <a:ea typeface="Lato Regular" panose="020F0502020204030203" pitchFamily="34" charset="0"/>
              <a:cs typeface="Lato Regular" panose="020F0502020204030203" pitchFamily="34" charset="0"/>
            </a:endParaRPr>
          </a:p>
        </p:txBody>
      </p:sp>
    </p:spTree>
    <p:extLst>
      <p:ext uri="{BB962C8B-B14F-4D97-AF65-F5344CB8AC3E}">
        <p14:creationId xmlns:p14="http://schemas.microsoft.com/office/powerpoint/2010/main" val="339209182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userDrawn="1">
  <p:cSld name="Contact Us type 2">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4203700" y="0"/>
            <a:ext cx="4940300" cy="6858000"/>
          </a:xfrm>
          <a:prstGeom prst="rect">
            <a:avLst/>
          </a:prstGeom>
        </p:spPr>
        <p:txBody>
          <a:bodyPr lIns="91422" tIns="45711" rIns="91422" bIns="45711" anchor="ctr">
            <a:normAutofit/>
          </a:bodyPr>
          <a:lstStyle>
            <a:lvl1pPr marL="0" indent="0" algn="ctr">
              <a:buNone/>
              <a:defRPr sz="1000" baseline="0">
                <a:solidFill>
                  <a:schemeClr val="bg1">
                    <a:lumMod val="65000"/>
                  </a:schemeClr>
                </a:solidFill>
                <a:latin typeface="Lato" panose="020F0502020204030203" pitchFamily="34" charset="0"/>
                <a:cs typeface="Lato" panose="020F0502020204030203" pitchFamily="34" charset="0"/>
              </a:defRPr>
            </a:lvl1pPr>
          </a:lstStyle>
          <a:p>
            <a:r>
              <a:rPr lang="en-US" dirty="0"/>
              <a:t>Insert image</a:t>
            </a:r>
          </a:p>
        </p:txBody>
      </p:sp>
      <p:grpSp>
        <p:nvGrpSpPr>
          <p:cNvPr id="3" name="Group 2"/>
          <p:cNvGrpSpPr/>
          <p:nvPr userDrawn="1"/>
        </p:nvGrpSpPr>
        <p:grpSpPr>
          <a:xfrm>
            <a:off x="198566" y="6504026"/>
            <a:ext cx="132125" cy="173867"/>
            <a:chOff x="4328868" y="5502988"/>
            <a:chExt cx="500307" cy="493774"/>
          </a:xfrm>
          <a:solidFill>
            <a:schemeClr val="bg1">
              <a:lumMod val="75000"/>
            </a:schemeClr>
          </a:solidFill>
        </p:grpSpPr>
        <p:sp>
          <p:nvSpPr>
            <p:cNvPr id="4" name="Freeform 3">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grpFill/>
            <a:ln>
              <a:noFill/>
            </a:ln>
          </p:spPr>
          <p:txBody>
            <a:bodyPr vert="horz" wrap="square" lIns="91440" tIns="45720" rIns="91440" bIns="45720" numCol="1" anchor="t" anchorCtr="0" compatLnSpc="1">
              <a:prstTxWarp prst="textNoShape">
                <a:avLst/>
              </a:prstTxWarp>
            </a:bodyPr>
            <a:lstStyle/>
            <a:p>
              <a:pPr defTabSz="685800"/>
              <a:endParaRPr lang="id-ID" sz="1350" dirty="0">
                <a:solidFill>
                  <a:srgbClr val="FFFFFF"/>
                </a:solidFill>
                <a:latin typeface="Lato" panose="020F0502020204030203" pitchFamily="34" charset="0"/>
              </a:endParaRPr>
            </a:p>
          </p:txBody>
        </p:sp>
        <p:sp>
          <p:nvSpPr>
            <p:cNvPr id="6" name="Freeform 5">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grpFill/>
            <a:ln>
              <a:noFill/>
            </a:ln>
          </p:spPr>
          <p:txBody>
            <a:bodyPr vert="horz" wrap="square" lIns="91440" tIns="45720" rIns="91440" bIns="45720" numCol="1" anchor="t" anchorCtr="0" compatLnSpc="1">
              <a:prstTxWarp prst="textNoShape">
                <a:avLst/>
              </a:prstTxWarp>
            </a:bodyPr>
            <a:lstStyle/>
            <a:p>
              <a:pPr defTabSz="685800"/>
              <a:endParaRPr lang="id-ID" sz="1350" dirty="0">
                <a:solidFill>
                  <a:srgbClr val="FFFFFF"/>
                </a:solidFill>
                <a:latin typeface="Lato" panose="020F0502020204030203" pitchFamily="34" charset="0"/>
              </a:endParaRPr>
            </a:p>
          </p:txBody>
        </p:sp>
      </p:grpSp>
      <p:grpSp>
        <p:nvGrpSpPr>
          <p:cNvPr id="7" name="Group 6"/>
          <p:cNvGrpSpPr/>
          <p:nvPr userDrawn="1"/>
        </p:nvGrpSpPr>
        <p:grpSpPr>
          <a:xfrm flipH="1">
            <a:off x="381105" y="6504026"/>
            <a:ext cx="132125" cy="173867"/>
            <a:chOff x="4328868" y="5502988"/>
            <a:chExt cx="500307" cy="493774"/>
          </a:xfrm>
          <a:solidFill>
            <a:schemeClr val="bg1">
              <a:lumMod val="75000"/>
            </a:schemeClr>
          </a:solidFill>
        </p:grpSpPr>
        <p:sp>
          <p:nvSpPr>
            <p:cNvPr id="8" name="Freeform 7">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grpFill/>
            <a:ln>
              <a:noFill/>
            </a:ln>
          </p:spPr>
          <p:txBody>
            <a:bodyPr vert="horz" wrap="square" lIns="91440" tIns="45720" rIns="91440" bIns="45720" numCol="1" anchor="t" anchorCtr="0" compatLnSpc="1">
              <a:prstTxWarp prst="textNoShape">
                <a:avLst/>
              </a:prstTxWarp>
            </a:bodyPr>
            <a:lstStyle/>
            <a:p>
              <a:pPr defTabSz="685800"/>
              <a:endParaRPr lang="id-ID" sz="1350" dirty="0">
                <a:solidFill>
                  <a:srgbClr val="FFFFFF"/>
                </a:solidFill>
                <a:latin typeface="Lato" panose="020F0502020204030203" pitchFamily="34" charset="0"/>
              </a:endParaRPr>
            </a:p>
          </p:txBody>
        </p:sp>
        <p:sp>
          <p:nvSpPr>
            <p:cNvPr id="9" name="Freeform 8">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grpFill/>
            <a:ln>
              <a:noFill/>
            </a:ln>
          </p:spPr>
          <p:txBody>
            <a:bodyPr vert="horz" wrap="square" lIns="91440" tIns="45720" rIns="91440" bIns="45720" numCol="1" anchor="t" anchorCtr="0" compatLnSpc="1">
              <a:prstTxWarp prst="textNoShape">
                <a:avLst/>
              </a:prstTxWarp>
            </a:bodyPr>
            <a:lstStyle/>
            <a:p>
              <a:pPr defTabSz="685800"/>
              <a:endParaRPr lang="id-ID" sz="1350" dirty="0">
                <a:solidFill>
                  <a:srgbClr val="FFFFFF"/>
                </a:solidFill>
                <a:latin typeface="Lato" panose="020F0502020204030203" pitchFamily="34" charset="0"/>
              </a:endParaRPr>
            </a:p>
          </p:txBody>
        </p:sp>
      </p:grpSp>
      <p:sp>
        <p:nvSpPr>
          <p:cNvPr id="10" name="Rectangle 9"/>
          <p:cNvSpPr/>
          <p:nvPr userDrawn="1"/>
        </p:nvSpPr>
        <p:spPr>
          <a:xfrm>
            <a:off x="2829988" y="6350367"/>
            <a:ext cx="3484025" cy="346222"/>
          </a:xfrm>
          <a:prstGeom prst="rect">
            <a:avLst/>
          </a:prstGeom>
        </p:spPr>
        <p:txBody>
          <a:bodyPr wrap="square" lIns="68553" tIns="34277" rIns="68553" bIns="34277">
            <a:spAutoFit/>
          </a:bodyPr>
          <a:lstStyle/>
          <a:p>
            <a:pPr algn="ctr" defTabSz="685800"/>
            <a:r>
              <a:rPr lang="id-ID" sz="1050" b="1" dirty="0">
                <a:solidFill>
                  <a:srgbClr val="111111">
                    <a:lumMod val="50000"/>
                    <a:lumOff val="50000"/>
                  </a:srgbClr>
                </a:solidFill>
                <a:latin typeface="Lato Thin" panose="020F0502020204030203" pitchFamily="34" charset="0"/>
                <a:ea typeface="Lato Thin" panose="020F0502020204030203" pitchFamily="34" charset="0"/>
                <a:cs typeface="Lato Thin" panose="020F0502020204030203" pitchFamily="34" charset="0"/>
              </a:rPr>
              <a:t>www.companyname.com</a:t>
            </a:r>
          </a:p>
          <a:p>
            <a:pPr algn="ctr" defTabSz="685800"/>
            <a:r>
              <a:rPr lang="en-US" sz="750" dirty="0">
                <a:solidFill>
                  <a:srgbClr val="FFFFFF">
                    <a:lumMod val="75000"/>
                  </a:srgbClr>
                </a:solidFill>
                <a:latin typeface="Lato Regular" panose="020F0502020204030203" pitchFamily="34" charset="0"/>
                <a:ea typeface="Lato Regular" panose="020F0502020204030203" pitchFamily="34" charset="0"/>
                <a:cs typeface="Lato Regular" panose="020F0502020204030203" pitchFamily="34" charset="0"/>
              </a:rPr>
              <a:t>© 2016 </a:t>
            </a:r>
            <a:r>
              <a:rPr lang="id-ID" sz="750" dirty="0">
                <a:solidFill>
                  <a:srgbClr val="FFFFFF">
                    <a:lumMod val="75000"/>
                  </a:srgbClr>
                </a:solidFill>
                <a:latin typeface="Lato Regular" panose="020F0502020204030203" pitchFamily="34" charset="0"/>
                <a:ea typeface="Lato Regular" panose="020F0502020204030203" pitchFamily="34" charset="0"/>
                <a:cs typeface="Lato Regular" panose="020F0502020204030203" pitchFamily="34" charset="0"/>
              </a:rPr>
              <a:t>PowerPoint Multipurpose Theme</a:t>
            </a:r>
            <a:r>
              <a:rPr lang="en-US" sz="750" dirty="0">
                <a:solidFill>
                  <a:srgbClr val="FFFFFF">
                    <a:lumMod val="75000"/>
                  </a:srgbClr>
                </a:solidFill>
                <a:latin typeface="Lato Regular" panose="020F0502020204030203" pitchFamily="34" charset="0"/>
                <a:ea typeface="Lato Regular" panose="020F0502020204030203" pitchFamily="34" charset="0"/>
                <a:cs typeface="Lato Regular" panose="020F0502020204030203" pitchFamily="34" charset="0"/>
              </a:rPr>
              <a:t>. All Rights Reserved.</a:t>
            </a:r>
            <a:endParaRPr lang="id-ID" sz="750" dirty="0">
              <a:solidFill>
                <a:srgbClr val="FFFFFF">
                  <a:lumMod val="75000"/>
                </a:srgbClr>
              </a:solidFill>
              <a:latin typeface="Lato Regular" panose="020F0502020204030203" pitchFamily="34" charset="0"/>
              <a:ea typeface="Lato Regular" panose="020F0502020204030203" pitchFamily="34" charset="0"/>
              <a:cs typeface="Lato Regular" panose="020F0502020204030203" pitchFamily="34" charset="0"/>
            </a:endParaRPr>
          </a:p>
        </p:txBody>
      </p:sp>
      <p:cxnSp>
        <p:nvCxnSpPr>
          <p:cNvPr id="11" name="Straight Connector 10"/>
          <p:cNvCxnSpPr/>
          <p:nvPr userDrawn="1"/>
        </p:nvCxnSpPr>
        <p:spPr>
          <a:xfrm>
            <a:off x="0" y="6335427"/>
            <a:ext cx="9144000" cy="0"/>
          </a:xfrm>
          <a:prstGeom prst="line">
            <a:avLst/>
          </a:prstGeom>
          <a:ln w="19050">
            <a:solidFill>
              <a:schemeClr val="tx2">
                <a:lumMod val="95000"/>
              </a:schemeClr>
            </a:solidFill>
          </a:ln>
        </p:spPr>
        <p:style>
          <a:lnRef idx="1">
            <a:schemeClr val="accent1"/>
          </a:lnRef>
          <a:fillRef idx="0">
            <a:schemeClr val="accent1"/>
          </a:fillRef>
          <a:effectRef idx="0">
            <a:schemeClr val="accent1"/>
          </a:effectRef>
          <a:fontRef idx="minor">
            <a:schemeClr val="tx1"/>
          </a:fontRef>
        </p:style>
      </p:cxnSp>
      <p:sp>
        <p:nvSpPr>
          <p:cNvPr id="12" name="Oval 11"/>
          <p:cNvSpPr/>
          <p:nvPr userDrawn="1"/>
        </p:nvSpPr>
        <p:spPr>
          <a:xfrm>
            <a:off x="8608596" y="6162241"/>
            <a:ext cx="241002" cy="321336"/>
          </a:xfrm>
          <a:prstGeom prst="ellipse">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lIns="34283" tIns="17142" rIns="34283" bIns="17142" rtlCol="0" anchor="ctr"/>
          <a:lstStyle/>
          <a:p>
            <a:pPr algn="ctr" defTabSz="685800"/>
            <a:endParaRPr lang="en-US" sz="1350" dirty="0">
              <a:solidFill>
                <a:srgbClr val="FFFFFF"/>
              </a:solidFill>
              <a:latin typeface="Lato" panose="020F0502020204030203" pitchFamily="34" charset="0"/>
            </a:endParaRPr>
          </a:p>
        </p:txBody>
      </p:sp>
      <p:sp>
        <p:nvSpPr>
          <p:cNvPr id="13" name="TextBox 12"/>
          <p:cNvSpPr txBox="1"/>
          <p:nvPr userDrawn="1"/>
        </p:nvSpPr>
        <p:spPr>
          <a:xfrm>
            <a:off x="8602581" y="6219262"/>
            <a:ext cx="242641" cy="173098"/>
          </a:xfrm>
          <a:prstGeom prst="rect">
            <a:avLst/>
          </a:prstGeom>
          <a:noFill/>
        </p:spPr>
        <p:txBody>
          <a:bodyPr wrap="none" lIns="68553" tIns="34277" rIns="68553" bIns="34277" rtlCol="0">
            <a:spAutoFit/>
          </a:bodyPr>
          <a:lstStyle/>
          <a:p>
            <a:pPr algn="ctr" defTabSz="685800"/>
            <a:fld id="{260E2A6B-A809-4840-BF14-8648BC0BDF87}" type="slidenum">
              <a:rPr lang="id-ID" sz="675">
                <a:solidFill>
                  <a:srgbClr val="FFFFFF"/>
                </a:solidFill>
                <a:latin typeface="Lato Regular" panose="020F0502020204030203" pitchFamily="34" charset="0"/>
                <a:ea typeface="Lato Regular" panose="020F0502020204030203" pitchFamily="34" charset="0"/>
                <a:cs typeface="Lato Regular" panose="020F0502020204030203" pitchFamily="34" charset="0"/>
              </a:rPr>
              <a:pPr algn="ctr" defTabSz="685800"/>
              <a:t>‹#›</a:t>
            </a:fld>
            <a:endParaRPr lang="id-ID" sz="1050" dirty="0">
              <a:solidFill>
                <a:srgbClr val="FFFFFF"/>
              </a:solidFill>
              <a:latin typeface="Lato Regular" panose="020F0502020204030203" pitchFamily="34" charset="0"/>
              <a:ea typeface="Lato Regular" panose="020F0502020204030203" pitchFamily="34" charset="0"/>
              <a:cs typeface="Lato Regular" panose="020F0502020204030203" pitchFamily="34" charset="0"/>
            </a:endParaRPr>
          </a:p>
        </p:txBody>
      </p:sp>
      <p:sp>
        <p:nvSpPr>
          <p:cNvPr id="14" name="Title 1"/>
          <p:cNvSpPr>
            <a:spLocks noGrp="1"/>
          </p:cNvSpPr>
          <p:nvPr>
            <p:ph type="title"/>
          </p:nvPr>
        </p:nvSpPr>
        <p:spPr>
          <a:xfrm>
            <a:off x="400278" y="727035"/>
            <a:ext cx="6231391" cy="396235"/>
          </a:xfrm>
          <a:prstGeom prst="rect">
            <a:avLst/>
          </a:prstGeom>
        </p:spPr>
        <p:txBody>
          <a:bodyPr anchor="ctr">
            <a:noAutofit/>
          </a:bodyPr>
          <a:lstStyle>
            <a:lvl1pPr algn="l" defTabSz="514350" rtl="0" eaLnBrk="1" latinLnBrk="0" hangingPunct="1">
              <a:lnSpc>
                <a:spcPct val="90000"/>
              </a:lnSpc>
              <a:spcBef>
                <a:spcPct val="0"/>
              </a:spcBef>
              <a:buNone/>
              <a:defRPr lang="en-US" sz="2700" b="1" kern="1200" dirty="0">
                <a:solidFill>
                  <a:schemeClr val="bg2"/>
                </a:solidFill>
                <a:latin typeface="Lato Regular" panose="020F0502020204030203" pitchFamily="34" charset="0"/>
                <a:ea typeface="Lato Regular" panose="020F0502020204030203" pitchFamily="34" charset="0"/>
                <a:cs typeface="Lato Regular" panose="020F0502020204030203" pitchFamily="34" charset="0"/>
              </a:defRPr>
            </a:lvl1pPr>
          </a:lstStyle>
          <a:p>
            <a:r>
              <a:rPr lang="en-US" dirty="0"/>
              <a:t>Click to edit Master title style</a:t>
            </a:r>
          </a:p>
        </p:txBody>
      </p:sp>
      <p:sp>
        <p:nvSpPr>
          <p:cNvPr id="15" name="Text Placeholder 6"/>
          <p:cNvSpPr>
            <a:spLocks noGrp="1"/>
          </p:cNvSpPr>
          <p:nvPr>
            <p:ph type="body" sz="quarter" idx="11" hasCustomPrompt="1"/>
          </p:nvPr>
        </p:nvSpPr>
        <p:spPr>
          <a:xfrm>
            <a:off x="397907" y="1188297"/>
            <a:ext cx="6255884" cy="228598"/>
          </a:xfrm>
          <a:prstGeom prst="rect">
            <a:avLst/>
          </a:prstGeom>
        </p:spPr>
        <p:txBody>
          <a:bodyPr anchor="ctr">
            <a:noAutofit/>
          </a:bodyPr>
          <a:lstStyle>
            <a:lvl1pPr marL="0" indent="0" algn="l" defTabSz="685800" rtl="0" eaLnBrk="1" latinLnBrk="0" hangingPunct="1">
              <a:lnSpc>
                <a:spcPct val="90000"/>
              </a:lnSpc>
              <a:spcBef>
                <a:spcPts val="750"/>
              </a:spcBef>
              <a:buFont typeface="Arial" panose="020B0604020202020204" pitchFamily="34" charset="0"/>
              <a:buNone/>
              <a:defRPr lang="en-US" sz="1350" kern="1200" dirty="0">
                <a:solidFill>
                  <a:schemeClr val="bg1">
                    <a:lumMod val="50000"/>
                  </a:schemeClr>
                </a:solidFill>
                <a:latin typeface="Lato Light" panose="020F0502020204030203" pitchFamily="34" charset="0"/>
                <a:ea typeface="Lato Light" panose="020F0502020204030203" pitchFamily="34" charset="0"/>
                <a:cs typeface="Lato Light" panose="020F0502020204030203" pitchFamily="34" charset="0"/>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marL="1028700" indent="0" algn="l">
              <a:buNone/>
              <a:defRPr>
                <a:solidFill>
                  <a:schemeClr val="bg1">
                    <a:lumMod val="50000"/>
                  </a:schemeClr>
                </a:solidFill>
              </a:defRPr>
            </a:lvl5pPr>
            <a:lvl6pPr marL="1285875" indent="0">
              <a:buNone/>
              <a:defRPr/>
            </a:lvl6pPr>
            <a:lvl7pPr marL="1543050" indent="0">
              <a:buNone/>
              <a:defRPr/>
            </a:lvl7pPr>
            <a:lvl8pPr marL="1800225" indent="0">
              <a:buNone/>
              <a:defRPr/>
            </a:lvl8pPr>
            <a:lvl9pPr marL="2057400" indent="0">
              <a:buNone/>
              <a:defRPr/>
            </a:lvl9pPr>
          </a:lstStyle>
          <a:p>
            <a:pPr marL="0" lvl="0" indent="0" algn="l" defTabSz="514350" rtl="0" eaLnBrk="1" latinLnBrk="0" hangingPunct="1">
              <a:lnSpc>
                <a:spcPct val="70000"/>
              </a:lnSpc>
              <a:spcBef>
                <a:spcPts val="563"/>
              </a:spcBef>
              <a:buFont typeface="Arial" panose="020B0604020202020204" pitchFamily="34" charset="0"/>
              <a:buNone/>
            </a:pPr>
            <a:r>
              <a:rPr lang="en-US" dirty="0"/>
              <a:t>Click to edit Master text styles level</a:t>
            </a:r>
          </a:p>
        </p:txBody>
      </p:sp>
      <p:sp>
        <p:nvSpPr>
          <p:cNvPr id="16" name="Text Placeholder 6"/>
          <p:cNvSpPr>
            <a:spLocks noGrp="1"/>
          </p:cNvSpPr>
          <p:nvPr>
            <p:ph type="body" sz="quarter" idx="12" hasCustomPrompt="1"/>
          </p:nvPr>
        </p:nvSpPr>
        <p:spPr>
          <a:xfrm>
            <a:off x="400277" y="427704"/>
            <a:ext cx="6231391" cy="249052"/>
          </a:xfrm>
          <a:prstGeom prst="rect">
            <a:avLst/>
          </a:prstGeom>
        </p:spPr>
        <p:txBody>
          <a:bodyPr anchor="ctr">
            <a:noAutofit/>
          </a:bodyPr>
          <a:lstStyle>
            <a:lvl1pPr marL="0" indent="0" algn="l" defTabSz="514304" rtl="0" eaLnBrk="1" latinLnBrk="0" hangingPunct="1">
              <a:lnSpc>
                <a:spcPct val="90000"/>
              </a:lnSpc>
              <a:spcBef>
                <a:spcPts val="750"/>
              </a:spcBef>
              <a:buFont typeface="Arial" panose="020B0604020202020204" pitchFamily="34" charset="0"/>
              <a:buNone/>
              <a:defRPr lang="en-US" sz="1200" kern="1200" dirty="0">
                <a:solidFill>
                  <a:schemeClr val="accent1"/>
                </a:solidFill>
                <a:latin typeface="Lato Light" panose="020F0502020204030203" pitchFamily="34" charset="0"/>
                <a:ea typeface="Lato Light" panose="020F0502020204030203" pitchFamily="34" charset="0"/>
                <a:cs typeface="Lato Light" panose="020F0502020204030203" pitchFamily="34" charset="0"/>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marL="1028700" indent="0" algn="l">
              <a:buNone/>
              <a:defRPr>
                <a:solidFill>
                  <a:schemeClr val="bg1">
                    <a:lumMod val="50000"/>
                  </a:schemeClr>
                </a:solidFill>
              </a:defRPr>
            </a:lvl5pPr>
            <a:lvl6pPr marL="1285875" indent="0">
              <a:buNone/>
              <a:defRPr/>
            </a:lvl6pPr>
            <a:lvl7pPr marL="1543050" indent="0">
              <a:buNone/>
              <a:defRPr/>
            </a:lvl7pPr>
            <a:lvl8pPr marL="1800225" indent="0">
              <a:buNone/>
              <a:defRPr/>
            </a:lvl8pPr>
            <a:lvl9pPr marL="2057400" indent="0">
              <a:buNone/>
              <a:defRPr/>
            </a:lvl9pPr>
          </a:lstStyle>
          <a:p>
            <a:pPr marL="0" lvl="0" indent="0" algn="l" defTabSz="514350" rtl="0" eaLnBrk="1" latinLnBrk="0" hangingPunct="1">
              <a:lnSpc>
                <a:spcPct val="70000"/>
              </a:lnSpc>
              <a:spcBef>
                <a:spcPts val="563"/>
              </a:spcBef>
              <a:buFont typeface="Arial" panose="020B0604020202020204" pitchFamily="34" charset="0"/>
              <a:buNone/>
            </a:pPr>
            <a:r>
              <a:rPr lang="en-US" dirty="0"/>
              <a:t>Click to edit Master text styles level</a:t>
            </a:r>
          </a:p>
        </p:txBody>
      </p:sp>
    </p:spTree>
    <p:extLst>
      <p:ext uri="{BB962C8B-B14F-4D97-AF65-F5344CB8AC3E}">
        <p14:creationId xmlns:p14="http://schemas.microsoft.com/office/powerpoint/2010/main" val="150147927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userDrawn="1">
  <p:cSld name="2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 y="0"/>
            <a:ext cx="9144000" cy="6858000"/>
          </a:xfrm>
          <a:prstGeom prst="rect">
            <a:avLst/>
          </a:prstGeom>
        </p:spPr>
        <p:txBody>
          <a:bodyPr/>
          <a:lstStyle>
            <a:lvl1pPr>
              <a:defRPr>
                <a:latin typeface="Lato" panose="020F0502020204030203" pitchFamily="34" charset="0"/>
              </a:defRPr>
            </a:lvl1pPr>
          </a:lstStyle>
          <a:p>
            <a:endParaRPr lang="en-US" dirty="0"/>
          </a:p>
        </p:txBody>
      </p:sp>
      <p:grpSp>
        <p:nvGrpSpPr>
          <p:cNvPr id="3" name="Group 2"/>
          <p:cNvGrpSpPr/>
          <p:nvPr userDrawn="1"/>
        </p:nvGrpSpPr>
        <p:grpSpPr>
          <a:xfrm>
            <a:off x="198566" y="6504026"/>
            <a:ext cx="132125" cy="173867"/>
            <a:chOff x="4328868" y="5502988"/>
            <a:chExt cx="500307" cy="493774"/>
          </a:xfrm>
          <a:solidFill>
            <a:schemeClr val="bg1">
              <a:lumMod val="75000"/>
            </a:schemeClr>
          </a:solidFill>
        </p:grpSpPr>
        <p:sp>
          <p:nvSpPr>
            <p:cNvPr id="4" name="Freeform 3">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grpFill/>
            <a:ln>
              <a:noFill/>
            </a:ln>
          </p:spPr>
          <p:txBody>
            <a:bodyPr vert="horz" wrap="square" lIns="91440" tIns="45720" rIns="91440" bIns="45720" numCol="1" anchor="t" anchorCtr="0" compatLnSpc="1">
              <a:prstTxWarp prst="textNoShape">
                <a:avLst/>
              </a:prstTxWarp>
            </a:bodyPr>
            <a:lstStyle/>
            <a:p>
              <a:pPr defTabSz="685800"/>
              <a:endParaRPr lang="id-ID" sz="1350" dirty="0">
                <a:solidFill>
                  <a:srgbClr val="FFFFFF"/>
                </a:solidFill>
                <a:latin typeface="Lato" panose="020F0502020204030203" pitchFamily="34" charset="0"/>
              </a:endParaRPr>
            </a:p>
          </p:txBody>
        </p:sp>
        <p:sp>
          <p:nvSpPr>
            <p:cNvPr id="5" name="Freeform 4">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grpFill/>
            <a:ln>
              <a:noFill/>
            </a:ln>
          </p:spPr>
          <p:txBody>
            <a:bodyPr vert="horz" wrap="square" lIns="91440" tIns="45720" rIns="91440" bIns="45720" numCol="1" anchor="t" anchorCtr="0" compatLnSpc="1">
              <a:prstTxWarp prst="textNoShape">
                <a:avLst/>
              </a:prstTxWarp>
            </a:bodyPr>
            <a:lstStyle/>
            <a:p>
              <a:pPr defTabSz="685800"/>
              <a:endParaRPr lang="id-ID" sz="1350" dirty="0">
                <a:solidFill>
                  <a:srgbClr val="FFFFFF"/>
                </a:solidFill>
                <a:latin typeface="Lato" panose="020F0502020204030203" pitchFamily="34" charset="0"/>
              </a:endParaRPr>
            </a:p>
          </p:txBody>
        </p:sp>
      </p:grpSp>
      <p:grpSp>
        <p:nvGrpSpPr>
          <p:cNvPr id="6" name="Group 5"/>
          <p:cNvGrpSpPr/>
          <p:nvPr userDrawn="1"/>
        </p:nvGrpSpPr>
        <p:grpSpPr>
          <a:xfrm flipH="1">
            <a:off x="381105" y="6504026"/>
            <a:ext cx="132125" cy="173867"/>
            <a:chOff x="4328868" y="5502988"/>
            <a:chExt cx="500307" cy="493774"/>
          </a:xfrm>
          <a:solidFill>
            <a:schemeClr val="bg1">
              <a:lumMod val="75000"/>
            </a:schemeClr>
          </a:solidFill>
        </p:grpSpPr>
        <p:sp>
          <p:nvSpPr>
            <p:cNvPr id="8" name="Freeform 7">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grpFill/>
            <a:ln>
              <a:noFill/>
            </a:ln>
          </p:spPr>
          <p:txBody>
            <a:bodyPr vert="horz" wrap="square" lIns="91440" tIns="45720" rIns="91440" bIns="45720" numCol="1" anchor="t" anchorCtr="0" compatLnSpc="1">
              <a:prstTxWarp prst="textNoShape">
                <a:avLst/>
              </a:prstTxWarp>
            </a:bodyPr>
            <a:lstStyle/>
            <a:p>
              <a:pPr defTabSz="685800"/>
              <a:endParaRPr lang="id-ID" sz="1350" dirty="0">
                <a:solidFill>
                  <a:srgbClr val="FFFFFF"/>
                </a:solidFill>
                <a:latin typeface="Lato" panose="020F0502020204030203" pitchFamily="34" charset="0"/>
              </a:endParaRPr>
            </a:p>
          </p:txBody>
        </p:sp>
        <p:sp>
          <p:nvSpPr>
            <p:cNvPr id="9" name="Freeform 8">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grpFill/>
            <a:ln>
              <a:noFill/>
            </a:ln>
          </p:spPr>
          <p:txBody>
            <a:bodyPr vert="horz" wrap="square" lIns="91440" tIns="45720" rIns="91440" bIns="45720" numCol="1" anchor="t" anchorCtr="0" compatLnSpc="1">
              <a:prstTxWarp prst="textNoShape">
                <a:avLst/>
              </a:prstTxWarp>
            </a:bodyPr>
            <a:lstStyle/>
            <a:p>
              <a:pPr defTabSz="685800"/>
              <a:endParaRPr lang="id-ID" sz="1350" dirty="0">
                <a:solidFill>
                  <a:srgbClr val="FFFFFF"/>
                </a:solidFill>
                <a:latin typeface="Lato" panose="020F0502020204030203" pitchFamily="34" charset="0"/>
              </a:endParaRPr>
            </a:p>
          </p:txBody>
        </p:sp>
      </p:grpSp>
      <p:sp>
        <p:nvSpPr>
          <p:cNvPr id="10" name="Rectangle 9"/>
          <p:cNvSpPr/>
          <p:nvPr userDrawn="1"/>
        </p:nvSpPr>
        <p:spPr>
          <a:xfrm>
            <a:off x="2829988" y="6350367"/>
            <a:ext cx="3484025" cy="346222"/>
          </a:xfrm>
          <a:prstGeom prst="rect">
            <a:avLst/>
          </a:prstGeom>
        </p:spPr>
        <p:txBody>
          <a:bodyPr wrap="square" lIns="68553" tIns="34277" rIns="68553" bIns="34277">
            <a:spAutoFit/>
          </a:bodyPr>
          <a:lstStyle/>
          <a:p>
            <a:pPr algn="ctr" defTabSz="685800"/>
            <a:r>
              <a:rPr lang="id-ID" sz="1050" b="1" dirty="0">
                <a:solidFill>
                  <a:srgbClr val="111111">
                    <a:lumMod val="50000"/>
                    <a:lumOff val="50000"/>
                  </a:srgbClr>
                </a:solidFill>
                <a:latin typeface="Lato Thin" panose="020F0502020204030203" pitchFamily="34" charset="0"/>
                <a:ea typeface="Lato Thin" panose="020F0502020204030203" pitchFamily="34" charset="0"/>
                <a:cs typeface="Lato Thin" panose="020F0502020204030203" pitchFamily="34" charset="0"/>
              </a:rPr>
              <a:t>www.companyname.com</a:t>
            </a:r>
          </a:p>
          <a:p>
            <a:pPr algn="ctr" defTabSz="685800"/>
            <a:r>
              <a:rPr lang="en-US" sz="750" dirty="0">
                <a:solidFill>
                  <a:srgbClr val="FFFFFF">
                    <a:lumMod val="75000"/>
                  </a:srgbClr>
                </a:solidFill>
                <a:latin typeface="Lato Regular" panose="020F0502020204030203" pitchFamily="34" charset="0"/>
                <a:ea typeface="Lato Regular" panose="020F0502020204030203" pitchFamily="34" charset="0"/>
                <a:cs typeface="Lato Regular" panose="020F0502020204030203" pitchFamily="34" charset="0"/>
              </a:rPr>
              <a:t>© 2016 </a:t>
            </a:r>
            <a:r>
              <a:rPr lang="id-ID" sz="750" dirty="0">
                <a:solidFill>
                  <a:srgbClr val="FFFFFF">
                    <a:lumMod val="75000"/>
                  </a:srgbClr>
                </a:solidFill>
                <a:latin typeface="Lato Regular" panose="020F0502020204030203" pitchFamily="34" charset="0"/>
                <a:ea typeface="Lato Regular" panose="020F0502020204030203" pitchFamily="34" charset="0"/>
                <a:cs typeface="Lato Regular" panose="020F0502020204030203" pitchFamily="34" charset="0"/>
              </a:rPr>
              <a:t>PowerPoint Multipurpose Theme</a:t>
            </a:r>
            <a:r>
              <a:rPr lang="en-US" sz="750" dirty="0">
                <a:solidFill>
                  <a:srgbClr val="FFFFFF">
                    <a:lumMod val="75000"/>
                  </a:srgbClr>
                </a:solidFill>
                <a:latin typeface="Lato Regular" panose="020F0502020204030203" pitchFamily="34" charset="0"/>
                <a:ea typeface="Lato Regular" panose="020F0502020204030203" pitchFamily="34" charset="0"/>
                <a:cs typeface="Lato Regular" panose="020F0502020204030203" pitchFamily="34" charset="0"/>
              </a:rPr>
              <a:t>. All Rights Reserved.</a:t>
            </a:r>
            <a:endParaRPr lang="id-ID" sz="750" dirty="0">
              <a:solidFill>
                <a:srgbClr val="FFFFFF">
                  <a:lumMod val="75000"/>
                </a:srgbClr>
              </a:solidFill>
              <a:latin typeface="Lato Regular" panose="020F0502020204030203" pitchFamily="34" charset="0"/>
              <a:ea typeface="Lato Regular" panose="020F0502020204030203" pitchFamily="34" charset="0"/>
              <a:cs typeface="Lato Regular" panose="020F0502020204030203" pitchFamily="34" charset="0"/>
            </a:endParaRPr>
          </a:p>
        </p:txBody>
      </p:sp>
      <p:cxnSp>
        <p:nvCxnSpPr>
          <p:cNvPr id="11" name="Straight Connector 10"/>
          <p:cNvCxnSpPr/>
          <p:nvPr userDrawn="1"/>
        </p:nvCxnSpPr>
        <p:spPr>
          <a:xfrm>
            <a:off x="0" y="6335427"/>
            <a:ext cx="9144000" cy="0"/>
          </a:xfrm>
          <a:prstGeom prst="line">
            <a:avLst/>
          </a:prstGeom>
          <a:ln w="19050">
            <a:solidFill>
              <a:schemeClr val="tx2">
                <a:lumMod val="95000"/>
              </a:schemeClr>
            </a:solidFill>
          </a:ln>
        </p:spPr>
        <p:style>
          <a:lnRef idx="1">
            <a:schemeClr val="accent1"/>
          </a:lnRef>
          <a:fillRef idx="0">
            <a:schemeClr val="accent1"/>
          </a:fillRef>
          <a:effectRef idx="0">
            <a:schemeClr val="accent1"/>
          </a:effectRef>
          <a:fontRef idx="minor">
            <a:schemeClr val="tx1"/>
          </a:fontRef>
        </p:style>
      </p:cxnSp>
      <p:sp>
        <p:nvSpPr>
          <p:cNvPr id="12" name="Oval 11"/>
          <p:cNvSpPr/>
          <p:nvPr userDrawn="1"/>
        </p:nvSpPr>
        <p:spPr>
          <a:xfrm>
            <a:off x="8608596" y="6162241"/>
            <a:ext cx="241002" cy="321336"/>
          </a:xfrm>
          <a:prstGeom prst="ellipse">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lIns="34283" tIns="17142" rIns="34283" bIns="17142" rtlCol="0" anchor="ctr"/>
          <a:lstStyle/>
          <a:p>
            <a:pPr algn="ctr" defTabSz="685800"/>
            <a:endParaRPr lang="en-US" sz="1350" dirty="0">
              <a:solidFill>
                <a:srgbClr val="FFFFFF"/>
              </a:solidFill>
              <a:latin typeface="Lato" panose="020F0502020204030203" pitchFamily="34" charset="0"/>
            </a:endParaRPr>
          </a:p>
        </p:txBody>
      </p:sp>
      <p:sp>
        <p:nvSpPr>
          <p:cNvPr id="13" name="TextBox 12"/>
          <p:cNvSpPr txBox="1"/>
          <p:nvPr userDrawn="1"/>
        </p:nvSpPr>
        <p:spPr>
          <a:xfrm>
            <a:off x="8602581" y="6219262"/>
            <a:ext cx="242641" cy="173098"/>
          </a:xfrm>
          <a:prstGeom prst="rect">
            <a:avLst/>
          </a:prstGeom>
          <a:noFill/>
        </p:spPr>
        <p:txBody>
          <a:bodyPr wrap="none" lIns="68553" tIns="34277" rIns="68553" bIns="34277" rtlCol="0">
            <a:spAutoFit/>
          </a:bodyPr>
          <a:lstStyle/>
          <a:p>
            <a:pPr algn="ctr" defTabSz="685800"/>
            <a:fld id="{260E2A6B-A809-4840-BF14-8648BC0BDF87}" type="slidenum">
              <a:rPr lang="id-ID" sz="675">
                <a:solidFill>
                  <a:srgbClr val="FFFFFF"/>
                </a:solidFill>
                <a:latin typeface="Lato Regular" panose="020F0502020204030203" pitchFamily="34" charset="0"/>
                <a:ea typeface="Lato Regular" panose="020F0502020204030203" pitchFamily="34" charset="0"/>
                <a:cs typeface="Lato Regular" panose="020F0502020204030203" pitchFamily="34" charset="0"/>
              </a:rPr>
              <a:pPr algn="ctr" defTabSz="685800"/>
              <a:t>‹#›</a:t>
            </a:fld>
            <a:endParaRPr lang="id-ID" sz="1050" dirty="0">
              <a:solidFill>
                <a:srgbClr val="FFFFFF"/>
              </a:solidFill>
              <a:latin typeface="Lato Regular" panose="020F0502020204030203" pitchFamily="34" charset="0"/>
              <a:ea typeface="Lato Regular" panose="020F0502020204030203" pitchFamily="34" charset="0"/>
              <a:cs typeface="Lato Regular" panose="020F0502020204030203" pitchFamily="34" charset="0"/>
            </a:endParaRPr>
          </a:p>
        </p:txBody>
      </p:sp>
    </p:spTree>
    <p:extLst>
      <p:ext uri="{BB962C8B-B14F-4D97-AF65-F5344CB8AC3E}">
        <p14:creationId xmlns:p14="http://schemas.microsoft.com/office/powerpoint/2010/main" val="420008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A25FB82-4FD2-412E-A6A4-C5BC9029FC7B}" type="datetimeFigureOut">
              <a:rPr lang="en-GB" smtClean="0"/>
              <a:t>14/07/2026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BA812BE-0180-48FF-ABEA-BFAA5B888543}" type="slidenum">
              <a:rPr lang="en-GB" smtClean="0"/>
              <a:t>‹#›</a:t>
            </a:fld>
            <a:endParaRPr lang="en-GB"/>
          </a:p>
        </p:txBody>
      </p:sp>
    </p:spTree>
    <p:extLst>
      <p:ext uri="{BB962C8B-B14F-4D97-AF65-F5344CB8AC3E}">
        <p14:creationId xmlns:p14="http://schemas.microsoft.com/office/powerpoint/2010/main" val="121031728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userDrawn="1">
  <p:cSld name="TEAM MEMBER TYPE 1">
    <p:spTree>
      <p:nvGrpSpPr>
        <p:cNvPr id="1" name=""/>
        <p:cNvGrpSpPr/>
        <p:nvPr/>
      </p:nvGrpSpPr>
      <p:grpSpPr>
        <a:xfrm>
          <a:off x="0" y="0"/>
          <a:ext cx="0" cy="0"/>
          <a:chOff x="0" y="0"/>
          <a:chExt cx="0" cy="0"/>
        </a:xfrm>
      </p:grpSpPr>
      <p:sp>
        <p:nvSpPr>
          <p:cNvPr id="20" name="Rounded Rectangle 19"/>
          <p:cNvSpPr/>
          <p:nvPr userDrawn="1"/>
        </p:nvSpPr>
        <p:spPr>
          <a:xfrm>
            <a:off x="434891" y="1977475"/>
            <a:ext cx="1536700" cy="3627459"/>
          </a:xfrm>
          <a:prstGeom prst="roundRect">
            <a:avLst>
              <a:gd name="adj" fmla="val 1585"/>
            </a:avLst>
          </a:prstGeom>
          <a:solidFill>
            <a:schemeClr val="bg1"/>
          </a:solidFill>
          <a:ln w="6350">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685800"/>
            <a:endParaRPr lang="en-US" sz="3600" dirty="0">
              <a:solidFill>
                <a:srgbClr val="FFFFFF"/>
              </a:solidFill>
              <a:latin typeface="Lato" panose="020F0502020204030203" pitchFamily="34" charset="0"/>
            </a:endParaRPr>
          </a:p>
        </p:txBody>
      </p:sp>
      <p:sp>
        <p:nvSpPr>
          <p:cNvPr id="22" name="Rounded Rectangle 21"/>
          <p:cNvSpPr/>
          <p:nvPr userDrawn="1"/>
        </p:nvSpPr>
        <p:spPr>
          <a:xfrm>
            <a:off x="2117083" y="1977475"/>
            <a:ext cx="1536700" cy="3627459"/>
          </a:xfrm>
          <a:prstGeom prst="roundRect">
            <a:avLst>
              <a:gd name="adj" fmla="val 1585"/>
            </a:avLst>
          </a:prstGeom>
          <a:solidFill>
            <a:schemeClr val="bg1"/>
          </a:solidFill>
          <a:ln w="6350">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685800"/>
            <a:endParaRPr lang="en-US" sz="3600" dirty="0">
              <a:solidFill>
                <a:srgbClr val="FFFFFF"/>
              </a:solidFill>
              <a:latin typeface="Lato" panose="020F0502020204030203" pitchFamily="34" charset="0"/>
            </a:endParaRPr>
          </a:p>
        </p:txBody>
      </p:sp>
      <p:sp>
        <p:nvSpPr>
          <p:cNvPr id="23" name="Rounded Rectangle 22"/>
          <p:cNvSpPr/>
          <p:nvPr userDrawn="1"/>
        </p:nvSpPr>
        <p:spPr>
          <a:xfrm>
            <a:off x="3790008" y="1977475"/>
            <a:ext cx="1536700" cy="3627459"/>
          </a:xfrm>
          <a:prstGeom prst="roundRect">
            <a:avLst>
              <a:gd name="adj" fmla="val 1585"/>
            </a:avLst>
          </a:prstGeom>
          <a:solidFill>
            <a:schemeClr val="bg1"/>
          </a:solidFill>
          <a:ln w="6350">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685800"/>
            <a:endParaRPr lang="en-US" sz="3600" dirty="0">
              <a:solidFill>
                <a:srgbClr val="FFFFFF"/>
              </a:solidFill>
              <a:latin typeface="Lato" panose="020F0502020204030203" pitchFamily="34" charset="0"/>
            </a:endParaRPr>
          </a:p>
        </p:txBody>
      </p:sp>
      <p:sp>
        <p:nvSpPr>
          <p:cNvPr id="24" name="Rounded Rectangle 23"/>
          <p:cNvSpPr/>
          <p:nvPr userDrawn="1"/>
        </p:nvSpPr>
        <p:spPr>
          <a:xfrm>
            <a:off x="5472199" y="1977475"/>
            <a:ext cx="1536700" cy="3627459"/>
          </a:xfrm>
          <a:prstGeom prst="roundRect">
            <a:avLst>
              <a:gd name="adj" fmla="val 1585"/>
            </a:avLst>
          </a:prstGeom>
          <a:solidFill>
            <a:schemeClr val="bg1"/>
          </a:solidFill>
          <a:ln w="6350">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685800"/>
            <a:endParaRPr lang="en-US" sz="3600" dirty="0">
              <a:solidFill>
                <a:srgbClr val="FFFFFF"/>
              </a:solidFill>
              <a:latin typeface="Lato" panose="020F0502020204030203" pitchFamily="34" charset="0"/>
            </a:endParaRPr>
          </a:p>
        </p:txBody>
      </p:sp>
      <p:sp>
        <p:nvSpPr>
          <p:cNvPr id="25" name="Rounded Rectangle 24"/>
          <p:cNvSpPr/>
          <p:nvPr userDrawn="1"/>
        </p:nvSpPr>
        <p:spPr>
          <a:xfrm>
            <a:off x="7163659" y="1977475"/>
            <a:ext cx="1536700" cy="3627459"/>
          </a:xfrm>
          <a:prstGeom prst="roundRect">
            <a:avLst>
              <a:gd name="adj" fmla="val 1585"/>
            </a:avLst>
          </a:prstGeom>
          <a:solidFill>
            <a:schemeClr val="bg1"/>
          </a:solidFill>
          <a:ln w="6350">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685800"/>
            <a:endParaRPr lang="en-US" sz="3600" dirty="0">
              <a:solidFill>
                <a:srgbClr val="FFFFFF"/>
              </a:solidFill>
              <a:latin typeface="Lato" panose="020F0502020204030203" pitchFamily="34" charset="0"/>
            </a:endParaRPr>
          </a:p>
        </p:txBody>
      </p:sp>
      <p:sp>
        <p:nvSpPr>
          <p:cNvPr id="28" name="Text Placeholder 27"/>
          <p:cNvSpPr>
            <a:spLocks noGrp="1"/>
          </p:cNvSpPr>
          <p:nvPr>
            <p:ph type="body" sz="quarter" idx="11" hasCustomPrompt="1"/>
          </p:nvPr>
        </p:nvSpPr>
        <p:spPr>
          <a:xfrm>
            <a:off x="434891" y="3555706"/>
            <a:ext cx="1536700" cy="176921"/>
          </a:xfrm>
          <a:prstGeom prst="rect">
            <a:avLst/>
          </a:prstGeom>
        </p:spPr>
        <p:txBody>
          <a:bodyPr vert="horz"/>
          <a:lstStyle>
            <a:lvl1pPr marL="0" indent="0" algn="ctr">
              <a:buNone/>
              <a:defRPr sz="900" baseline="0">
                <a:solidFill>
                  <a:schemeClr val="bg2"/>
                </a:solidFill>
                <a:latin typeface="Lato Regular" panose="020F0502020204030203" pitchFamily="34" charset="0"/>
                <a:ea typeface="Lato Regular" panose="020F0502020204030203" pitchFamily="34" charset="0"/>
                <a:cs typeface="Lato Regular" panose="020F0502020204030203" pitchFamily="34" charset="0"/>
              </a:defRPr>
            </a:lvl1pPr>
          </a:lstStyle>
          <a:p>
            <a:pPr lvl="0"/>
            <a:r>
              <a:rPr lang="en-US" dirty="0"/>
              <a:t>Name 1</a:t>
            </a:r>
          </a:p>
        </p:txBody>
      </p:sp>
      <p:sp>
        <p:nvSpPr>
          <p:cNvPr id="29" name="Text Placeholder 27"/>
          <p:cNvSpPr>
            <a:spLocks noGrp="1"/>
          </p:cNvSpPr>
          <p:nvPr>
            <p:ph type="body" sz="quarter" idx="12" hasCustomPrompt="1"/>
          </p:nvPr>
        </p:nvSpPr>
        <p:spPr>
          <a:xfrm>
            <a:off x="434891" y="3765770"/>
            <a:ext cx="1536700" cy="152466"/>
          </a:xfrm>
          <a:prstGeom prst="rect">
            <a:avLst/>
          </a:prstGeom>
        </p:spPr>
        <p:txBody>
          <a:bodyPr vert="horz"/>
          <a:lstStyle>
            <a:lvl1pPr marL="0" indent="0" algn="ctr" defTabSz="685800" rtl="0" eaLnBrk="1" latinLnBrk="0" hangingPunct="1">
              <a:lnSpc>
                <a:spcPct val="90000"/>
              </a:lnSpc>
              <a:spcBef>
                <a:spcPts val="750"/>
              </a:spcBef>
              <a:buFont typeface="Arial" panose="020B0604020202020204" pitchFamily="34" charset="0"/>
              <a:buNone/>
              <a:defRPr lang="ko-KR" altLang="en-US" sz="525" b="1" kern="1200" dirty="0">
                <a:solidFill>
                  <a:prstClr val="white">
                    <a:lumMod val="75000"/>
                  </a:prstClr>
                </a:solidFill>
                <a:latin typeface="Lato" panose="020F0502020204030203" pitchFamily="34" charset="0"/>
                <a:ea typeface="Lato" panose="020F0502020204030203" pitchFamily="34" charset="0"/>
                <a:cs typeface="Lato" panose="020F0502020204030203" pitchFamily="34" charset="0"/>
              </a:defRPr>
            </a:lvl1pPr>
          </a:lstStyle>
          <a:p>
            <a:pPr lvl="0"/>
            <a:r>
              <a:rPr lang="en-US" altLang="ko-KR" dirty="0"/>
              <a:t>Responsibility 1</a:t>
            </a:r>
            <a:endParaRPr lang="ko-KR" altLang="en-US" dirty="0"/>
          </a:p>
        </p:txBody>
      </p:sp>
      <p:sp>
        <p:nvSpPr>
          <p:cNvPr id="3" name="Picture Placeholder 2"/>
          <p:cNvSpPr>
            <a:spLocks noGrp="1"/>
          </p:cNvSpPr>
          <p:nvPr>
            <p:ph type="pic" sz="quarter" idx="27"/>
          </p:nvPr>
        </p:nvSpPr>
        <p:spPr>
          <a:xfrm>
            <a:off x="513229" y="2096236"/>
            <a:ext cx="1372721" cy="1379602"/>
          </a:xfrm>
          <a:prstGeom prst="rect">
            <a:avLst/>
          </a:prstGeom>
        </p:spPr>
        <p:txBody>
          <a:bodyPr anchor="ctr"/>
          <a:lstStyle>
            <a:lvl1pPr marL="0" indent="0" algn="ctr">
              <a:lnSpc>
                <a:spcPct val="100000"/>
              </a:lnSpc>
              <a:buNone/>
              <a:defRPr sz="900">
                <a:solidFill>
                  <a:schemeClr val="bg2"/>
                </a:solidFill>
                <a:latin typeface="Lato Regular" panose="020F0502020204030203" pitchFamily="34" charset="0"/>
                <a:ea typeface="Lato Regular" panose="020F0502020204030203" pitchFamily="34" charset="0"/>
              </a:defRPr>
            </a:lvl1pPr>
          </a:lstStyle>
          <a:p>
            <a:endParaRPr lang="en-US" dirty="0"/>
          </a:p>
        </p:txBody>
      </p:sp>
      <p:sp>
        <p:nvSpPr>
          <p:cNvPr id="63" name="Picture Placeholder 2"/>
          <p:cNvSpPr>
            <a:spLocks noGrp="1"/>
          </p:cNvSpPr>
          <p:nvPr>
            <p:ph type="pic" sz="quarter" idx="28"/>
          </p:nvPr>
        </p:nvSpPr>
        <p:spPr>
          <a:xfrm>
            <a:off x="2199072" y="2110901"/>
            <a:ext cx="1372721" cy="1379602"/>
          </a:xfrm>
          <a:prstGeom prst="rect">
            <a:avLst/>
          </a:prstGeom>
        </p:spPr>
        <p:txBody>
          <a:bodyPr anchor="ctr"/>
          <a:lstStyle>
            <a:lvl1pPr marL="0" indent="0" algn="ctr">
              <a:lnSpc>
                <a:spcPct val="100000"/>
              </a:lnSpc>
              <a:buNone/>
              <a:defRPr sz="900">
                <a:solidFill>
                  <a:schemeClr val="bg2"/>
                </a:solidFill>
                <a:latin typeface="Lato Regular" panose="020F0502020204030203" pitchFamily="34" charset="0"/>
                <a:ea typeface="Lato Regular" panose="020F0502020204030203" pitchFamily="34" charset="0"/>
              </a:defRPr>
            </a:lvl1pPr>
          </a:lstStyle>
          <a:p>
            <a:endParaRPr lang="en-US" dirty="0"/>
          </a:p>
        </p:txBody>
      </p:sp>
      <p:sp>
        <p:nvSpPr>
          <p:cNvPr id="64" name="Picture Placeholder 2"/>
          <p:cNvSpPr>
            <a:spLocks noGrp="1"/>
          </p:cNvSpPr>
          <p:nvPr>
            <p:ph type="pic" sz="quarter" idx="29"/>
          </p:nvPr>
        </p:nvSpPr>
        <p:spPr>
          <a:xfrm>
            <a:off x="3871997" y="2120220"/>
            <a:ext cx="1372721" cy="1379602"/>
          </a:xfrm>
          <a:prstGeom prst="rect">
            <a:avLst/>
          </a:prstGeom>
        </p:spPr>
        <p:txBody>
          <a:bodyPr anchor="ctr"/>
          <a:lstStyle>
            <a:lvl1pPr marL="0" indent="0" algn="ctr">
              <a:lnSpc>
                <a:spcPct val="100000"/>
              </a:lnSpc>
              <a:buNone/>
              <a:defRPr sz="900">
                <a:solidFill>
                  <a:schemeClr val="bg2"/>
                </a:solidFill>
                <a:latin typeface="Lato Regular" panose="020F0502020204030203" pitchFamily="34" charset="0"/>
                <a:ea typeface="Lato Regular" panose="020F0502020204030203" pitchFamily="34" charset="0"/>
              </a:defRPr>
            </a:lvl1pPr>
          </a:lstStyle>
          <a:p>
            <a:endParaRPr lang="en-US" dirty="0"/>
          </a:p>
        </p:txBody>
      </p:sp>
      <p:sp>
        <p:nvSpPr>
          <p:cNvPr id="65" name="Picture Placeholder 2"/>
          <p:cNvSpPr>
            <a:spLocks noGrp="1"/>
          </p:cNvSpPr>
          <p:nvPr>
            <p:ph type="pic" sz="quarter" idx="30"/>
          </p:nvPr>
        </p:nvSpPr>
        <p:spPr>
          <a:xfrm>
            <a:off x="5560103" y="2101912"/>
            <a:ext cx="1372721" cy="1379602"/>
          </a:xfrm>
          <a:prstGeom prst="rect">
            <a:avLst/>
          </a:prstGeom>
        </p:spPr>
        <p:txBody>
          <a:bodyPr anchor="ctr"/>
          <a:lstStyle>
            <a:lvl1pPr marL="0" indent="0" algn="ctr">
              <a:lnSpc>
                <a:spcPct val="100000"/>
              </a:lnSpc>
              <a:buNone/>
              <a:defRPr sz="900">
                <a:solidFill>
                  <a:schemeClr val="bg2"/>
                </a:solidFill>
                <a:latin typeface="Lato Regular" panose="020F0502020204030203" pitchFamily="34" charset="0"/>
                <a:ea typeface="Lato Regular" panose="020F0502020204030203" pitchFamily="34" charset="0"/>
              </a:defRPr>
            </a:lvl1pPr>
          </a:lstStyle>
          <a:p>
            <a:endParaRPr lang="en-US" dirty="0"/>
          </a:p>
        </p:txBody>
      </p:sp>
      <p:sp>
        <p:nvSpPr>
          <p:cNvPr id="66" name="Picture Placeholder 2"/>
          <p:cNvSpPr>
            <a:spLocks noGrp="1"/>
          </p:cNvSpPr>
          <p:nvPr>
            <p:ph type="pic" sz="quarter" idx="31"/>
          </p:nvPr>
        </p:nvSpPr>
        <p:spPr>
          <a:xfrm>
            <a:off x="7251861" y="2120220"/>
            <a:ext cx="1372721" cy="1379602"/>
          </a:xfrm>
          <a:prstGeom prst="rect">
            <a:avLst/>
          </a:prstGeom>
        </p:spPr>
        <p:txBody>
          <a:bodyPr anchor="ctr"/>
          <a:lstStyle>
            <a:lvl1pPr marL="0" indent="0" algn="ctr">
              <a:lnSpc>
                <a:spcPct val="100000"/>
              </a:lnSpc>
              <a:buNone/>
              <a:defRPr sz="900">
                <a:solidFill>
                  <a:schemeClr val="bg2"/>
                </a:solidFill>
                <a:latin typeface="Lato Regular" panose="020F0502020204030203" pitchFamily="34" charset="0"/>
                <a:ea typeface="Lato Regular" panose="020F0502020204030203" pitchFamily="34" charset="0"/>
              </a:defRPr>
            </a:lvl1pPr>
          </a:lstStyle>
          <a:p>
            <a:endParaRPr lang="en-US" dirty="0"/>
          </a:p>
        </p:txBody>
      </p:sp>
      <p:sp>
        <p:nvSpPr>
          <p:cNvPr id="67" name="Text Placeholder 27"/>
          <p:cNvSpPr>
            <a:spLocks noGrp="1"/>
          </p:cNvSpPr>
          <p:nvPr>
            <p:ph type="body" sz="quarter" idx="32" hasCustomPrompt="1"/>
          </p:nvPr>
        </p:nvSpPr>
        <p:spPr>
          <a:xfrm>
            <a:off x="2116785" y="3555706"/>
            <a:ext cx="1536700" cy="176921"/>
          </a:xfrm>
          <a:prstGeom prst="rect">
            <a:avLst/>
          </a:prstGeom>
        </p:spPr>
        <p:txBody>
          <a:bodyPr vert="horz"/>
          <a:lstStyle>
            <a:lvl1pPr marL="0" indent="0" algn="ctr">
              <a:buNone/>
              <a:defRPr sz="900" baseline="0">
                <a:solidFill>
                  <a:schemeClr val="bg2"/>
                </a:solidFill>
                <a:latin typeface="Lato Regular" panose="020F0502020204030203" pitchFamily="34" charset="0"/>
                <a:ea typeface="Lato Regular" panose="020F0502020204030203" pitchFamily="34" charset="0"/>
                <a:cs typeface="Lato Regular" panose="020F0502020204030203" pitchFamily="34" charset="0"/>
              </a:defRPr>
            </a:lvl1pPr>
          </a:lstStyle>
          <a:p>
            <a:pPr lvl="0"/>
            <a:r>
              <a:rPr lang="en-US" dirty="0"/>
              <a:t>Name 1</a:t>
            </a:r>
          </a:p>
        </p:txBody>
      </p:sp>
      <p:sp>
        <p:nvSpPr>
          <p:cNvPr id="68" name="Text Placeholder 27"/>
          <p:cNvSpPr>
            <a:spLocks noGrp="1"/>
          </p:cNvSpPr>
          <p:nvPr>
            <p:ph type="body" sz="quarter" idx="33" hasCustomPrompt="1"/>
          </p:nvPr>
        </p:nvSpPr>
        <p:spPr>
          <a:xfrm>
            <a:off x="2116785" y="3765770"/>
            <a:ext cx="1536700" cy="152466"/>
          </a:xfrm>
          <a:prstGeom prst="rect">
            <a:avLst/>
          </a:prstGeom>
        </p:spPr>
        <p:txBody>
          <a:bodyPr vert="horz"/>
          <a:lstStyle>
            <a:lvl1pPr marL="0" indent="0" algn="ctr" defTabSz="685800" rtl="0" eaLnBrk="1" latinLnBrk="0" hangingPunct="1">
              <a:lnSpc>
                <a:spcPct val="90000"/>
              </a:lnSpc>
              <a:spcBef>
                <a:spcPts val="750"/>
              </a:spcBef>
              <a:buFont typeface="Arial" panose="020B0604020202020204" pitchFamily="34" charset="0"/>
              <a:buNone/>
              <a:defRPr lang="ko-KR" altLang="en-US" sz="525" b="1" kern="1200" dirty="0">
                <a:solidFill>
                  <a:prstClr val="white">
                    <a:lumMod val="75000"/>
                  </a:prstClr>
                </a:solidFill>
                <a:latin typeface="Lato" panose="020F0502020204030203" pitchFamily="34" charset="0"/>
                <a:ea typeface="Lato" panose="020F0502020204030203" pitchFamily="34" charset="0"/>
                <a:cs typeface="Lato" panose="020F0502020204030203" pitchFamily="34" charset="0"/>
              </a:defRPr>
            </a:lvl1pPr>
          </a:lstStyle>
          <a:p>
            <a:pPr lvl="0"/>
            <a:r>
              <a:rPr lang="en-US" altLang="ko-KR" dirty="0"/>
              <a:t>Responsibility 1</a:t>
            </a:r>
            <a:endParaRPr lang="ko-KR" altLang="en-US" dirty="0"/>
          </a:p>
        </p:txBody>
      </p:sp>
      <p:sp>
        <p:nvSpPr>
          <p:cNvPr id="69" name="Text Placeholder 27"/>
          <p:cNvSpPr>
            <a:spLocks noGrp="1"/>
          </p:cNvSpPr>
          <p:nvPr>
            <p:ph type="body" sz="quarter" idx="34" hasCustomPrompt="1"/>
          </p:nvPr>
        </p:nvSpPr>
        <p:spPr>
          <a:xfrm>
            <a:off x="3797842" y="3555706"/>
            <a:ext cx="1536700" cy="176921"/>
          </a:xfrm>
          <a:prstGeom prst="rect">
            <a:avLst/>
          </a:prstGeom>
        </p:spPr>
        <p:txBody>
          <a:bodyPr vert="horz"/>
          <a:lstStyle>
            <a:lvl1pPr marL="0" indent="0" algn="ctr">
              <a:buNone/>
              <a:defRPr sz="900" baseline="0">
                <a:solidFill>
                  <a:schemeClr val="bg2"/>
                </a:solidFill>
                <a:latin typeface="Lato Regular" panose="020F0502020204030203" pitchFamily="34" charset="0"/>
                <a:ea typeface="Lato Regular" panose="020F0502020204030203" pitchFamily="34" charset="0"/>
                <a:cs typeface="Lato Regular" panose="020F0502020204030203" pitchFamily="34" charset="0"/>
              </a:defRPr>
            </a:lvl1pPr>
          </a:lstStyle>
          <a:p>
            <a:pPr lvl="0"/>
            <a:r>
              <a:rPr lang="en-US" dirty="0"/>
              <a:t>Name 1</a:t>
            </a:r>
          </a:p>
        </p:txBody>
      </p:sp>
      <p:sp>
        <p:nvSpPr>
          <p:cNvPr id="70" name="Text Placeholder 27"/>
          <p:cNvSpPr>
            <a:spLocks noGrp="1"/>
          </p:cNvSpPr>
          <p:nvPr>
            <p:ph type="body" sz="quarter" idx="35" hasCustomPrompt="1"/>
          </p:nvPr>
        </p:nvSpPr>
        <p:spPr>
          <a:xfrm>
            <a:off x="3797842" y="3765770"/>
            <a:ext cx="1536700" cy="152466"/>
          </a:xfrm>
          <a:prstGeom prst="rect">
            <a:avLst/>
          </a:prstGeom>
        </p:spPr>
        <p:txBody>
          <a:bodyPr vert="horz"/>
          <a:lstStyle>
            <a:lvl1pPr marL="0" indent="0" algn="ctr" defTabSz="685800" rtl="0" eaLnBrk="1" latinLnBrk="0" hangingPunct="1">
              <a:lnSpc>
                <a:spcPct val="90000"/>
              </a:lnSpc>
              <a:spcBef>
                <a:spcPts val="750"/>
              </a:spcBef>
              <a:buFont typeface="Arial" panose="020B0604020202020204" pitchFamily="34" charset="0"/>
              <a:buNone/>
              <a:defRPr lang="ko-KR" altLang="en-US" sz="525" b="1" kern="1200" dirty="0">
                <a:solidFill>
                  <a:prstClr val="white">
                    <a:lumMod val="75000"/>
                  </a:prstClr>
                </a:solidFill>
                <a:latin typeface="Lato" panose="020F0502020204030203" pitchFamily="34" charset="0"/>
                <a:ea typeface="Lato" panose="020F0502020204030203" pitchFamily="34" charset="0"/>
                <a:cs typeface="Lato" panose="020F0502020204030203" pitchFamily="34" charset="0"/>
              </a:defRPr>
            </a:lvl1pPr>
          </a:lstStyle>
          <a:p>
            <a:pPr lvl="0"/>
            <a:r>
              <a:rPr lang="en-US" altLang="ko-KR" dirty="0"/>
              <a:t>Responsibility 1</a:t>
            </a:r>
            <a:endParaRPr lang="ko-KR" altLang="en-US" dirty="0"/>
          </a:p>
        </p:txBody>
      </p:sp>
      <p:sp>
        <p:nvSpPr>
          <p:cNvPr id="71" name="Text Placeholder 27"/>
          <p:cNvSpPr>
            <a:spLocks noGrp="1"/>
          </p:cNvSpPr>
          <p:nvPr>
            <p:ph type="body" sz="quarter" idx="36" hasCustomPrompt="1"/>
          </p:nvPr>
        </p:nvSpPr>
        <p:spPr>
          <a:xfrm>
            <a:off x="5472701" y="3563803"/>
            <a:ext cx="1536700" cy="176921"/>
          </a:xfrm>
          <a:prstGeom prst="rect">
            <a:avLst/>
          </a:prstGeom>
        </p:spPr>
        <p:txBody>
          <a:bodyPr vert="horz"/>
          <a:lstStyle>
            <a:lvl1pPr marL="0" indent="0" algn="ctr">
              <a:buNone/>
              <a:defRPr sz="900" baseline="0">
                <a:solidFill>
                  <a:schemeClr val="bg2"/>
                </a:solidFill>
                <a:latin typeface="Lato Regular" panose="020F0502020204030203" pitchFamily="34" charset="0"/>
                <a:ea typeface="Lato Regular" panose="020F0502020204030203" pitchFamily="34" charset="0"/>
                <a:cs typeface="Lato Regular" panose="020F0502020204030203" pitchFamily="34" charset="0"/>
              </a:defRPr>
            </a:lvl1pPr>
          </a:lstStyle>
          <a:p>
            <a:pPr lvl="0"/>
            <a:r>
              <a:rPr lang="en-US" dirty="0"/>
              <a:t>Name 1</a:t>
            </a:r>
          </a:p>
        </p:txBody>
      </p:sp>
      <p:sp>
        <p:nvSpPr>
          <p:cNvPr id="72" name="Text Placeholder 27"/>
          <p:cNvSpPr>
            <a:spLocks noGrp="1"/>
          </p:cNvSpPr>
          <p:nvPr>
            <p:ph type="body" sz="quarter" idx="37" hasCustomPrompt="1"/>
          </p:nvPr>
        </p:nvSpPr>
        <p:spPr>
          <a:xfrm>
            <a:off x="5472701" y="3773868"/>
            <a:ext cx="1536700" cy="152466"/>
          </a:xfrm>
          <a:prstGeom prst="rect">
            <a:avLst/>
          </a:prstGeom>
        </p:spPr>
        <p:txBody>
          <a:bodyPr vert="horz"/>
          <a:lstStyle>
            <a:lvl1pPr marL="0" indent="0" algn="ctr" defTabSz="685800" rtl="0" eaLnBrk="1" latinLnBrk="0" hangingPunct="1">
              <a:lnSpc>
                <a:spcPct val="90000"/>
              </a:lnSpc>
              <a:spcBef>
                <a:spcPts val="750"/>
              </a:spcBef>
              <a:buFont typeface="Arial" panose="020B0604020202020204" pitchFamily="34" charset="0"/>
              <a:buNone/>
              <a:defRPr lang="ko-KR" altLang="en-US" sz="525" b="1" kern="1200" dirty="0">
                <a:solidFill>
                  <a:prstClr val="white">
                    <a:lumMod val="75000"/>
                  </a:prstClr>
                </a:solidFill>
                <a:latin typeface="Lato" panose="020F0502020204030203" pitchFamily="34" charset="0"/>
                <a:ea typeface="Lato" panose="020F0502020204030203" pitchFamily="34" charset="0"/>
                <a:cs typeface="Lato" panose="020F0502020204030203" pitchFamily="34" charset="0"/>
              </a:defRPr>
            </a:lvl1pPr>
          </a:lstStyle>
          <a:p>
            <a:pPr lvl="0"/>
            <a:r>
              <a:rPr lang="en-US" altLang="ko-KR" dirty="0"/>
              <a:t>Responsibility 1</a:t>
            </a:r>
            <a:endParaRPr lang="ko-KR" altLang="en-US" dirty="0"/>
          </a:p>
        </p:txBody>
      </p:sp>
      <p:sp>
        <p:nvSpPr>
          <p:cNvPr id="73" name="Text Placeholder 27"/>
          <p:cNvSpPr>
            <a:spLocks noGrp="1"/>
          </p:cNvSpPr>
          <p:nvPr>
            <p:ph type="body" sz="quarter" idx="38" hasCustomPrompt="1"/>
          </p:nvPr>
        </p:nvSpPr>
        <p:spPr>
          <a:xfrm>
            <a:off x="7160793" y="3571472"/>
            <a:ext cx="1536700" cy="176921"/>
          </a:xfrm>
          <a:prstGeom prst="rect">
            <a:avLst/>
          </a:prstGeom>
        </p:spPr>
        <p:txBody>
          <a:bodyPr vert="horz"/>
          <a:lstStyle>
            <a:lvl1pPr marL="0" indent="0" algn="ctr">
              <a:buNone/>
              <a:defRPr sz="900" baseline="0">
                <a:solidFill>
                  <a:schemeClr val="bg2"/>
                </a:solidFill>
                <a:latin typeface="Lato Regular" panose="020F0502020204030203" pitchFamily="34" charset="0"/>
                <a:ea typeface="Lato Regular" panose="020F0502020204030203" pitchFamily="34" charset="0"/>
                <a:cs typeface="Lato Regular" panose="020F0502020204030203" pitchFamily="34" charset="0"/>
              </a:defRPr>
            </a:lvl1pPr>
          </a:lstStyle>
          <a:p>
            <a:pPr lvl="0"/>
            <a:r>
              <a:rPr lang="en-US" dirty="0"/>
              <a:t>Name 1</a:t>
            </a:r>
          </a:p>
        </p:txBody>
      </p:sp>
      <p:sp>
        <p:nvSpPr>
          <p:cNvPr id="74" name="Text Placeholder 27"/>
          <p:cNvSpPr>
            <a:spLocks noGrp="1"/>
          </p:cNvSpPr>
          <p:nvPr>
            <p:ph type="body" sz="quarter" idx="39" hasCustomPrompt="1"/>
          </p:nvPr>
        </p:nvSpPr>
        <p:spPr>
          <a:xfrm>
            <a:off x="7160793" y="3781537"/>
            <a:ext cx="1536700" cy="152466"/>
          </a:xfrm>
          <a:prstGeom prst="rect">
            <a:avLst/>
          </a:prstGeom>
        </p:spPr>
        <p:txBody>
          <a:bodyPr vert="horz"/>
          <a:lstStyle>
            <a:lvl1pPr marL="0" indent="0" algn="ctr" defTabSz="685800" rtl="0" eaLnBrk="1" latinLnBrk="0" hangingPunct="1">
              <a:lnSpc>
                <a:spcPct val="90000"/>
              </a:lnSpc>
              <a:spcBef>
                <a:spcPts val="750"/>
              </a:spcBef>
              <a:buFont typeface="Arial" panose="020B0604020202020204" pitchFamily="34" charset="0"/>
              <a:buNone/>
              <a:defRPr lang="ko-KR" altLang="en-US" sz="525" b="1" kern="1200" dirty="0">
                <a:solidFill>
                  <a:prstClr val="white">
                    <a:lumMod val="75000"/>
                  </a:prstClr>
                </a:solidFill>
                <a:latin typeface="Lato" panose="020F0502020204030203" pitchFamily="34" charset="0"/>
                <a:ea typeface="Lato" panose="020F0502020204030203" pitchFamily="34" charset="0"/>
                <a:cs typeface="Lato" panose="020F0502020204030203" pitchFamily="34" charset="0"/>
              </a:defRPr>
            </a:lvl1pPr>
          </a:lstStyle>
          <a:p>
            <a:pPr lvl="0"/>
            <a:r>
              <a:rPr lang="en-US" altLang="ko-KR" dirty="0"/>
              <a:t>Responsibility 1</a:t>
            </a:r>
            <a:endParaRPr lang="ko-KR" altLang="en-US" dirty="0"/>
          </a:p>
        </p:txBody>
      </p:sp>
      <p:sp>
        <p:nvSpPr>
          <p:cNvPr id="45" name="Title 1"/>
          <p:cNvSpPr>
            <a:spLocks noGrp="1"/>
          </p:cNvSpPr>
          <p:nvPr>
            <p:ph type="title"/>
          </p:nvPr>
        </p:nvSpPr>
        <p:spPr>
          <a:xfrm>
            <a:off x="400278" y="727035"/>
            <a:ext cx="6231391" cy="396235"/>
          </a:xfrm>
          <a:prstGeom prst="rect">
            <a:avLst/>
          </a:prstGeom>
        </p:spPr>
        <p:txBody>
          <a:bodyPr anchor="ctr">
            <a:noAutofit/>
          </a:bodyPr>
          <a:lstStyle>
            <a:lvl1pPr algn="l" defTabSz="514350" rtl="0" eaLnBrk="1" latinLnBrk="0" hangingPunct="1">
              <a:lnSpc>
                <a:spcPct val="90000"/>
              </a:lnSpc>
              <a:spcBef>
                <a:spcPct val="0"/>
              </a:spcBef>
              <a:buNone/>
              <a:defRPr lang="en-US" sz="2700" b="1" kern="1200" dirty="0">
                <a:solidFill>
                  <a:schemeClr val="bg2"/>
                </a:solidFill>
                <a:latin typeface="Lato Regular" panose="020F0502020204030203" pitchFamily="34" charset="0"/>
                <a:ea typeface="Lato Regular" panose="020F0502020204030203" pitchFamily="34" charset="0"/>
                <a:cs typeface="Lato Regular" panose="020F0502020204030203" pitchFamily="34" charset="0"/>
              </a:defRPr>
            </a:lvl1pPr>
          </a:lstStyle>
          <a:p>
            <a:r>
              <a:rPr lang="en-US" dirty="0"/>
              <a:t>Click to edit Master title style</a:t>
            </a:r>
          </a:p>
        </p:txBody>
      </p:sp>
      <p:sp>
        <p:nvSpPr>
          <p:cNvPr id="46" name="Text Placeholder 6"/>
          <p:cNvSpPr>
            <a:spLocks noGrp="1"/>
          </p:cNvSpPr>
          <p:nvPr>
            <p:ph type="body" sz="quarter" idx="10" hasCustomPrompt="1"/>
          </p:nvPr>
        </p:nvSpPr>
        <p:spPr>
          <a:xfrm>
            <a:off x="397907" y="1188297"/>
            <a:ext cx="6255884" cy="228598"/>
          </a:xfrm>
          <a:prstGeom prst="rect">
            <a:avLst/>
          </a:prstGeom>
        </p:spPr>
        <p:txBody>
          <a:bodyPr anchor="ctr">
            <a:noAutofit/>
          </a:bodyPr>
          <a:lstStyle>
            <a:lvl1pPr marL="0" indent="0" algn="l" defTabSz="685800" rtl="0" eaLnBrk="1" latinLnBrk="0" hangingPunct="1">
              <a:lnSpc>
                <a:spcPct val="90000"/>
              </a:lnSpc>
              <a:spcBef>
                <a:spcPts val="750"/>
              </a:spcBef>
              <a:buFont typeface="Arial" panose="020B0604020202020204" pitchFamily="34" charset="0"/>
              <a:buNone/>
              <a:defRPr lang="en-US" sz="1350" kern="1200" dirty="0">
                <a:solidFill>
                  <a:schemeClr val="bg1">
                    <a:lumMod val="50000"/>
                  </a:schemeClr>
                </a:solidFill>
                <a:latin typeface="Lato Light" panose="020F0502020204030203" pitchFamily="34" charset="0"/>
                <a:ea typeface="Lato Light" panose="020F0502020204030203" pitchFamily="34" charset="0"/>
                <a:cs typeface="Lato Light" panose="020F0502020204030203" pitchFamily="34" charset="0"/>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marL="1028700" indent="0" algn="l">
              <a:buNone/>
              <a:defRPr>
                <a:solidFill>
                  <a:schemeClr val="bg1">
                    <a:lumMod val="50000"/>
                  </a:schemeClr>
                </a:solidFill>
              </a:defRPr>
            </a:lvl5pPr>
            <a:lvl6pPr marL="1285875" indent="0">
              <a:buNone/>
              <a:defRPr/>
            </a:lvl6pPr>
            <a:lvl7pPr marL="1543050" indent="0">
              <a:buNone/>
              <a:defRPr/>
            </a:lvl7pPr>
            <a:lvl8pPr marL="1800225" indent="0">
              <a:buNone/>
              <a:defRPr/>
            </a:lvl8pPr>
            <a:lvl9pPr marL="2057400" indent="0">
              <a:buNone/>
              <a:defRPr/>
            </a:lvl9pPr>
          </a:lstStyle>
          <a:p>
            <a:pPr marL="0" lvl="0" indent="0" algn="l" defTabSz="514350" rtl="0" eaLnBrk="1" latinLnBrk="0" hangingPunct="1">
              <a:lnSpc>
                <a:spcPct val="70000"/>
              </a:lnSpc>
              <a:spcBef>
                <a:spcPts val="563"/>
              </a:spcBef>
              <a:buFont typeface="Arial" panose="020B0604020202020204" pitchFamily="34" charset="0"/>
              <a:buNone/>
            </a:pPr>
            <a:r>
              <a:rPr lang="en-US" dirty="0"/>
              <a:t>Click to edit Master text styles level</a:t>
            </a:r>
          </a:p>
        </p:txBody>
      </p:sp>
      <p:sp>
        <p:nvSpPr>
          <p:cNvPr id="47" name="Text Placeholder 6"/>
          <p:cNvSpPr>
            <a:spLocks noGrp="1"/>
          </p:cNvSpPr>
          <p:nvPr>
            <p:ph type="body" sz="quarter" idx="40" hasCustomPrompt="1"/>
          </p:nvPr>
        </p:nvSpPr>
        <p:spPr>
          <a:xfrm>
            <a:off x="400277" y="427704"/>
            <a:ext cx="6231391" cy="249052"/>
          </a:xfrm>
          <a:prstGeom prst="rect">
            <a:avLst/>
          </a:prstGeom>
        </p:spPr>
        <p:txBody>
          <a:bodyPr anchor="ctr">
            <a:noAutofit/>
          </a:bodyPr>
          <a:lstStyle>
            <a:lvl1pPr marL="0" indent="0" algn="l" defTabSz="514304" rtl="0" eaLnBrk="1" latinLnBrk="0" hangingPunct="1">
              <a:lnSpc>
                <a:spcPct val="90000"/>
              </a:lnSpc>
              <a:spcBef>
                <a:spcPts val="750"/>
              </a:spcBef>
              <a:buFont typeface="Arial" panose="020B0604020202020204" pitchFamily="34" charset="0"/>
              <a:buNone/>
              <a:defRPr lang="en-US" sz="1200" kern="1200" dirty="0">
                <a:solidFill>
                  <a:schemeClr val="accent1"/>
                </a:solidFill>
                <a:latin typeface="Lato Light" panose="020F0502020204030203" pitchFamily="34" charset="0"/>
                <a:ea typeface="Lato Light" panose="020F0502020204030203" pitchFamily="34" charset="0"/>
                <a:cs typeface="Lato Light" panose="020F0502020204030203" pitchFamily="34" charset="0"/>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marL="1028700" indent="0" algn="l">
              <a:buNone/>
              <a:defRPr>
                <a:solidFill>
                  <a:schemeClr val="bg1">
                    <a:lumMod val="50000"/>
                  </a:schemeClr>
                </a:solidFill>
              </a:defRPr>
            </a:lvl5pPr>
            <a:lvl6pPr marL="1285875" indent="0">
              <a:buNone/>
              <a:defRPr/>
            </a:lvl6pPr>
            <a:lvl7pPr marL="1543050" indent="0">
              <a:buNone/>
              <a:defRPr/>
            </a:lvl7pPr>
            <a:lvl8pPr marL="1800225" indent="0">
              <a:buNone/>
              <a:defRPr/>
            </a:lvl8pPr>
            <a:lvl9pPr marL="2057400" indent="0">
              <a:buNone/>
              <a:defRPr/>
            </a:lvl9pPr>
          </a:lstStyle>
          <a:p>
            <a:pPr marL="0" lvl="0" indent="0" algn="l" defTabSz="514350" rtl="0" eaLnBrk="1" latinLnBrk="0" hangingPunct="1">
              <a:lnSpc>
                <a:spcPct val="70000"/>
              </a:lnSpc>
              <a:spcBef>
                <a:spcPts val="563"/>
              </a:spcBef>
              <a:buFont typeface="Arial" panose="020B0604020202020204" pitchFamily="34" charset="0"/>
              <a:buNone/>
            </a:pPr>
            <a:r>
              <a:rPr lang="en-US" dirty="0"/>
              <a:t>Click to edit Master text styles level</a:t>
            </a:r>
          </a:p>
        </p:txBody>
      </p:sp>
      <p:grpSp>
        <p:nvGrpSpPr>
          <p:cNvPr id="26" name="Group 25"/>
          <p:cNvGrpSpPr/>
          <p:nvPr userDrawn="1"/>
        </p:nvGrpSpPr>
        <p:grpSpPr>
          <a:xfrm>
            <a:off x="198566" y="6504026"/>
            <a:ext cx="132125" cy="173867"/>
            <a:chOff x="4328868" y="5502988"/>
            <a:chExt cx="500307" cy="493774"/>
          </a:xfrm>
          <a:solidFill>
            <a:schemeClr val="bg1">
              <a:lumMod val="75000"/>
            </a:schemeClr>
          </a:solidFill>
        </p:grpSpPr>
        <p:sp>
          <p:nvSpPr>
            <p:cNvPr id="27" name="Freeform 26">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grpFill/>
            <a:ln>
              <a:noFill/>
            </a:ln>
          </p:spPr>
          <p:txBody>
            <a:bodyPr vert="horz" wrap="square" lIns="91440" tIns="45720" rIns="91440" bIns="45720" numCol="1" anchor="t" anchorCtr="0" compatLnSpc="1">
              <a:prstTxWarp prst="textNoShape">
                <a:avLst/>
              </a:prstTxWarp>
            </a:bodyPr>
            <a:lstStyle/>
            <a:p>
              <a:pPr defTabSz="685800"/>
              <a:endParaRPr lang="id-ID" sz="1350" dirty="0">
                <a:solidFill>
                  <a:srgbClr val="FFFFFF"/>
                </a:solidFill>
                <a:latin typeface="Lato" panose="020F0502020204030203" pitchFamily="34" charset="0"/>
              </a:endParaRPr>
            </a:p>
          </p:txBody>
        </p:sp>
        <p:sp>
          <p:nvSpPr>
            <p:cNvPr id="30" name="Freeform 29">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grpFill/>
            <a:ln>
              <a:noFill/>
            </a:ln>
          </p:spPr>
          <p:txBody>
            <a:bodyPr vert="horz" wrap="square" lIns="91440" tIns="45720" rIns="91440" bIns="45720" numCol="1" anchor="t" anchorCtr="0" compatLnSpc="1">
              <a:prstTxWarp prst="textNoShape">
                <a:avLst/>
              </a:prstTxWarp>
            </a:bodyPr>
            <a:lstStyle/>
            <a:p>
              <a:pPr defTabSz="685800"/>
              <a:endParaRPr lang="id-ID" sz="1350" dirty="0">
                <a:solidFill>
                  <a:srgbClr val="FFFFFF"/>
                </a:solidFill>
                <a:latin typeface="Lato" panose="020F0502020204030203" pitchFamily="34" charset="0"/>
              </a:endParaRPr>
            </a:p>
          </p:txBody>
        </p:sp>
      </p:grpSp>
      <p:grpSp>
        <p:nvGrpSpPr>
          <p:cNvPr id="31" name="Group 30"/>
          <p:cNvGrpSpPr/>
          <p:nvPr userDrawn="1"/>
        </p:nvGrpSpPr>
        <p:grpSpPr>
          <a:xfrm flipH="1">
            <a:off x="381105" y="6504026"/>
            <a:ext cx="132125" cy="173867"/>
            <a:chOff x="4328868" y="5502988"/>
            <a:chExt cx="500307" cy="493774"/>
          </a:xfrm>
          <a:solidFill>
            <a:schemeClr val="bg1">
              <a:lumMod val="75000"/>
            </a:schemeClr>
          </a:solidFill>
        </p:grpSpPr>
        <p:sp>
          <p:nvSpPr>
            <p:cNvPr id="32" name="Freeform 31">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grpFill/>
            <a:ln>
              <a:noFill/>
            </a:ln>
          </p:spPr>
          <p:txBody>
            <a:bodyPr vert="horz" wrap="square" lIns="91440" tIns="45720" rIns="91440" bIns="45720" numCol="1" anchor="t" anchorCtr="0" compatLnSpc="1">
              <a:prstTxWarp prst="textNoShape">
                <a:avLst/>
              </a:prstTxWarp>
            </a:bodyPr>
            <a:lstStyle/>
            <a:p>
              <a:pPr defTabSz="685800"/>
              <a:endParaRPr lang="id-ID" sz="1350" dirty="0">
                <a:solidFill>
                  <a:srgbClr val="FFFFFF"/>
                </a:solidFill>
                <a:latin typeface="Lato" panose="020F0502020204030203" pitchFamily="34" charset="0"/>
              </a:endParaRPr>
            </a:p>
          </p:txBody>
        </p:sp>
        <p:sp>
          <p:nvSpPr>
            <p:cNvPr id="33" name="Freeform 32">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grpFill/>
            <a:ln>
              <a:noFill/>
            </a:ln>
          </p:spPr>
          <p:txBody>
            <a:bodyPr vert="horz" wrap="square" lIns="91440" tIns="45720" rIns="91440" bIns="45720" numCol="1" anchor="t" anchorCtr="0" compatLnSpc="1">
              <a:prstTxWarp prst="textNoShape">
                <a:avLst/>
              </a:prstTxWarp>
            </a:bodyPr>
            <a:lstStyle/>
            <a:p>
              <a:pPr defTabSz="685800"/>
              <a:endParaRPr lang="id-ID" sz="1350" dirty="0">
                <a:solidFill>
                  <a:srgbClr val="FFFFFF"/>
                </a:solidFill>
                <a:latin typeface="Lato" panose="020F0502020204030203" pitchFamily="34" charset="0"/>
              </a:endParaRPr>
            </a:p>
          </p:txBody>
        </p:sp>
      </p:grpSp>
      <p:sp>
        <p:nvSpPr>
          <p:cNvPr id="34" name="Rectangle 33"/>
          <p:cNvSpPr/>
          <p:nvPr userDrawn="1"/>
        </p:nvSpPr>
        <p:spPr>
          <a:xfrm>
            <a:off x="2829988" y="6350367"/>
            <a:ext cx="3484025" cy="346222"/>
          </a:xfrm>
          <a:prstGeom prst="rect">
            <a:avLst/>
          </a:prstGeom>
        </p:spPr>
        <p:txBody>
          <a:bodyPr wrap="square" lIns="68553" tIns="34277" rIns="68553" bIns="34277">
            <a:spAutoFit/>
          </a:bodyPr>
          <a:lstStyle/>
          <a:p>
            <a:pPr algn="ctr" defTabSz="685800"/>
            <a:r>
              <a:rPr lang="id-ID" sz="1050" b="1" dirty="0">
                <a:solidFill>
                  <a:srgbClr val="111111">
                    <a:lumMod val="50000"/>
                    <a:lumOff val="50000"/>
                  </a:srgbClr>
                </a:solidFill>
                <a:latin typeface="Lato Thin" panose="020F0502020204030203" pitchFamily="34" charset="0"/>
                <a:ea typeface="Lato Thin" panose="020F0502020204030203" pitchFamily="34" charset="0"/>
                <a:cs typeface="Lato Thin" panose="020F0502020204030203" pitchFamily="34" charset="0"/>
              </a:rPr>
              <a:t>www.companyname.com</a:t>
            </a:r>
          </a:p>
          <a:p>
            <a:pPr algn="ctr" defTabSz="685800"/>
            <a:r>
              <a:rPr lang="en-US" sz="750" dirty="0">
                <a:solidFill>
                  <a:srgbClr val="FFFFFF">
                    <a:lumMod val="75000"/>
                  </a:srgbClr>
                </a:solidFill>
                <a:latin typeface="Lato Regular" panose="020F0502020204030203" pitchFamily="34" charset="0"/>
                <a:ea typeface="Lato Regular" panose="020F0502020204030203" pitchFamily="34" charset="0"/>
                <a:cs typeface="Lato Regular" panose="020F0502020204030203" pitchFamily="34" charset="0"/>
              </a:rPr>
              <a:t>© 2016 </a:t>
            </a:r>
            <a:r>
              <a:rPr lang="id-ID" sz="750" dirty="0">
                <a:solidFill>
                  <a:srgbClr val="FFFFFF">
                    <a:lumMod val="75000"/>
                  </a:srgbClr>
                </a:solidFill>
                <a:latin typeface="Lato Regular" panose="020F0502020204030203" pitchFamily="34" charset="0"/>
                <a:ea typeface="Lato Regular" panose="020F0502020204030203" pitchFamily="34" charset="0"/>
                <a:cs typeface="Lato Regular" panose="020F0502020204030203" pitchFamily="34" charset="0"/>
              </a:rPr>
              <a:t>PowerPoint Multipurpose Theme</a:t>
            </a:r>
            <a:r>
              <a:rPr lang="en-US" sz="750" dirty="0">
                <a:solidFill>
                  <a:srgbClr val="FFFFFF">
                    <a:lumMod val="75000"/>
                  </a:srgbClr>
                </a:solidFill>
                <a:latin typeface="Lato Regular" panose="020F0502020204030203" pitchFamily="34" charset="0"/>
                <a:ea typeface="Lato Regular" panose="020F0502020204030203" pitchFamily="34" charset="0"/>
                <a:cs typeface="Lato Regular" panose="020F0502020204030203" pitchFamily="34" charset="0"/>
              </a:rPr>
              <a:t>. All Rights Reserved.</a:t>
            </a:r>
            <a:endParaRPr lang="id-ID" sz="750" dirty="0">
              <a:solidFill>
                <a:srgbClr val="FFFFFF">
                  <a:lumMod val="75000"/>
                </a:srgbClr>
              </a:solidFill>
              <a:latin typeface="Lato Regular" panose="020F0502020204030203" pitchFamily="34" charset="0"/>
              <a:ea typeface="Lato Regular" panose="020F0502020204030203" pitchFamily="34" charset="0"/>
              <a:cs typeface="Lato Regular" panose="020F0502020204030203" pitchFamily="34" charset="0"/>
            </a:endParaRPr>
          </a:p>
        </p:txBody>
      </p:sp>
      <p:cxnSp>
        <p:nvCxnSpPr>
          <p:cNvPr id="35" name="Straight Connector 34"/>
          <p:cNvCxnSpPr/>
          <p:nvPr userDrawn="1"/>
        </p:nvCxnSpPr>
        <p:spPr>
          <a:xfrm>
            <a:off x="0" y="6335427"/>
            <a:ext cx="9144000" cy="0"/>
          </a:xfrm>
          <a:prstGeom prst="line">
            <a:avLst/>
          </a:prstGeom>
          <a:ln w="19050">
            <a:solidFill>
              <a:schemeClr val="tx2">
                <a:lumMod val="95000"/>
              </a:schemeClr>
            </a:solidFill>
          </a:ln>
        </p:spPr>
        <p:style>
          <a:lnRef idx="1">
            <a:schemeClr val="accent1"/>
          </a:lnRef>
          <a:fillRef idx="0">
            <a:schemeClr val="accent1"/>
          </a:fillRef>
          <a:effectRef idx="0">
            <a:schemeClr val="accent1"/>
          </a:effectRef>
          <a:fontRef idx="minor">
            <a:schemeClr val="tx1"/>
          </a:fontRef>
        </p:style>
      </p:cxnSp>
      <p:sp>
        <p:nvSpPr>
          <p:cNvPr id="36" name="Oval 35"/>
          <p:cNvSpPr/>
          <p:nvPr userDrawn="1"/>
        </p:nvSpPr>
        <p:spPr>
          <a:xfrm>
            <a:off x="8608596" y="6162241"/>
            <a:ext cx="241002" cy="321336"/>
          </a:xfrm>
          <a:prstGeom prst="ellipse">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lIns="34283" tIns="17142" rIns="34283" bIns="17142" rtlCol="0" anchor="ctr"/>
          <a:lstStyle/>
          <a:p>
            <a:pPr algn="ctr" defTabSz="685800"/>
            <a:endParaRPr lang="en-US" sz="1350" dirty="0">
              <a:solidFill>
                <a:srgbClr val="FFFFFF"/>
              </a:solidFill>
              <a:latin typeface="Lato" panose="020F0502020204030203" pitchFamily="34" charset="0"/>
            </a:endParaRPr>
          </a:p>
        </p:txBody>
      </p:sp>
      <p:sp>
        <p:nvSpPr>
          <p:cNvPr id="37" name="TextBox 36"/>
          <p:cNvSpPr txBox="1"/>
          <p:nvPr userDrawn="1"/>
        </p:nvSpPr>
        <p:spPr>
          <a:xfrm>
            <a:off x="8602581" y="6219262"/>
            <a:ext cx="242641" cy="173098"/>
          </a:xfrm>
          <a:prstGeom prst="rect">
            <a:avLst/>
          </a:prstGeom>
          <a:noFill/>
        </p:spPr>
        <p:txBody>
          <a:bodyPr wrap="none" lIns="68553" tIns="34277" rIns="68553" bIns="34277" rtlCol="0">
            <a:spAutoFit/>
          </a:bodyPr>
          <a:lstStyle/>
          <a:p>
            <a:pPr algn="ctr" defTabSz="685800"/>
            <a:fld id="{260E2A6B-A809-4840-BF14-8648BC0BDF87}" type="slidenum">
              <a:rPr lang="id-ID" sz="675">
                <a:solidFill>
                  <a:srgbClr val="FFFFFF"/>
                </a:solidFill>
                <a:latin typeface="Lato Regular" panose="020F0502020204030203" pitchFamily="34" charset="0"/>
                <a:ea typeface="Lato Regular" panose="020F0502020204030203" pitchFamily="34" charset="0"/>
                <a:cs typeface="Lato Regular" panose="020F0502020204030203" pitchFamily="34" charset="0"/>
              </a:rPr>
              <a:pPr algn="ctr" defTabSz="685800"/>
              <a:t>‹#›</a:t>
            </a:fld>
            <a:endParaRPr lang="id-ID" sz="1050" dirty="0">
              <a:solidFill>
                <a:srgbClr val="FFFFFF"/>
              </a:solidFill>
              <a:latin typeface="Lato Regular" panose="020F0502020204030203" pitchFamily="34" charset="0"/>
              <a:ea typeface="Lato Regular" panose="020F0502020204030203" pitchFamily="34" charset="0"/>
              <a:cs typeface="Lato Regular" panose="020F0502020204030203" pitchFamily="34" charset="0"/>
            </a:endParaRPr>
          </a:p>
        </p:txBody>
      </p:sp>
    </p:spTree>
    <p:extLst>
      <p:ext uri="{BB962C8B-B14F-4D97-AF65-F5344CB8AC3E}">
        <p14:creationId xmlns:p14="http://schemas.microsoft.com/office/powerpoint/2010/main" val="34060535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819650"/>
          </a:xfrm>
          <a:prstGeom prst="rect">
            <a:avLst/>
          </a:prstGeom>
        </p:spPr>
        <p:txBody>
          <a:bodyPr anchor="ctr">
            <a:normAutofit/>
          </a:bodyPr>
          <a:lstStyle>
            <a:lvl1pPr algn="ctr">
              <a:defRPr sz="1200">
                <a:latin typeface="Lato" panose="020F0502020204030203" pitchFamily="34" charset="0"/>
              </a:defRPr>
            </a:lvl1pPr>
          </a:lstStyle>
          <a:p>
            <a:endParaRPr lang="en-US" dirty="0"/>
          </a:p>
        </p:txBody>
      </p:sp>
      <p:grpSp>
        <p:nvGrpSpPr>
          <p:cNvPr id="3" name="Group 2"/>
          <p:cNvGrpSpPr/>
          <p:nvPr userDrawn="1"/>
        </p:nvGrpSpPr>
        <p:grpSpPr>
          <a:xfrm>
            <a:off x="198566" y="6504026"/>
            <a:ext cx="132125" cy="173867"/>
            <a:chOff x="4328868" y="5502988"/>
            <a:chExt cx="500307" cy="493774"/>
          </a:xfrm>
          <a:solidFill>
            <a:schemeClr val="bg1">
              <a:lumMod val="75000"/>
            </a:schemeClr>
          </a:solidFill>
        </p:grpSpPr>
        <p:sp>
          <p:nvSpPr>
            <p:cNvPr id="5" name="Freeform 4">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grpFill/>
            <a:ln>
              <a:noFill/>
            </a:ln>
          </p:spPr>
          <p:txBody>
            <a:bodyPr vert="horz" wrap="square" lIns="91440" tIns="45720" rIns="91440" bIns="45720" numCol="1" anchor="t" anchorCtr="0" compatLnSpc="1">
              <a:prstTxWarp prst="textNoShape">
                <a:avLst/>
              </a:prstTxWarp>
            </a:bodyPr>
            <a:lstStyle/>
            <a:p>
              <a:pPr defTabSz="685800"/>
              <a:endParaRPr lang="id-ID" sz="1350" dirty="0">
                <a:solidFill>
                  <a:srgbClr val="FFFFFF"/>
                </a:solidFill>
                <a:latin typeface="Lato" panose="020F0502020204030203" pitchFamily="34" charset="0"/>
              </a:endParaRPr>
            </a:p>
          </p:txBody>
        </p:sp>
        <p:sp>
          <p:nvSpPr>
            <p:cNvPr id="6" name="Freeform 5">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grpFill/>
            <a:ln>
              <a:noFill/>
            </a:ln>
          </p:spPr>
          <p:txBody>
            <a:bodyPr vert="horz" wrap="square" lIns="91440" tIns="45720" rIns="91440" bIns="45720" numCol="1" anchor="t" anchorCtr="0" compatLnSpc="1">
              <a:prstTxWarp prst="textNoShape">
                <a:avLst/>
              </a:prstTxWarp>
            </a:bodyPr>
            <a:lstStyle/>
            <a:p>
              <a:pPr defTabSz="685800"/>
              <a:endParaRPr lang="id-ID" sz="1350" dirty="0">
                <a:solidFill>
                  <a:srgbClr val="FFFFFF"/>
                </a:solidFill>
                <a:latin typeface="Lato" panose="020F0502020204030203" pitchFamily="34" charset="0"/>
              </a:endParaRPr>
            </a:p>
          </p:txBody>
        </p:sp>
      </p:grpSp>
      <p:grpSp>
        <p:nvGrpSpPr>
          <p:cNvPr id="7" name="Group 6"/>
          <p:cNvGrpSpPr/>
          <p:nvPr userDrawn="1"/>
        </p:nvGrpSpPr>
        <p:grpSpPr>
          <a:xfrm flipH="1">
            <a:off x="381105" y="6504026"/>
            <a:ext cx="132125" cy="173867"/>
            <a:chOff x="4328868" y="5502988"/>
            <a:chExt cx="500307" cy="493774"/>
          </a:xfrm>
          <a:solidFill>
            <a:schemeClr val="bg1">
              <a:lumMod val="75000"/>
            </a:schemeClr>
          </a:solidFill>
        </p:grpSpPr>
        <p:sp>
          <p:nvSpPr>
            <p:cNvPr id="8" name="Freeform 7">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grpFill/>
            <a:ln>
              <a:noFill/>
            </a:ln>
          </p:spPr>
          <p:txBody>
            <a:bodyPr vert="horz" wrap="square" lIns="91440" tIns="45720" rIns="91440" bIns="45720" numCol="1" anchor="t" anchorCtr="0" compatLnSpc="1">
              <a:prstTxWarp prst="textNoShape">
                <a:avLst/>
              </a:prstTxWarp>
            </a:bodyPr>
            <a:lstStyle/>
            <a:p>
              <a:pPr defTabSz="685800"/>
              <a:endParaRPr lang="id-ID" sz="1350" dirty="0">
                <a:solidFill>
                  <a:srgbClr val="FFFFFF"/>
                </a:solidFill>
                <a:latin typeface="Lato" panose="020F0502020204030203" pitchFamily="34" charset="0"/>
              </a:endParaRPr>
            </a:p>
          </p:txBody>
        </p:sp>
        <p:sp>
          <p:nvSpPr>
            <p:cNvPr id="9" name="Freeform 8">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grpFill/>
            <a:ln>
              <a:noFill/>
            </a:ln>
          </p:spPr>
          <p:txBody>
            <a:bodyPr vert="horz" wrap="square" lIns="91440" tIns="45720" rIns="91440" bIns="45720" numCol="1" anchor="t" anchorCtr="0" compatLnSpc="1">
              <a:prstTxWarp prst="textNoShape">
                <a:avLst/>
              </a:prstTxWarp>
            </a:bodyPr>
            <a:lstStyle/>
            <a:p>
              <a:pPr defTabSz="685800"/>
              <a:endParaRPr lang="id-ID" sz="1350" dirty="0">
                <a:solidFill>
                  <a:srgbClr val="FFFFFF"/>
                </a:solidFill>
                <a:latin typeface="Lato" panose="020F0502020204030203" pitchFamily="34" charset="0"/>
              </a:endParaRPr>
            </a:p>
          </p:txBody>
        </p:sp>
      </p:grpSp>
      <p:sp>
        <p:nvSpPr>
          <p:cNvPr id="10" name="Rectangle 9"/>
          <p:cNvSpPr/>
          <p:nvPr userDrawn="1"/>
        </p:nvSpPr>
        <p:spPr>
          <a:xfrm>
            <a:off x="2829988" y="6350367"/>
            <a:ext cx="3484025" cy="346222"/>
          </a:xfrm>
          <a:prstGeom prst="rect">
            <a:avLst/>
          </a:prstGeom>
        </p:spPr>
        <p:txBody>
          <a:bodyPr wrap="square" lIns="68553" tIns="34277" rIns="68553" bIns="34277">
            <a:spAutoFit/>
          </a:bodyPr>
          <a:lstStyle/>
          <a:p>
            <a:pPr algn="ctr" defTabSz="685800"/>
            <a:r>
              <a:rPr lang="id-ID" sz="1050" b="1" dirty="0">
                <a:solidFill>
                  <a:srgbClr val="111111">
                    <a:lumMod val="50000"/>
                    <a:lumOff val="50000"/>
                  </a:srgbClr>
                </a:solidFill>
                <a:latin typeface="Lato Thin" panose="020F0502020204030203" pitchFamily="34" charset="0"/>
                <a:ea typeface="Lato Thin" panose="020F0502020204030203" pitchFamily="34" charset="0"/>
                <a:cs typeface="Lato Thin" panose="020F0502020204030203" pitchFamily="34" charset="0"/>
              </a:rPr>
              <a:t>www.companyname.com</a:t>
            </a:r>
          </a:p>
          <a:p>
            <a:pPr algn="ctr" defTabSz="685800"/>
            <a:r>
              <a:rPr lang="en-US" sz="750" dirty="0">
                <a:solidFill>
                  <a:srgbClr val="FFFFFF">
                    <a:lumMod val="75000"/>
                  </a:srgbClr>
                </a:solidFill>
                <a:latin typeface="Lato Regular" panose="020F0502020204030203" pitchFamily="34" charset="0"/>
                <a:ea typeface="Lato Regular" panose="020F0502020204030203" pitchFamily="34" charset="0"/>
                <a:cs typeface="Lato Regular" panose="020F0502020204030203" pitchFamily="34" charset="0"/>
              </a:rPr>
              <a:t>© 2016 </a:t>
            </a:r>
            <a:r>
              <a:rPr lang="id-ID" sz="750" dirty="0">
                <a:solidFill>
                  <a:srgbClr val="FFFFFF">
                    <a:lumMod val="75000"/>
                  </a:srgbClr>
                </a:solidFill>
                <a:latin typeface="Lato Regular" panose="020F0502020204030203" pitchFamily="34" charset="0"/>
                <a:ea typeface="Lato Regular" panose="020F0502020204030203" pitchFamily="34" charset="0"/>
                <a:cs typeface="Lato Regular" panose="020F0502020204030203" pitchFamily="34" charset="0"/>
              </a:rPr>
              <a:t>PowerPoint Multipurpose Theme</a:t>
            </a:r>
            <a:r>
              <a:rPr lang="en-US" sz="750" dirty="0">
                <a:solidFill>
                  <a:srgbClr val="FFFFFF">
                    <a:lumMod val="75000"/>
                  </a:srgbClr>
                </a:solidFill>
                <a:latin typeface="Lato Regular" panose="020F0502020204030203" pitchFamily="34" charset="0"/>
                <a:ea typeface="Lato Regular" panose="020F0502020204030203" pitchFamily="34" charset="0"/>
                <a:cs typeface="Lato Regular" panose="020F0502020204030203" pitchFamily="34" charset="0"/>
              </a:rPr>
              <a:t>. All Rights Reserved.</a:t>
            </a:r>
            <a:endParaRPr lang="id-ID" sz="750" dirty="0">
              <a:solidFill>
                <a:srgbClr val="FFFFFF">
                  <a:lumMod val="75000"/>
                </a:srgbClr>
              </a:solidFill>
              <a:latin typeface="Lato Regular" panose="020F0502020204030203" pitchFamily="34" charset="0"/>
              <a:ea typeface="Lato Regular" panose="020F0502020204030203" pitchFamily="34" charset="0"/>
              <a:cs typeface="Lato Regular" panose="020F0502020204030203" pitchFamily="34" charset="0"/>
            </a:endParaRPr>
          </a:p>
        </p:txBody>
      </p:sp>
      <p:cxnSp>
        <p:nvCxnSpPr>
          <p:cNvPr id="11" name="Straight Connector 10"/>
          <p:cNvCxnSpPr/>
          <p:nvPr userDrawn="1"/>
        </p:nvCxnSpPr>
        <p:spPr>
          <a:xfrm>
            <a:off x="0" y="6335427"/>
            <a:ext cx="9144000" cy="0"/>
          </a:xfrm>
          <a:prstGeom prst="line">
            <a:avLst/>
          </a:prstGeom>
          <a:ln w="19050">
            <a:solidFill>
              <a:schemeClr val="tx2">
                <a:lumMod val="95000"/>
              </a:schemeClr>
            </a:solidFill>
          </a:ln>
        </p:spPr>
        <p:style>
          <a:lnRef idx="1">
            <a:schemeClr val="accent1"/>
          </a:lnRef>
          <a:fillRef idx="0">
            <a:schemeClr val="accent1"/>
          </a:fillRef>
          <a:effectRef idx="0">
            <a:schemeClr val="accent1"/>
          </a:effectRef>
          <a:fontRef idx="minor">
            <a:schemeClr val="tx1"/>
          </a:fontRef>
        </p:style>
      </p:cxnSp>
      <p:sp>
        <p:nvSpPr>
          <p:cNvPr id="12" name="Oval 11"/>
          <p:cNvSpPr/>
          <p:nvPr userDrawn="1"/>
        </p:nvSpPr>
        <p:spPr>
          <a:xfrm>
            <a:off x="8608596" y="6162241"/>
            <a:ext cx="241002" cy="321336"/>
          </a:xfrm>
          <a:prstGeom prst="ellipse">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lIns="34283" tIns="17142" rIns="34283" bIns="17142" rtlCol="0" anchor="ctr"/>
          <a:lstStyle/>
          <a:p>
            <a:pPr algn="ctr" defTabSz="685800"/>
            <a:endParaRPr lang="en-US" sz="1350" dirty="0">
              <a:solidFill>
                <a:srgbClr val="FFFFFF"/>
              </a:solidFill>
              <a:latin typeface="Lato" panose="020F0502020204030203" pitchFamily="34" charset="0"/>
            </a:endParaRPr>
          </a:p>
        </p:txBody>
      </p:sp>
      <p:sp>
        <p:nvSpPr>
          <p:cNvPr id="13" name="TextBox 12"/>
          <p:cNvSpPr txBox="1"/>
          <p:nvPr userDrawn="1"/>
        </p:nvSpPr>
        <p:spPr>
          <a:xfrm>
            <a:off x="8602581" y="6219262"/>
            <a:ext cx="242641" cy="173098"/>
          </a:xfrm>
          <a:prstGeom prst="rect">
            <a:avLst/>
          </a:prstGeom>
          <a:noFill/>
        </p:spPr>
        <p:txBody>
          <a:bodyPr wrap="none" lIns="68553" tIns="34277" rIns="68553" bIns="34277" rtlCol="0">
            <a:spAutoFit/>
          </a:bodyPr>
          <a:lstStyle/>
          <a:p>
            <a:pPr algn="ctr" defTabSz="685800"/>
            <a:fld id="{260E2A6B-A809-4840-BF14-8648BC0BDF87}" type="slidenum">
              <a:rPr lang="id-ID" sz="675">
                <a:solidFill>
                  <a:srgbClr val="FFFFFF"/>
                </a:solidFill>
                <a:latin typeface="Lato Regular" panose="020F0502020204030203" pitchFamily="34" charset="0"/>
                <a:ea typeface="Lato Regular" panose="020F0502020204030203" pitchFamily="34" charset="0"/>
                <a:cs typeface="Lato Regular" panose="020F0502020204030203" pitchFamily="34" charset="0"/>
              </a:rPr>
              <a:pPr algn="ctr" defTabSz="685800"/>
              <a:t>‹#›</a:t>
            </a:fld>
            <a:endParaRPr lang="id-ID" sz="1050" dirty="0">
              <a:solidFill>
                <a:srgbClr val="FFFFFF"/>
              </a:solidFill>
              <a:latin typeface="Lato Regular" panose="020F0502020204030203" pitchFamily="34" charset="0"/>
              <a:ea typeface="Lato Regular" panose="020F0502020204030203" pitchFamily="34" charset="0"/>
              <a:cs typeface="Lato Regular" panose="020F0502020204030203" pitchFamily="34" charset="0"/>
            </a:endParaRPr>
          </a:p>
        </p:txBody>
      </p:sp>
    </p:spTree>
    <p:extLst>
      <p:ext uri="{BB962C8B-B14F-4D97-AF65-F5344CB8AC3E}">
        <p14:creationId xmlns:p14="http://schemas.microsoft.com/office/powerpoint/2010/main" val="2935710484"/>
      </p:ext>
    </p:extLst>
  </p:cSld>
  <p:clrMapOvr>
    <a:masterClrMapping/>
  </p:clrMapOvr>
  <p:hf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userDrawn="1">
  <p:cSld name="25">
    <p:spTree>
      <p:nvGrpSpPr>
        <p:cNvPr id="1" name=""/>
        <p:cNvGrpSpPr/>
        <p:nvPr/>
      </p:nvGrpSpPr>
      <p:grpSpPr>
        <a:xfrm>
          <a:off x="0" y="0"/>
          <a:ext cx="0" cy="0"/>
          <a:chOff x="0" y="0"/>
          <a:chExt cx="0" cy="0"/>
        </a:xfrm>
      </p:grpSpPr>
      <p:sp>
        <p:nvSpPr>
          <p:cNvPr id="3" name="Picture Placeholder 2"/>
          <p:cNvSpPr>
            <a:spLocks noGrp="1"/>
          </p:cNvSpPr>
          <p:nvPr>
            <p:ph type="pic" sz="quarter" idx="15"/>
          </p:nvPr>
        </p:nvSpPr>
        <p:spPr>
          <a:xfrm>
            <a:off x="0" y="1444752"/>
            <a:ext cx="4574286" cy="3837942"/>
          </a:xfrm>
          <a:prstGeom prst="rect">
            <a:avLst/>
          </a:prstGeom>
        </p:spPr>
        <p:txBody>
          <a:bodyPr anchor="ctr"/>
          <a:lstStyle>
            <a:lvl1pPr marL="0" indent="0" algn="ctr">
              <a:buNone/>
              <a:defRPr sz="750">
                <a:solidFill>
                  <a:schemeClr val="bg1">
                    <a:lumMod val="75000"/>
                  </a:schemeClr>
                </a:solidFill>
                <a:latin typeface="Lato" panose="020F0502020204030203" pitchFamily="34" charset="0"/>
                <a:ea typeface="Lato" panose="020F0502020204030203" pitchFamily="34" charset="0"/>
              </a:defRPr>
            </a:lvl1pPr>
          </a:lstStyle>
          <a:p>
            <a:endParaRPr lang="id-ID" dirty="0"/>
          </a:p>
        </p:txBody>
      </p:sp>
      <p:sp>
        <p:nvSpPr>
          <p:cNvPr id="16" name="Title 1"/>
          <p:cNvSpPr>
            <a:spLocks noGrp="1"/>
          </p:cNvSpPr>
          <p:nvPr>
            <p:ph type="title"/>
          </p:nvPr>
        </p:nvSpPr>
        <p:spPr>
          <a:xfrm>
            <a:off x="400278" y="727035"/>
            <a:ext cx="6231391" cy="396235"/>
          </a:xfrm>
          <a:prstGeom prst="rect">
            <a:avLst/>
          </a:prstGeom>
        </p:spPr>
        <p:txBody>
          <a:bodyPr anchor="ctr">
            <a:noAutofit/>
          </a:bodyPr>
          <a:lstStyle>
            <a:lvl1pPr algn="l" defTabSz="514350" rtl="0" eaLnBrk="1" latinLnBrk="0" hangingPunct="1">
              <a:lnSpc>
                <a:spcPct val="90000"/>
              </a:lnSpc>
              <a:spcBef>
                <a:spcPct val="0"/>
              </a:spcBef>
              <a:buNone/>
              <a:defRPr lang="en-US" sz="2700" b="1" kern="1200" dirty="0">
                <a:solidFill>
                  <a:schemeClr val="bg2"/>
                </a:solidFill>
                <a:latin typeface="Lato Regular" panose="020F0502020204030203" pitchFamily="34" charset="0"/>
                <a:ea typeface="Lato Regular" panose="020F0502020204030203" pitchFamily="34" charset="0"/>
                <a:cs typeface="Lato Regular" panose="020F0502020204030203" pitchFamily="34" charset="0"/>
              </a:defRPr>
            </a:lvl1pPr>
          </a:lstStyle>
          <a:p>
            <a:r>
              <a:rPr lang="en-US" dirty="0"/>
              <a:t>Click to edit Master title style</a:t>
            </a:r>
          </a:p>
        </p:txBody>
      </p:sp>
      <p:sp>
        <p:nvSpPr>
          <p:cNvPr id="27" name="Text Placeholder 6"/>
          <p:cNvSpPr>
            <a:spLocks noGrp="1"/>
          </p:cNvSpPr>
          <p:nvPr>
            <p:ph type="body" sz="quarter" idx="10" hasCustomPrompt="1"/>
          </p:nvPr>
        </p:nvSpPr>
        <p:spPr>
          <a:xfrm>
            <a:off x="397907" y="1188297"/>
            <a:ext cx="6255884" cy="228598"/>
          </a:xfrm>
          <a:prstGeom prst="rect">
            <a:avLst/>
          </a:prstGeom>
        </p:spPr>
        <p:txBody>
          <a:bodyPr anchor="ctr">
            <a:noAutofit/>
          </a:bodyPr>
          <a:lstStyle>
            <a:lvl1pPr marL="0" indent="0" algn="l" defTabSz="685800" rtl="0" eaLnBrk="1" latinLnBrk="0" hangingPunct="1">
              <a:lnSpc>
                <a:spcPct val="90000"/>
              </a:lnSpc>
              <a:spcBef>
                <a:spcPts val="750"/>
              </a:spcBef>
              <a:buFont typeface="Arial" panose="020B0604020202020204" pitchFamily="34" charset="0"/>
              <a:buNone/>
              <a:defRPr lang="en-US" sz="1350" kern="1200" dirty="0">
                <a:solidFill>
                  <a:schemeClr val="bg1">
                    <a:lumMod val="50000"/>
                  </a:schemeClr>
                </a:solidFill>
                <a:latin typeface="Lato Light" panose="020F0502020204030203" pitchFamily="34" charset="0"/>
                <a:ea typeface="Lato Light" panose="020F0502020204030203" pitchFamily="34" charset="0"/>
                <a:cs typeface="Lato Light" panose="020F0502020204030203" pitchFamily="34" charset="0"/>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marL="1028700" indent="0" algn="l">
              <a:buNone/>
              <a:defRPr>
                <a:solidFill>
                  <a:schemeClr val="bg1">
                    <a:lumMod val="50000"/>
                  </a:schemeClr>
                </a:solidFill>
              </a:defRPr>
            </a:lvl5pPr>
            <a:lvl6pPr marL="1285875" indent="0">
              <a:buNone/>
              <a:defRPr/>
            </a:lvl6pPr>
            <a:lvl7pPr marL="1543050" indent="0">
              <a:buNone/>
              <a:defRPr/>
            </a:lvl7pPr>
            <a:lvl8pPr marL="1800225" indent="0">
              <a:buNone/>
              <a:defRPr/>
            </a:lvl8pPr>
            <a:lvl9pPr marL="2057400" indent="0">
              <a:buNone/>
              <a:defRPr/>
            </a:lvl9pPr>
          </a:lstStyle>
          <a:p>
            <a:pPr marL="0" lvl="0" indent="0" algn="l" defTabSz="514350" rtl="0" eaLnBrk="1" latinLnBrk="0" hangingPunct="1">
              <a:lnSpc>
                <a:spcPct val="70000"/>
              </a:lnSpc>
              <a:spcBef>
                <a:spcPts val="563"/>
              </a:spcBef>
              <a:buFont typeface="Arial" panose="020B0604020202020204" pitchFamily="34" charset="0"/>
              <a:buNone/>
            </a:pPr>
            <a:r>
              <a:rPr lang="en-US" dirty="0"/>
              <a:t>Click to edit Master text styles level</a:t>
            </a:r>
          </a:p>
        </p:txBody>
      </p:sp>
      <p:sp>
        <p:nvSpPr>
          <p:cNvPr id="28" name="Text Placeholder 6"/>
          <p:cNvSpPr>
            <a:spLocks noGrp="1"/>
          </p:cNvSpPr>
          <p:nvPr>
            <p:ph type="body" sz="quarter" idx="11" hasCustomPrompt="1"/>
          </p:nvPr>
        </p:nvSpPr>
        <p:spPr>
          <a:xfrm>
            <a:off x="400277" y="427704"/>
            <a:ext cx="6231391" cy="249052"/>
          </a:xfrm>
          <a:prstGeom prst="rect">
            <a:avLst/>
          </a:prstGeom>
        </p:spPr>
        <p:txBody>
          <a:bodyPr anchor="ctr">
            <a:noAutofit/>
          </a:bodyPr>
          <a:lstStyle>
            <a:lvl1pPr marL="0" indent="0" algn="l" defTabSz="514304" rtl="0" eaLnBrk="1" latinLnBrk="0" hangingPunct="1">
              <a:lnSpc>
                <a:spcPct val="90000"/>
              </a:lnSpc>
              <a:spcBef>
                <a:spcPts val="750"/>
              </a:spcBef>
              <a:buFont typeface="Arial" panose="020B0604020202020204" pitchFamily="34" charset="0"/>
              <a:buNone/>
              <a:defRPr lang="en-US" sz="1200" kern="1200" dirty="0">
                <a:solidFill>
                  <a:schemeClr val="accent1"/>
                </a:solidFill>
                <a:latin typeface="Lato Light" panose="020F0502020204030203" pitchFamily="34" charset="0"/>
                <a:ea typeface="Lato Light" panose="020F0502020204030203" pitchFamily="34" charset="0"/>
                <a:cs typeface="Lato Light" panose="020F0502020204030203" pitchFamily="34" charset="0"/>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marL="1028700" indent="0" algn="l">
              <a:buNone/>
              <a:defRPr>
                <a:solidFill>
                  <a:schemeClr val="bg1">
                    <a:lumMod val="50000"/>
                  </a:schemeClr>
                </a:solidFill>
              </a:defRPr>
            </a:lvl5pPr>
            <a:lvl6pPr marL="1285875" indent="0">
              <a:buNone/>
              <a:defRPr/>
            </a:lvl6pPr>
            <a:lvl7pPr marL="1543050" indent="0">
              <a:buNone/>
              <a:defRPr/>
            </a:lvl7pPr>
            <a:lvl8pPr marL="1800225" indent="0">
              <a:buNone/>
              <a:defRPr/>
            </a:lvl8pPr>
            <a:lvl9pPr marL="2057400" indent="0">
              <a:buNone/>
              <a:defRPr/>
            </a:lvl9pPr>
          </a:lstStyle>
          <a:p>
            <a:pPr marL="0" lvl="0" indent="0" algn="l" defTabSz="514350" rtl="0" eaLnBrk="1" latinLnBrk="0" hangingPunct="1">
              <a:lnSpc>
                <a:spcPct val="70000"/>
              </a:lnSpc>
              <a:spcBef>
                <a:spcPts val="563"/>
              </a:spcBef>
              <a:buFont typeface="Arial" panose="020B0604020202020204" pitchFamily="34" charset="0"/>
              <a:buNone/>
            </a:pPr>
            <a:r>
              <a:rPr lang="en-US" dirty="0"/>
              <a:t>Click to edit Master text styles level</a:t>
            </a:r>
          </a:p>
        </p:txBody>
      </p:sp>
      <p:grpSp>
        <p:nvGrpSpPr>
          <p:cNvPr id="6" name="Group 5"/>
          <p:cNvGrpSpPr/>
          <p:nvPr userDrawn="1"/>
        </p:nvGrpSpPr>
        <p:grpSpPr>
          <a:xfrm>
            <a:off x="198566" y="6504026"/>
            <a:ext cx="132125" cy="173867"/>
            <a:chOff x="4328868" y="5502988"/>
            <a:chExt cx="500307" cy="493774"/>
          </a:xfrm>
          <a:solidFill>
            <a:schemeClr val="bg1">
              <a:lumMod val="75000"/>
            </a:schemeClr>
          </a:solidFill>
        </p:grpSpPr>
        <p:sp>
          <p:nvSpPr>
            <p:cNvPr id="7" name="Freeform 6">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grpFill/>
            <a:ln>
              <a:noFill/>
            </a:ln>
          </p:spPr>
          <p:txBody>
            <a:bodyPr vert="horz" wrap="square" lIns="91440" tIns="45720" rIns="91440" bIns="45720" numCol="1" anchor="t" anchorCtr="0" compatLnSpc="1">
              <a:prstTxWarp prst="textNoShape">
                <a:avLst/>
              </a:prstTxWarp>
            </a:bodyPr>
            <a:lstStyle/>
            <a:p>
              <a:pPr defTabSz="685800"/>
              <a:endParaRPr lang="id-ID" sz="1350" dirty="0">
                <a:solidFill>
                  <a:srgbClr val="FFFFFF"/>
                </a:solidFill>
                <a:latin typeface="Lato" panose="020F0502020204030203" pitchFamily="34" charset="0"/>
              </a:endParaRPr>
            </a:p>
          </p:txBody>
        </p:sp>
        <p:sp>
          <p:nvSpPr>
            <p:cNvPr id="8" name="Freeform 7">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grpFill/>
            <a:ln>
              <a:noFill/>
            </a:ln>
          </p:spPr>
          <p:txBody>
            <a:bodyPr vert="horz" wrap="square" lIns="91440" tIns="45720" rIns="91440" bIns="45720" numCol="1" anchor="t" anchorCtr="0" compatLnSpc="1">
              <a:prstTxWarp prst="textNoShape">
                <a:avLst/>
              </a:prstTxWarp>
            </a:bodyPr>
            <a:lstStyle/>
            <a:p>
              <a:pPr defTabSz="685800"/>
              <a:endParaRPr lang="id-ID" sz="1350" dirty="0">
                <a:solidFill>
                  <a:srgbClr val="FFFFFF"/>
                </a:solidFill>
                <a:latin typeface="Lato" panose="020F0502020204030203" pitchFamily="34" charset="0"/>
              </a:endParaRPr>
            </a:p>
          </p:txBody>
        </p:sp>
      </p:grpSp>
      <p:grpSp>
        <p:nvGrpSpPr>
          <p:cNvPr id="9" name="Group 8"/>
          <p:cNvGrpSpPr/>
          <p:nvPr userDrawn="1"/>
        </p:nvGrpSpPr>
        <p:grpSpPr>
          <a:xfrm flipH="1">
            <a:off x="381105" y="6504026"/>
            <a:ext cx="132125" cy="173867"/>
            <a:chOff x="4328868" y="5502988"/>
            <a:chExt cx="500307" cy="493774"/>
          </a:xfrm>
          <a:solidFill>
            <a:schemeClr val="bg1">
              <a:lumMod val="75000"/>
            </a:schemeClr>
          </a:solidFill>
        </p:grpSpPr>
        <p:sp>
          <p:nvSpPr>
            <p:cNvPr id="10" name="Freeform 9">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grpFill/>
            <a:ln>
              <a:noFill/>
            </a:ln>
          </p:spPr>
          <p:txBody>
            <a:bodyPr vert="horz" wrap="square" lIns="91440" tIns="45720" rIns="91440" bIns="45720" numCol="1" anchor="t" anchorCtr="0" compatLnSpc="1">
              <a:prstTxWarp prst="textNoShape">
                <a:avLst/>
              </a:prstTxWarp>
            </a:bodyPr>
            <a:lstStyle/>
            <a:p>
              <a:pPr defTabSz="685800"/>
              <a:endParaRPr lang="id-ID" sz="1350" dirty="0">
                <a:solidFill>
                  <a:srgbClr val="FFFFFF"/>
                </a:solidFill>
                <a:latin typeface="Lato" panose="020F0502020204030203" pitchFamily="34" charset="0"/>
              </a:endParaRPr>
            </a:p>
          </p:txBody>
        </p:sp>
        <p:sp>
          <p:nvSpPr>
            <p:cNvPr id="11" name="Freeform 10">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grpFill/>
            <a:ln>
              <a:noFill/>
            </a:ln>
          </p:spPr>
          <p:txBody>
            <a:bodyPr vert="horz" wrap="square" lIns="91440" tIns="45720" rIns="91440" bIns="45720" numCol="1" anchor="t" anchorCtr="0" compatLnSpc="1">
              <a:prstTxWarp prst="textNoShape">
                <a:avLst/>
              </a:prstTxWarp>
            </a:bodyPr>
            <a:lstStyle/>
            <a:p>
              <a:pPr defTabSz="685800"/>
              <a:endParaRPr lang="id-ID" sz="1350" dirty="0">
                <a:solidFill>
                  <a:srgbClr val="FFFFFF"/>
                </a:solidFill>
                <a:latin typeface="Lato" panose="020F0502020204030203" pitchFamily="34" charset="0"/>
              </a:endParaRPr>
            </a:p>
          </p:txBody>
        </p:sp>
      </p:grpSp>
      <p:sp>
        <p:nvSpPr>
          <p:cNvPr id="12" name="Rectangle 11"/>
          <p:cNvSpPr/>
          <p:nvPr userDrawn="1"/>
        </p:nvSpPr>
        <p:spPr>
          <a:xfrm>
            <a:off x="2829988" y="6350367"/>
            <a:ext cx="3484025" cy="346222"/>
          </a:xfrm>
          <a:prstGeom prst="rect">
            <a:avLst/>
          </a:prstGeom>
        </p:spPr>
        <p:txBody>
          <a:bodyPr wrap="square" lIns="68553" tIns="34277" rIns="68553" bIns="34277">
            <a:spAutoFit/>
          </a:bodyPr>
          <a:lstStyle/>
          <a:p>
            <a:pPr algn="ctr" defTabSz="685800"/>
            <a:r>
              <a:rPr lang="id-ID" sz="1050" b="1" dirty="0">
                <a:solidFill>
                  <a:srgbClr val="111111">
                    <a:lumMod val="50000"/>
                    <a:lumOff val="50000"/>
                  </a:srgbClr>
                </a:solidFill>
                <a:latin typeface="Lato Thin" panose="020F0502020204030203" pitchFamily="34" charset="0"/>
                <a:ea typeface="Lato Thin" panose="020F0502020204030203" pitchFamily="34" charset="0"/>
                <a:cs typeface="Lato Thin" panose="020F0502020204030203" pitchFamily="34" charset="0"/>
              </a:rPr>
              <a:t>www.companyname.com</a:t>
            </a:r>
          </a:p>
          <a:p>
            <a:pPr algn="ctr" defTabSz="685800"/>
            <a:r>
              <a:rPr lang="en-US" sz="750" dirty="0">
                <a:solidFill>
                  <a:srgbClr val="FFFFFF">
                    <a:lumMod val="75000"/>
                  </a:srgbClr>
                </a:solidFill>
                <a:latin typeface="Lato Regular" panose="020F0502020204030203" pitchFamily="34" charset="0"/>
                <a:ea typeface="Lato Regular" panose="020F0502020204030203" pitchFamily="34" charset="0"/>
                <a:cs typeface="Lato Regular" panose="020F0502020204030203" pitchFamily="34" charset="0"/>
              </a:rPr>
              <a:t>© 2016 </a:t>
            </a:r>
            <a:r>
              <a:rPr lang="id-ID" sz="750" dirty="0">
                <a:solidFill>
                  <a:srgbClr val="FFFFFF">
                    <a:lumMod val="75000"/>
                  </a:srgbClr>
                </a:solidFill>
                <a:latin typeface="Lato Regular" panose="020F0502020204030203" pitchFamily="34" charset="0"/>
                <a:ea typeface="Lato Regular" panose="020F0502020204030203" pitchFamily="34" charset="0"/>
                <a:cs typeface="Lato Regular" panose="020F0502020204030203" pitchFamily="34" charset="0"/>
              </a:rPr>
              <a:t>PowerPoint Multipurpose Theme</a:t>
            </a:r>
            <a:r>
              <a:rPr lang="en-US" sz="750" dirty="0">
                <a:solidFill>
                  <a:srgbClr val="FFFFFF">
                    <a:lumMod val="75000"/>
                  </a:srgbClr>
                </a:solidFill>
                <a:latin typeface="Lato Regular" panose="020F0502020204030203" pitchFamily="34" charset="0"/>
                <a:ea typeface="Lato Regular" panose="020F0502020204030203" pitchFamily="34" charset="0"/>
                <a:cs typeface="Lato Regular" panose="020F0502020204030203" pitchFamily="34" charset="0"/>
              </a:rPr>
              <a:t>. All Rights Reserved.</a:t>
            </a:r>
            <a:endParaRPr lang="id-ID" sz="750" dirty="0">
              <a:solidFill>
                <a:srgbClr val="FFFFFF">
                  <a:lumMod val="75000"/>
                </a:srgbClr>
              </a:solidFill>
              <a:latin typeface="Lato Regular" panose="020F0502020204030203" pitchFamily="34" charset="0"/>
              <a:ea typeface="Lato Regular" panose="020F0502020204030203" pitchFamily="34" charset="0"/>
              <a:cs typeface="Lato Regular" panose="020F0502020204030203" pitchFamily="34" charset="0"/>
            </a:endParaRPr>
          </a:p>
        </p:txBody>
      </p:sp>
      <p:cxnSp>
        <p:nvCxnSpPr>
          <p:cNvPr id="13" name="Straight Connector 12"/>
          <p:cNvCxnSpPr/>
          <p:nvPr userDrawn="1"/>
        </p:nvCxnSpPr>
        <p:spPr>
          <a:xfrm>
            <a:off x="0" y="6335427"/>
            <a:ext cx="9144000" cy="0"/>
          </a:xfrm>
          <a:prstGeom prst="line">
            <a:avLst/>
          </a:prstGeom>
          <a:ln w="19050">
            <a:solidFill>
              <a:schemeClr val="tx2">
                <a:lumMod val="95000"/>
              </a:schemeClr>
            </a:solidFill>
          </a:ln>
        </p:spPr>
        <p:style>
          <a:lnRef idx="1">
            <a:schemeClr val="accent1"/>
          </a:lnRef>
          <a:fillRef idx="0">
            <a:schemeClr val="accent1"/>
          </a:fillRef>
          <a:effectRef idx="0">
            <a:schemeClr val="accent1"/>
          </a:effectRef>
          <a:fontRef idx="minor">
            <a:schemeClr val="tx1"/>
          </a:fontRef>
        </p:style>
      </p:cxnSp>
      <p:sp>
        <p:nvSpPr>
          <p:cNvPr id="14" name="Oval 13"/>
          <p:cNvSpPr/>
          <p:nvPr userDrawn="1"/>
        </p:nvSpPr>
        <p:spPr>
          <a:xfrm>
            <a:off x="8608596" y="6162241"/>
            <a:ext cx="241002" cy="321336"/>
          </a:xfrm>
          <a:prstGeom prst="ellipse">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lIns="34283" tIns="17142" rIns="34283" bIns="17142" rtlCol="0" anchor="ctr"/>
          <a:lstStyle/>
          <a:p>
            <a:pPr algn="ctr" defTabSz="685800"/>
            <a:endParaRPr lang="en-US" sz="1350" dirty="0">
              <a:solidFill>
                <a:srgbClr val="FFFFFF"/>
              </a:solidFill>
              <a:latin typeface="Lato" panose="020F0502020204030203" pitchFamily="34" charset="0"/>
            </a:endParaRPr>
          </a:p>
        </p:txBody>
      </p:sp>
      <p:sp>
        <p:nvSpPr>
          <p:cNvPr id="15" name="TextBox 14"/>
          <p:cNvSpPr txBox="1"/>
          <p:nvPr userDrawn="1"/>
        </p:nvSpPr>
        <p:spPr>
          <a:xfrm>
            <a:off x="8602581" y="6219262"/>
            <a:ext cx="242641" cy="173098"/>
          </a:xfrm>
          <a:prstGeom prst="rect">
            <a:avLst/>
          </a:prstGeom>
          <a:noFill/>
        </p:spPr>
        <p:txBody>
          <a:bodyPr wrap="none" lIns="68553" tIns="34277" rIns="68553" bIns="34277" rtlCol="0">
            <a:spAutoFit/>
          </a:bodyPr>
          <a:lstStyle/>
          <a:p>
            <a:pPr algn="ctr" defTabSz="685800"/>
            <a:fld id="{260E2A6B-A809-4840-BF14-8648BC0BDF87}" type="slidenum">
              <a:rPr lang="id-ID" sz="675">
                <a:solidFill>
                  <a:srgbClr val="FFFFFF"/>
                </a:solidFill>
                <a:latin typeface="Lato Regular" panose="020F0502020204030203" pitchFamily="34" charset="0"/>
                <a:ea typeface="Lato Regular" panose="020F0502020204030203" pitchFamily="34" charset="0"/>
                <a:cs typeface="Lato Regular" panose="020F0502020204030203" pitchFamily="34" charset="0"/>
              </a:rPr>
              <a:pPr algn="ctr" defTabSz="685800"/>
              <a:t>‹#›</a:t>
            </a:fld>
            <a:endParaRPr lang="id-ID" sz="1050" dirty="0">
              <a:solidFill>
                <a:srgbClr val="FFFFFF"/>
              </a:solidFill>
              <a:latin typeface="Lato Regular" panose="020F0502020204030203" pitchFamily="34" charset="0"/>
              <a:ea typeface="Lato Regular" panose="020F0502020204030203" pitchFamily="34" charset="0"/>
              <a:cs typeface="Lato Regular" panose="020F0502020204030203" pitchFamily="34" charset="0"/>
            </a:endParaRPr>
          </a:p>
        </p:txBody>
      </p:sp>
    </p:spTree>
    <p:extLst>
      <p:ext uri="{BB962C8B-B14F-4D97-AF65-F5344CB8AC3E}">
        <p14:creationId xmlns:p14="http://schemas.microsoft.com/office/powerpoint/2010/main" val="183112467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userDrawn="1">
  <p:cSld name="21">
    <p:spTree>
      <p:nvGrpSpPr>
        <p:cNvPr id="1" name=""/>
        <p:cNvGrpSpPr/>
        <p:nvPr/>
      </p:nvGrpSpPr>
      <p:grpSpPr>
        <a:xfrm>
          <a:off x="0" y="0"/>
          <a:ext cx="0" cy="0"/>
          <a:chOff x="0" y="0"/>
          <a:chExt cx="0" cy="0"/>
        </a:xfrm>
      </p:grpSpPr>
      <p:sp>
        <p:nvSpPr>
          <p:cNvPr id="8" name="Picture Placeholder 7"/>
          <p:cNvSpPr>
            <a:spLocks noGrp="1"/>
          </p:cNvSpPr>
          <p:nvPr>
            <p:ph type="pic" sz="quarter" idx="15"/>
          </p:nvPr>
        </p:nvSpPr>
        <p:spPr>
          <a:xfrm>
            <a:off x="400377" y="1672046"/>
            <a:ext cx="1783080" cy="2752679"/>
          </a:xfrm>
          <a:prstGeom prst="rect">
            <a:avLst/>
          </a:prstGeom>
        </p:spPr>
      </p:sp>
      <p:sp>
        <p:nvSpPr>
          <p:cNvPr id="9" name="Picture Placeholder 8"/>
          <p:cNvSpPr>
            <a:spLocks noGrp="1"/>
          </p:cNvSpPr>
          <p:nvPr>
            <p:ph type="pic" sz="quarter" idx="16"/>
          </p:nvPr>
        </p:nvSpPr>
        <p:spPr>
          <a:xfrm>
            <a:off x="2293185" y="1672046"/>
            <a:ext cx="1783080" cy="2752679"/>
          </a:xfrm>
          <a:prstGeom prst="rect">
            <a:avLst/>
          </a:prstGeom>
        </p:spPr>
      </p:sp>
      <p:sp>
        <p:nvSpPr>
          <p:cNvPr id="10" name="Picture Placeholder 11"/>
          <p:cNvSpPr>
            <a:spLocks noGrp="1"/>
          </p:cNvSpPr>
          <p:nvPr>
            <p:ph type="pic" sz="quarter" idx="17"/>
          </p:nvPr>
        </p:nvSpPr>
        <p:spPr>
          <a:xfrm>
            <a:off x="4185993" y="1672046"/>
            <a:ext cx="1783080" cy="2752679"/>
          </a:xfrm>
          <a:prstGeom prst="rect">
            <a:avLst/>
          </a:prstGeom>
        </p:spPr>
      </p:sp>
      <p:sp>
        <p:nvSpPr>
          <p:cNvPr id="24" name="Title 1"/>
          <p:cNvSpPr>
            <a:spLocks noGrp="1"/>
          </p:cNvSpPr>
          <p:nvPr>
            <p:ph type="title"/>
          </p:nvPr>
        </p:nvSpPr>
        <p:spPr>
          <a:xfrm>
            <a:off x="400278" y="727035"/>
            <a:ext cx="6231391" cy="396235"/>
          </a:xfrm>
          <a:prstGeom prst="rect">
            <a:avLst/>
          </a:prstGeom>
        </p:spPr>
        <p:txBody>
          <a:bodyPr anchor="ctr">
            <a:noAutofit/>
          </a:bodyPr>
          <a:lstStyle>
            <a:lvl1pPr algn="l" defTabSz="514350" rtl="0" eaLnBrk="1" latinLnBrk="0" hangingPunct="1">
              <a:lnSpc>
                <a:spcPct val="90000"/>
              </a:lnSpc>
              <a:spcBef>
                <a:spcPct val="0"/>
              </a:spcBef>
              <a:buNone/>
              <a:defRPr lang="en-US" sz="2700" b="1" kern="1200" dirty="0">
                <a:solidFill>
                  <a:schemeClr val="bg2"/>
                </a:solidFill>
                <a:latin typeface="Lato Regular" panose="020F0502020204030203" pitchFamily="34" charset="0"/>
                <a:ea typeface="Lato Regular" panose="020F0502020204030203" pitchFamily="34" charset="0"/>
                <a:cs typeface="Lato Regular" panose="020F0502020204030203" pitchFamily="34" charset="0"/>
              </a:defRPr>
            </a:lvl1pPr>
          </a:lstStyle>
          <a:p>
            <a:r>
              <a:rPr lang="en-US" dirty="0"/>
              <a:t>Click to edit Master title style</a:t>
            </a:r>
          </a:p>
        </p:txBody>
      </p:sp>
      <p:sp>
        <p:nvSpPr>
          <p:cNvPr id="25" name="Text Placeholder 6"/>
          <p:cNvSpPr>
            <a:spLocks noGrp="1"/>
          </p:cNvSpPr>
          <p:nvPr>
            <p:ph type="body" sz="quarter" idx="10" hasCustomPrompt="1"/>
          </p:nvPr>
        </p:nvSpPr>
        <p:spPr>
          <a:xfrm>
            <a:off x="397907" y="1188297"/>
            <a:ext cx="6255884" cy="228598"/>
          </a:xfrm>
          <a:prstGeom prst="rect">
            <a:avLst/>
          </a:prstGeom>
        </p:spPr>
        <p:txBody>
          <a:bodyPr anchor="ctr">
            <a:noAutofit/>
          </a:bodyPr>
          <a:lstStyle>
            <a:lvl1pPr marL="0" indent="0" algn="l" defTabSz="685800" rtl="0" eaLnBrk="1" latinLnBrk="0" hangingPunct="1">
              <a:lnSpc>
                <a:spcPct val="90000"/>
              </a:lnSpc>
              <a:spcBef>
                <a:spcPts val="750"/>
              </a:spcBef>
              <a:buFont typeface="Arial" panose="020B0604020202020204" pitchFamily="34" charset="0"/>
              <a:buNone/>
              <a:defRPr lang="en-US" sz="1350" kern="1200" dirty="0">
                <a:solidFill>
                  <a:schemeClr val="bg1">
                    <a:lumMod val="50000"/>
                  </a:schemeClr>
                </a:solidFill>
                <a:latin typeface="Lato Light" panose="020F0502020204030203" pitchFamily="34" charset="0"/>
                <a:ea typeface="Lato Light" panose="020F0502020204030203" pitchFamily="34" charset="0"/>
                <a:cs typeface="Lato Light" panose="020F0502020204030203" pitchFamily="34" charset="0"/>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marL="1028700" indent="0" algn="l">
              <a:buNone/>
              <a:defRPr>
                <a:solidFill>
                  <a:schemeClr val="bg1">
                    <a:lumMod val="50000"/>
                  </a:schemeClr>
                </a:solidFill>
              </a:defRPr>
            </a:lvl5pPr>
            <a:lvl6pPr marL="1285875" indent="0">
              <a:buNone/>
              <a:defRPr/>
            </a:lvl6pPr>
            <a:lvl7pPr marL="1543050" indent="0">
              <a:buNone/>
              <a:defRPr/>
            </a:lvl7pPr>
            <a:lvl8pPr marL="1800225" indent="0">
              <a:buNone/>
              <a:defRPr/>
            </a:lvl8pPr>
            <a:lvl9pPr marL="2057400" indent="0">
              <a:buNone/>
              <a:defRPr/>
            </a:lvl9pPr>
          </a:lstStyle>
          <a:p>
            <a:pPr marL="0" lvl="0" indent="0" algn="l" defTabSz="514350" rtl="0" eaLnBrk="1" latinLnBrk="0" hangingPunct="1">
              <a:lnSpc>
                <a:spcPct val="70000"/>
              </a:lnSpc>
              <a:spcBef>
                <a:spcPts val="563"/>
              </a:spcBef>
              <a:buFont typeface="Arial" panose="020B0604020202020204" pitchFamily="34" charset="0"/>
              <a:buNone/>
            </a:pPr>
            <a:r>
              <a:rPr lang="en-US" dirty="0"/>
              <a:t>Click to edit Master text styles level</a:t>
            </a:r>
          </a:p>
        </p:txBody>
      </p:sp>
      <p:sp>
        <p:nvSpPr>
          <p:cNvPr id="26" name="Text Placeholder 6"/>
          <p:cNvSpPr>
            <a:spLocks noGrp="1"/>
          </p:cNvSpPr>
          <p:nvPr>
            <p:ph type="body" sz="quarter" idx="11" hasCustomPrompt="1"/>
          </p:nvPr>
        </p:nvSpPr>
        <p:spPr>
          <a:xfrm>
            <a:off x="400277" y="427704"/>
            <a:ext cx="6231391" cy="249052"/>
          </a:xfrm>
          <a:prstGeom prst="rect">
            <a:avLst/>
          </a:prstGeom>
        </p:spPr>
        <p:txBody>
          <a:bodyPr anchor="ctr">
            <a:noAutofit/>
          </a:bodyPr>
          <a:lstStyle>
            <a:lvl1pPr marL="0" indent="0" algn="l" defTabSz="514304" rtl="0" eaLnBrk="1" latinLnBrk="0" hangingPunct="1">
              <a:lnSpc>
                <a:spcPct val="90000"/>
              </a:lnSpc>
              <a:spcBef>
                <a:spcPts val="750"/>
              </a:spcBef>
              <a:buFont typeface="Arial" panose="020B0604020202020204" pitchFamily="34" charset="0"/>
              <a:buNone/>
              <a:defRPr lang="en-US" sz="1200" kern="1200" dirty="0">
                <a:solidFill>
                  <a:schemeClr val="accent1"/>
                </a:solidFill>
                <a:latin typeface="Lato Light" panose="020F0502020204030203" pitchFamily="34" charset="0"/>
                <a:ea typeface="Lato Light" panose="020F0502020204030203" pitchFamily="34" charset="0"/>
                <a:cs typeface="Lato Light" panose="020F0502020204030203" pitchFamily="34" charset="0"/>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marL="1028700" indent="0" algn="l">
              <a:buNone/>
              <a:defRPr>
                <a:solidFill>
                  <a:schemeClr val="bg1">
                    <a:lumMod val="50000"/>
                  </a:schemeClr>
                </a:solidFill>
              </a:defRPr>
            </a:lvl5pPr>
            <a:lvl6pPr marL="1285875" indent="0">
              <a:buNone/>
              <a:defRPr/>
            </a:lvl6pPr>
            <a:lvl7pPr marL="1543050" indent="0">
              <a:buNone/>
              <a:defRPr/>
            </a:lvl7pPr>
            <a:lvl8pPr marL="1800225" indent="0">
              <a:buNone/>
              <a:defRPr/>
            </a:lvl8pPr>
            <a:lvl9pPr marL="2057400" indent="0">
              <a:buNone/>
              <a:defRPr/>
            </a:lvl9pPr>
          </a:lstStyle>
          <a:p>
            <a:pPr marL="0" lvl="0" indent="0" algn="l" defTabSz="514350" rtl="0" eaLnBrk="1" latinLnBrk="0" hangingPunct="1">
              <a:lnSpc>
                <a:spcPct val="70000"/>
              </a:lnSpc>
              <a:spcBef>
                <a:spcPts val="563"/>
              </a:spcBef>
              <a:buFont typeface="Arial" panose="020B0604020202020204" pitchFamily="34" charset="0"/>
              <a:buNone/>
            </a:pPr>
            <a:r>
              <a:rPr lang="en-US" dirty="0"/>
              <a:t>Click to edit Master text styles level</a:t>
            </a:r>
          </a:p>
        </p:txBody>
      </p:sp>
      <p:grpSp>
        <p:nvGrpSpPr>
          <p:cNvPr id="11" name="Group 10"/>
          <p:cNvGrpSpPr/>
          <p:nvPr userDrawn="1"/>
        </p:nvGrpSpPr>
        <p:grpSpPr>
          <a:xfrm>
            <a:off x="198566" y="6504026"/>
            <a:ext cx="132125" cy="173867"/>
            <a:chOff x="4328868" y="5502988"/>
            <a:chExt cx="500307" cy="493774"/>
          </a:xfrm>
          <a:solidFill>
            <a:schemeClr val="bg1">
              <a:lumMod val="75000"/>
            </a:schemeClr>
          </a:solidFill>
        </p:grpSpPr>
        <p:sp>
          <p:nvSpPr>
            <p:cNvPr id="12" name="Freeform 11">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grpFill/>
            <a:ln>
              <a:noFill/>
            </a:ln>
          </p:spPr>
          <p:txBody>
            <a:bodyPr vert="horz" wrap="square" lIns="91440" tIns="45720" rIns="91440" bIns="45720" numCol="1" anchor="t" anchorCtr="0" compatLnSpc="1">
              <a:prstTxWarp prst="textNoShape">
                <a:avLst/>
              </a:prstTxWarp>
            </a:bodyPr>
            <a:lstStyle/>
            <a:p>
              <a:pPr defTabSz="685800"/>
              <a:endParaRPr lang="id-ID" sz="1350" dirty="0">
                <a:solidFill>
                  <a:srgbClr val="FFFFFF"/>
                </a:solidFill>
                <a:latin typeface="Lato" panose="020F0502020204030203" pitchFamily="34" charset="0"/>
              </a:endParaRPr>
            </a:p>
          </p:txBody>
        </p:sp>
        <p:sp>
          <p:nvSpPr>
            <p:cNvPr id="13" name="Freeform 12">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grpFill/>
            <a:ln>
              <a:noFill/>
            </a:ln>
          </p:spPr>
          <p:txBody>
            <a:bodyPr vert="horz" wrap="square" lIns="91440" tIns="45720" rIns="91440" bIns="45720" numCol="1" anchor="t" anchorCtr="0" compatLnSpc="1">
              <a:prstTxWarp prst="textNoShape">
                <a:avLst/>
              </a:prstTxWarp>
            </a:bodyPr>
            <a:lstStyle/>
            <a:p>
              <a:pPr defTabSz="685800"/>
              <a:endParaRPr lang="id-ID" sz="1350" dirty="0">
                <a:solidFill>
                  <a:srgbClr val="FFFFFF"/>
                </a:solidFill>
                <a:latin typeface="Lato" panose="020F0502020204030203" pitchFamily="34" charset="0"/>
              </a:endParaRPr>
            </a:p>
          </p:txBody>
        </p:sp>
      </p:grpSp>
      <p:grpSp>
        <p:nvGrpSpPr>
          <p:cNvPr id="14" name="Group 13"/>
          <p:cNvGrpSpPr/>
          <p:nvPr userDrawn="1"/>
        </p:nvGrpSpPr>
        <p:grpSpPr>
          <a:xfrm flipH="1">
            <a:off x="381105" y="6504026"/>
            <a:ext cx="132125" cy="173867"/>
            <a:chOff x="4328868" y="5502988"/>
            <a:chExt cx="500307" cy="493774"/>
          </a:xfrm>
          <a:solidFill>
            <a:schemeClr val="bg1">
              <a:lumMod val="75000"/>
            </a:schemeClr>
          </a:solidFill>
        </p:grpSpPr>
        <p:sp>
          <p:nvSpPr>
            <p:cNvPr id="15" name="Freeform 14">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grpFill/>
            <a:ln>
              <a:noFill/>
            </a:ln>
          </p:spPr>
          <p:txBody>
            <a:bodyPr vert="horz" wrap="square" lIns="91440" tIns="45720" rIns="91440" bIns="45720" numCol="1" anchor="t" anchorCtr="0" compatLnSpc="1">
              <a:prstTxWarp prst="textNoShape">
                <a:avLst/>
              </a:prstTxWarp>
            </a:bodyPr>
            <a:lstStyle/>
            <a:p>
              <a:pPr defTabSz="685800"/>
              <a:endParaRPr lang="id-ID" sz="1350" dirty="0">
                <a:solidFill>
                  <a:srgbClr val="FFFFFF"/>
                </a:solidFill>
                <a:latin typeface="Lato" panose="020F0502020204030203" pitchFamily="34" charset="0"/>
              </a:endParaRPr>
            </a:p>
          </p:txBody>
        </p:sp>
        <p:sp>
          <p:nvSpPr>
            <p:cNvPr id="16" name="Freeform 15">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grpFill/>
            <a:ln>
              <a:noFill/>
            </a:ln>
          </p:spPr>
          <p:txBody>
            <a:bodyPr vert="horz" wrap="square" lIns="91440" tIns="45720" rIns="91440" bIns="45720" numCol="1" anchor="t" anchorCtr="0" compatLnSpc="1">
              <a:prstTxWarp prst="textNoShape">
                <a:avLst/>
              </a:prstTxWarp>
            </a:bodyPr>
            <a:lstStyle/>
            <a:p>
              <a:pPr defTabSz="685800"/>
              <a:endParaRPr lang="id-ID" sz="1350" dirty="0">
                <a:solidFill>
                  <a:srgbClr val="FFFFFF"/>
                </a:solidFill>
                <a:latin typeface="Lato" panose="020F0502020204030203" pitchFamily="34" charset="0"/>
              </a:endParaRPr>
            </a:p>
          </p:txBody>
        </p:sp>
      </p:grpSp>
      <p:sp>
        <p:nvSpPr>
          <p:cNvPr id="17" name="Rectangle 16"/>
          <p:cNvSpPr/>
          <p:nvPr userDrawn="1"/>
        </p:nvSpPr>
        <p:spPr>
          <a:xfrm>
            <a:off x="2829988" y="6350367"/>
            <a:ext cx="3484025" cy="346222"/>
          </a:xfrm>
          <a:prstGeom prst="rect">
            <a:avLst/>
          </a:prstGeom>
        </p:spPr>
        <p:txBody>
          <a:bodyPr wrap="square" lIns="68553" tIns="34277" rIns="68553" bIns="34277">
            <a:spAutoFit/>
          </a:bodyPr>
          <a:lstStyle/>
          <a:p>
            <a:pPr algn="ctr" defTabSz="685800"/>
            <a:r>
              <a:rPr lang="id-ID" sz="1050" b="1" dirty="0">
                <a:solidFill>
                  <a:srgbClr val="111111">
                    <a:lumMod val="50000"/>
                    <a:lumOff val="50000"/>
                  </a:srgbClr>
                </a:solidFill>
                <a:latin typeface="Lato Thin" panose="020F0502020204030203" pitchFamily="34" charset="0"/>
                <a:ea typeface="Lato Thin" panose="020F0502020204030203" pitchFamily="34" charset="0"/>
                <a:cs typeface="Lato Thin" panose="020F0502020204030203" pitchFamily="34" charset="0"/>
              </a:rPr>
              <a:t>www.companyname.com</a:t>
            </a:r>
          </a:p>
          <a:p>
            <a:pPr algn="ctr" defTabSz="685800"/>
            <a:r>
              <a:rPr lang="en-US" sz="750" dirty="0">
                <a:solidFill>
                  <a:srgbClr val="FFFFFF">
                    <a:lumMod val="75000"/>
                  </a:srgbClr>
                </a:solidFill>
                <a:latin typeface="Lato Regular" panose="020F0502020204030203" pitchFamily="34" charset="0"/>
                <a:ea typeface="Lato Regular" panose="020F0502020204030203" pitchFamily="34" charset="0"/>
                <a:cs typeface="Lato Regular" panose="020F0502020204030203" pitchFamily="34" charset="0"/>
              </a:rPr>
              <a:t>© 2016 </a:t>
            </a:r>
            <a:r>
              <a:rPr lang="id-ID" sz="750" dirty="0">
                <a:solidFill>
                  <a:srgbClr val="FFFFFF">
                    <a:lumMod val="75000"/>
                  </a:srgbClr>
                </a:solidFill>
                <a:latin typeface="Lato Regular" panose="020F0502020204030203" pitchFamily="34" charset="0"/>
                <a:ea typeface="Lato Regular" panose="020F0502020204030203" pitchFamily="34" charset="0"/>
                <a:cs typeface="Lato Regular" panose="020F0502020204030203" pitchFamily="34" charset="0"/>
              </a:rPr>
              <a:t>PowerPoint Multipurpose Theme</a:t>
            </a:r>
            <a:r>
              <a:rPr lang="en-US" sz="750" dirty="0">
                <a:solidFill>
                  <a:srgbClr val="FFFFFF">
                    <a:lumMod val="75000"/>
                  </a:srgbClr>
                </a:solidFill>
                <a:latin typeface="Lato Regular" panose="020F0502020204030203" pitchFamily="34" charset="0"/>
                <a:ea typeface="Lato Regular" panose="020F0502020204030203" pitchFamily="34" charset="0"/>
                <a:cs typeface="Lato Regular" panose="020F0502020204030203" pitchFamily="34" charset="0"/>
              </a:rPr>
              <a:t>. All Rights Reserved.</a:t>
            </a:r>
            <a:endParaRPr lang="id-ID" sz="750" dirty="0">
              <a:solidFill>
                <a:srgbClr val="FFFFFF">
                  <a:lumMod val="75000"/>
                </a:srgbClr>
              </a:solidFill>
              <a:latin typeface="Lato Regular" panose="020F0502020204030203" pitchFamily="34" charset="0"/>
              <a:ea typeface="Lato Regular" panose="020F0502020204030203" pitchFamily="34" charset="0"/>
              <a:cs typeface="Lato Regular" panose="020F0502020204030203" pitchFamily="34" charset="0"/>
            </a:endParaRPr>
          </a:p>
        </p:txBody>
      </p:sp>
      <p:cxnSp>
        <p:nvCxnSpPr>
          <p:cNvPr id="18" name="Straight Connector 17"/>
          <p:cNvCxnSpPr/>
          <p:nvPr userDrawn="1"/>
        </p:nvCxnSpPr>
        <p:spPr>
          <a:xfrm>
            <a:off x="0" y="6335427"/>
            <a:ext cx="9144000" cy="0"/>
          </a:xfrm>
          <a:prstGeom prst="line">
            <a:avLst/>
          </a:prstGeom>
          <a:ln w="19050">
            <a:solidFill>
              <a:schemeClr val="tx2">
                <a:lumMod val="95000"/>
              </a:schemeClr>
            </a:solidFill>
          </a:ln>
        </p:spPr>
        <p:style>
          <a:lnRef idx="1">
            <a:schemeClr val="accent1"/>
          </a:lnRef>
          <a:fillRef idx="0">
            <a:schemeClr val="accent1"/>
          </a:fillRef>
          <a:effectRef idx="0">
            <a:schemeClr val="accent1"/>
          </a:effectRef>
          <a:fontRef idx="minor">
            <a:schemeClr val="tx1"/>
          </a:fontRef>
        </p:style>
      </p:cxnSp>
      <p:sp>
        <p:nvSpPr>
          <p:cNvPr id="19" name="Oval 18"/>
          <p:cNvSpPr/>
          <p:nvPr userDrawn="1"/>
        </p:nvSpPr>
        <p:spPr>
          <a:xfrm>
            <a:off x="8608596" y="6162241"/>
            <a:ext cx="241002" cy="321336"/>
          </a:xfrm>
          <a:prstGeom prst="ellipse">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lIns="34283" tIns="17142" rIns="34283" bIns="17142" rtlCol="0" anchor="ctr"/>
          <a:lstStyle/>
          <a:p>
            <a:pPr algn="ctr" defTabSz="685800"/>
            <a:endParaRPr lang="en-US" sz="1350" dirty="0">
              <a:solidFill>
                <a:srgbClr val="FFFFFF"/>
              </a:solidFill>
              <a:latin typeface="Lato" panose="020F0502020204030203" pitchFamily="34" charset="0"/>
            </a:endParaRPr>
          </a:p>
        </p:txBody>
      </p:sp>
      <p:sp>
        <p:nvSpPr>
          <p:cNvPr id="20" name="TextBox 19"/>
          <p:cNvSpPr txBox="1"/>
          <p:nvPr userDrawn="1"/>
        </p:nvSpPr>
        <p:spPr>
          <a:xfrm>
            <a:off x="8602581" y="6219262"/>
            <a:ext cx="242641" cy="173098"/>
          </a:xfrm>
          <a:prstGeom prst="rect">
            <a:avLst/>
          </a:prstGeom>
          <a:noFill/>
        </p:spPr>
        <p:txBody>
          <a:bodyPr wrap="none" lIns="68553" tIns="34277" rIns="68553" bIns="34277" rtlCol="0">
            <a:spAutoFit/>
          </a:bodyPr>
          <a:lstStyle/>
          <a:p>
            <a:pPr algn="ctr" defTabSz="685800"/>
            <a:fld id="{260E2A6B-A809-4840-BF14-8648BC0BDF87}" type="slidenum">
              <a:rPr lang="id-ID" sz="675">
                <a:solidFill>
                  <a:srgbClr val="FFFFFF"/>
                </a:solidFill>
                <a:latin typeface="Lato Regular" panose="020F0502020204030203" pitchFamily="34" charset="0"/>
                <a:ea typeface="Lato Regular" panose="020F0502020204030203" pitchFamily="34" charset="0"/>
                <a:cs typeface="Lato Regular" panose="020F0502020204030203" pitchFamily="34" charset="0"/>
              </a:rPr>
              <a:pPr algn="ctr" defTabSz="685800"/>
              <a:t>‹#›</a:t>
            </a:fld>
            <a:endParaRPr lang="id-ID" sz="1050" dirty="0">
              <a:solidFill>
                <a:srgbClr val="FFFFFF"/>
              </a:solidFill>
              <a:latin typeface="Lato Regular" panose="020F0502020204030203" pitchFamily="34" charset="0"/>
              <a:ea typeface="Lato Regular" panose="020F0502020204030203" pitchFamily="34" charset="0"/>
              <a:cs typeface="Lato Regular" panose="020F0502020204030203" pitchFamily="34" charset="0"/>
            </a:endParaRPr>
          </a:p>
        </p:txBody>
      </p:sp>
    </p:spTree>
    <p:extLst>
      <p:ext uri="{BB962C8B-B14F-4D97-AF65-F5344CB8AC3E}">
        <p14:creationId xmlns:p14="http://schemas.microsoft.com/office/powerpoint/2010/main" val="377884123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userDrawn="1">
  <p:cSld name="17">
    <p:spTree>
      <p:nvGrpSpPr>
        <p:cNvPr id="1" name=""/>
        <p:cNvGrpSpPr/>
        <p:nvPr/>
      </p:nvGrpSpPr>
      <p:grpSpPr>
        <a:xfrm>
          <a:off x="0" y="0"/>
          <a:ext cx="0" cy="0"/>
          <a:chOff x="0" y="0"/>
          <a:chExt cx="0" cy="0"/>
        </a:xfrm>
      </p:grpSpPr>
      <p:sp>
        <p:nvSpPr>
          <p:cNvPr id="9" name="Picture Placeholder 2"/>
          <p:cNvSpPr>
            <a:spLocks noGrp="1"/>
          </p:cNvSpPr>
          <p:nvPr>
            <p:ph type="pic" sz="quarter" idx="15"/>
          </p:nvPr>
        </p:nvSpPr>
        <p:spPr>
          <a:xfrm>
            <a:off x="3392424" y="1645920"/>
            <a:ext cx="2359152" cy="1993392"/>
          </a:xfrm>
          <a:prstGeom prst="rect">
            <a:avLst/>
          </a:prstGeom>
        </p:spPr>
        <p:txBody>
          <a:bodyPr anchor="ctr"/>
          <a:lstStyle>
            <a:lvl1pPr marL="0" indent="0" algn="ctr">
              <a:lnSpc>
                <a:spcPct val="100000"/>
              </a:lnSpc>
              <a:buNone/>
              <a:defRPr sz="1350">
                <a:solidFill>
                  <a:schemeClr val="bg1">
                    <a:lumMod val="75000"/>
                  </a:schemeClr>
                </a:solidFill>
                <a:latin typeface="Lato" panose="020F0502020204030203" pitchFamily="34" charset="0"/>
              </a:defRPr>
            </a:lvl1pPr>
          </a:lstStyle>
          <a:p>
            <a:endParaRPr lang="id-ID" dirty="0"/>
          </a:p>
        </p:txBody>
      </p:sp>
      <p:sp>
        <p:nvSpPr>
          <p:cNvPr id="14" name="Title 1"/>
          <p:cNvSpPr>
            <a:spLocks noGrp="1"/>
          </p:cNvSpPr>
          <p:nvPr>
            <p:ph type="title"/>
          </p:nvPr>
        </p:nvSpPr>
        <p:spPr>
          <a:xfrm>
            <a:off x="400278" y="727035"/>
            <a:ext cx="6231391" cy="396235"/>
          </a:xfrm>
          <a:prstGeom prst="rect">
            <a:avLst/>
          </a:prstGeom>
        </p:spPr>
        <p:txBody>
          <a:bodyPr anchor="ctr">
            <a:noAutofit/>
          </a:bodyPr>
          <a:lstStyle>
            <a:lvl1pPr algn="l" defTabSz="514350" rtl="0" eaLnBrk="1" latinLnBrk="0" hangingPunct="1">
              <a:lnSpc>
                <a:spcPct val="90000"/>
              </a:lnSpc>
              <a:spcBef>
                <a:spcPct val="0"/>
              </a:spcBef>
              <a:buNone/>
              <a:defRPr lang="en-US" sz="2700" b="1" kern="1200" dirty="0">
                <a:solidFill>
                  <a:schemeClr val="bg2"/>
                </a:solidFill>
                <a:latin typeface="Lato Regular" panose="020F0502020204030203" pitchFamily="34" charset="0"/>
                <a:ea typeface="Lato Regular" panose="020F0502020204030203" pitchFamily="34" charset="0"/>
                <a:cs typeface="Lato Regular" panose="020F0502020204030203" pitchFamily="34" charset="0"/>
              </a:defRPr>
            </a:lvl1pPr>
          </a:lstStyle>
          <a:p>
            <a:r>
              <a:rPr lang="en-US" dirty="0"/>
              <a:t>Click to edit Master title style</a:t>
            </a:r>
          </a:p>
        </p:txBody>
      </p:sp>
      <p:sp>
        <p:nvSpPr>
          <p:cNvPr id="15" name="Text Placeholder 6"/>
          <p:cNvSpPr>
            <a:spLocks noGrp="1"/>
          </p:cNvSpPr>
          <p:nvPr>
            <p:ph type="body" sz="quarter" idx="10" hasCustomPrompt="1"/>
          </p:nvPr>
        </p:nvSpPr>
        <p:spPr>
          <a:xfrm>
            <a:off x="397907" y="1188297"/>
            <a:ext cx="6255884" cy="228598"/>
          </a:xfrm>
          <a:prstGeom prst="rect">
            <a:avLst/>
          </a:prstGeom>
        </p:spPr>
        <p:txBody>
          <a:bodyPr anchor="ctr">
            <a:noAutofit/>
          </a:bodyPr>
          <a:lstStyle>
            <a:lvl1pPr marL="0" indent="0" algn="l" defTabSz="685800" rtl="0" eaLnBrk="1" latinLnBrk="0" hangingPunct="1">
              <a:lnSpc>
                <a:spcPct val="90000"/>
              </a:lnSpc>
              <a:spcBef>
                <a:spcPts val="750"/>
              </a:spcBef>
              <a:buFont typeface="Arial" panose="020B0604020202020204" pitchFamily="34" charset="0"/>
              <a:buNone/>
              <a:defRPr lang="en-US" sz="1350" kern="1200" dirty="0">
                <a:solidFill>
                  <a:schemeClr val="bg1">
                    <a:lumMod val="50000"/>
                  </a:schemeClr>
                </a:solidFill>
                <a:latin typeface="Lato Light" panose="020F0502020204030203" pitchFamily="34" charset="0"/>
                <a:ea typeface="Lato Light" panose="020F0502020204030203" pitchFamily="34" charset="0"/>
                <a:cs typeface="Lato Light" panose="020F0502020204030203" pitchFamily="34" charset="0"/>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marL="1028700" indent="0" algn="l">
              <a:buNone/>
              <a:defRPr>
                <a:solidFill>
                  <a:schemeClr val="bg1">
                    <a:lumMod val="50000"/>
                  </a:schemeClr>
                </a:solidFill>
              </a:defRPr>
            </a:lvl5pPr>
            <a:lvl6pPr marL="1285875" indent="0">
              <a:buNone/>
              <a:defRPr/>
            </a:lvl6pPr>
            <a:lvl7pPr marL="1543050" indent="0">
              <a:buNone/>
              <a:defRPr/>
            </a:lvl7pPr>
            <a:lvl8pPr marL="1800225" indent="0">
              <a:buNone/>
              <a:defRPr/>
            </a:lvl8pPr>
            <a:lvl9pPr marL="2057400" indent="0">
              <a:buNone/>
              <a:defRPr/>
            </a:lvl9pPr>
          </a:lstStyle>
          <a:p>
            <a:pPr marL="0" lvl="0" indent="0" algn="l" defTabSz="514350" rtl="0" eaLnBrk="1" latinLnBrk="0" hangingPunct="1">
              <a:lnSpc>
                <a:spcPct val="70000"/>
              </a:lnSpc>
              <a:spcBef>
                <a:spcPts val="563"/>
              </a:spcBef>
              <a:buFont typeface="Arial" panose="020B0604020202020204" pitchFamily="34" charset="0"/>
              <a:buNone/>
            </a:pPr>
            <a:r>
              <a:rPr lang="en-US" dirty="0"/>
              <a:t>Click to edit Master text styles level</a:t>
            </a:r>
          </a:p>
        </p:txBody>
      </p:sp>
      <p:sp>
        <p:nvSpPr>
          <p:cNvPr id="16" name="Text Placeholder 6"/>
          <p:cNvSpPr>
            <a:spLocks noGrp="1"/>
          </p:cNvSpPr>
          <p:nvPr>
            <p:ph type="body" sz="quarter" idx="11" hasCustomPrompt="1"/>
          </p:nvPr>
        </p:nvSpPr>
        <p:spPr>
          <a:xfrm>
            <a:off x="400277" y="427704"/>
            <a:ext cx="6231391" cy="249052"/>
          </a:xfrm>
          <a:prstGeom prst="rect">
            <a:avLst/>
          </a:prstGeom>
        </p:spPr>
        <p:txBody>
          <a:bodyPr anchor="ctr">
            <a:noAutofit/>
          </a:bodyPr>
          <a:lstStyle>
            <a:lvl1pPr marL="0" indent="0" algn="l" defTabSz="514304" rtl="0" eaLnBrk="1" latinLnBrk="0" hangingPunct="1">
              <a:lnSpc>
                <a:spcPct val="90000"/>
              </a:lnSpc>
              <a:spcBef>
                <a:spcPts val="750"/>
              </a:spcBef>
              <a:buFont typeface="Arial" panose="020B0604020202020204" pitchFamily="34" charset="0"/>
              <a:buNone/>
              <a:defRPr lang="en-US" sz="1200" kern="1200" dirty="0">
                <a:solidFill>
                  <a:schemeClr val="accent1"/>
                </a:solidFill>
                <a:latin typeface="Lato Light" panose="020F0502020204030203" pitchFamily="34" charset="0"/>
                <a:ea typeface="Lato Light" panose="020F0502020204030203" pitchFamily="34" charset="0"/>
                <a:cs typeface="Lato Light" panose="020F0502020204030203" pitchFamily="34" charset="0"/>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marL="1028700" indent="0" algn="l">
              <a:buNone/>
              <a:defRPr>
                <a:solidFill>
                  <a:schemeClr val="bg1">
                    <a:lumMod val="50000"/>
                  </a:schemeClr>
                </a:solidFill>
              </a:defRPr>
            </a:lvl5pPr>
            <a:lvl6pPr marL="1285875" indent="0">
              <a:buNone/>
              <a:defRPr/>
            </a:lvl6pPr>
            <a:lvl7pPr marL="1543050" indent="0">
              <a:buNone/>
              <a:defRPr/>
            </a:lvl7pPr>
            <a:lvl8pPr marL="1800225" indent="0">
              <a:buNone/>
              <a:defRPr/>
            </a:lvl8pPr>
            <a:lvl9pPr marL="2057400" indent="0">
              <a:buNone/>
              <a:defRPr/>
            </a:lvl9pPr>
          </a:lstStyle>
          <a:p>
            <a:pPr marL="0" lvl="0" indent="0" algn="l" defTabSz="514350" rtl="0" eaLnBrk="1" latinLnBrk="0" hangingPunct="1">
              <a:lnSpc>
                <a:spcPct val="70000"/>
              </a:lnSpc>
              <a:spcBef>
                <a:spcPts val="563"/>
              </a:spcBef>
              <a:buFont typeface="Arial" panose="020B0604020202020204" pitchFamily="34" charset="0"/>
              <a:buNone/>
            </a:pPr>
            <a:r>
              <a:rPr lang="en-US" dirty="0"/>
              <a:t>Click to edit Master text styles level</a:t>
            </a:r>
          </a:p>
        </p:txBody>
      </p:sp>
      <p:grpSp>
        <p:nvGrpSpPr>
          <p:cNvPr id="6" name="Group 5"/>
          <p:cNvGrpSpPr/>
          <p:nvPr userDrawn="1"/>
        </p:nvGrpSpPr>
        <p:grpSpPr>
          <a:xfrm>
            <a:off x="198566" y="6504026"/>
            <a:ext cx="132125" cy="173867"/>
            <a:chOff x="4328868" y="5502988"/>
            <a:chExt cx="500307" cy="493774"/>
          </a:xfrm>
          <a:solidFill>
            <a:schemeClr val="bg1">
              <a:lumMod val="75000"/>
            </a:schemeClr>
          </a:solidFill>
        </p:grpSpPr>
        <p:sp>
          <p:nvSpPr>
            <p:cNvPr id="7" name="Freeform 6">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grpFill/>
            <a:ln>
              <a:noFill/>
            </a:ln>
          </p:spPr>
          <p:txBody>
            <a:bodyPr vert="horz" wrap="square" lIns="91440" tIns="45720" rIns="91440" bIns="45720" numCol="1" anchor="t" anchorCtr="0" compatLnSpc="1">
              <a:prstTxWarp prst="textNoShape">
                <a:avLst/>
              </a:prstTxWarp>
            </a:bodyPr>
            <a:lstStyle/>
            <a:p>
              <a:pPr defTabSz="685800"/>
              <a:endParaRPr lang="id-ID" sz="1350" dirty="0">
                <a:solidFill>
                  <a:srgbClr val="FFFFFF"/>
                </a:solidFill>
                <a:latin typeface="Lato" panose="020F0502020204030203" pitchFamily="34" charset="0"/>
              </a:endParaRPr>
            </a:p>
          </p:txBody>
        </p:sp>
        <p:sp>
          <p:nvSpPr>
            <p:cNvPr id="8" name="Freeform 7">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grpFill/>
            <a:ln>
              <a:noFill/>
            </a:ln>
          </p:spPr>
          <p:txBody>
            <a:bodyPr vert="horz" wrap="square" lIns="91440" tIns="45720" rIns="91440" bIns="45720" numCol="1" anchor="t" anchorCtr="0" compatLnSpc="1">
              <a:prstTxWarp prst="textNoShape">
                <a:avLst/>
              </a:prstTxWarp>
            </a:bodyPr>
            <a:lstStyle/>
            <a:p>
              <a:pPr defTabSz="685800"/>
              <a:endParaRPr lang="id-ID" sz="1350" dirty="0">
                <a:solidFill>
                  <a:srgbClr val="FFFFFF"/>
                </a:solidFill>
                <a:latin typeface="Lato" panose="020F0502020204030203" pitchFamily="34" charset="0"/>
              </a:endParaRPr>
            </a:p>
          </p:txBody>
        </p:sp>
      </p:grpSp>
      <p:grpSp>
        <p:nvGrpSpPr>
          <p:cNvPr id="10" name="Group 9"/>
          <p:cNvGrpSpPr/>
          <p:nvPr userDrawn="1"/>
        </p:nvGrpSpPr>
        <p:grpSpPr>
          <a:xfrm flipH="1">
            <a:off x="381105" y="6504026"/>
            <a:ext cx="132125" cy="173867"/>
            <a:chOff x="4328868" y="5502988"/>
            <a:chExt cx="500307" cy="493774"/>
          </a:xfrm>
          <a:solidFill>
            <a:schemeClr val="bg1">
              <a:lumMod val="75000"/>
            </a:schemeClr>
          </a:solidFill>
        </p:grpSpPr>
        <p:sp>
          <p:nvSpPr>
            <p:cNvPr id="11" name="Freeform 10">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grpFill/>
            <a:ln>
              <a:noFill/>
            </a:ln>
          </p:spPr>
          <p:txBody>
            <a:bodyPr vert="horz" wrap="square" lIns="91440" tIns="45720" rIns="91440" bIns="45720" numCol="1" anchor="t" anchorCtr="0" compatLnSpc="1">
              <a:prstTxWarp prst="textNoShape">
                <a:avLst/>
              </a:prstTxWarp>
            </a:bodyPr>
            <a:lstStyle/>
            <a:p>
              <a:pPr defTabSz="685800"/>
              <a:endParaRPr lang="id-ID" sz="1350" dirty="0">
                <a:solidFill>
                  <a:srgbClr val="FFFFFF"/>
                </a:solidFill>
                <a:latin typeface="Lato" panose="020F0502020204030203" pitchFamily="34" charset="0"/>
              </a:endParaRPr>
            </a:p>
          </p:txBody>
        </p:sp>
        <p:sp>
          <p:nvSpPr>
            <p:cNvPr id="12" name="Freeform 11">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grpFill/>
            <a:ln>
              <a:noFill/>
            </a:ln>
          </p:spPr>
          <p:txBody>
            <a:bodyPr vert="horz" wrap="square" lIns="91440" tIns="45720" rIns="91440" bIns="45720" numCol="1" anchor="t" anchorCtr="0" compatLnSpc="1">
              <a:prstTxWarp prst="textNoShape">
                <a:avLst/>
              </a:prstTxWarp>
            </a:bodyPr>
            <a:lstStyle/>
            <a:p>
              <a:pPr defTabSz="685800"/>
              <a:endParaRPr lang="id-ID" sz="1350" dirty="0">
                <a:solidFill>
                  <a:srgbClr val="FFFFFF"/>
                </a:solidFill>
                <a:latin typeface="Lato" panose="020F0502020204030203" pitchFamily="34" charset="0"/>
              </a:endParaRPr>
            </a:p>
          </p:txBody>
        </p:sp>
      </p:grpSp>
      <p:sp>
        <p:nvSpPr>
          <p:cNvPr id="13" name="Rectangle 12"/>
          <p:cNvSpPr/>
          <p:nvPr userDrawn="1"/>
        </p:nvSpPr>
        <p:spPr>
          <a:xfrm>
            <a:off x="2829988" y="6350367"/>
            <a:ext cx="3484025" cy="346222"/>
          </a:xfrm>
          <a:prstGeom prst="rect">
            <a:avLst/>
          </a:prstGeom>
        </p:spPr>
        <p:txBody>
          <a:bodyPr wrap="square" lIns="68553" tIns="34277" rIns="68553" bIns="34277">
            <a:spAutoFit/>
          </a:bodyPr>
          <a:lstStyle/>
          <a:p>
            <a:pPr algn="ctr" defTabSz="685800"/>
            <a:r>
              <a:rPr lang="id-ID" sz="1050" b="1" dirty="0">
                <a:solidFill>
                  <a:srgbClr val="111111">
                    <a:lumMod val="50000"/>
                    <a:lumOff val="50000"/>
                  </a:srgbClr>
                </a:solidFill>
                <a:latin typeface="Lato Thin" panose="020F0502020204030203" pitchFamily="34" charset="0"/>
                <a:ea typeface="Lato Thin" panose="020F0502020204030203" pitchFamily="34" charset="0"/>
                <a:cs typeface="Lato Thin" panose="020F0502020204030203" pitchFamily="34" charset="0"/>
              </a:rPr>
              <a:t>www.companyname.com</a:t>
            </a:r>
          </a:p>
          <a:p>
            <a:pPr algn="ctr" defTabSz="685800"/>
            <a:r>
              <a:rPr lang="en-US" sz="750" dirty="0">
                <a:solidFill>
                  <a:srgbClr val="FFFFFF">
                    <a:lumMod val="75000"/>
                  </a:srgbClr>
                </a:solidFill>
                <a:latin typeface="Lato Regular" panose="020F0502020204030203" pitchFamily="34" charset="0"/>
                <a:ea typeface="Lato Regular" panose="020F0502020204030203" pitchFamily="34" charset="0"/>
                <a:cs typeface="Lato Regular" panose="020F0502020204030203" pitchFamily="34" charset="0"/>
              </a:rPr>
              <a:t>© 2016 </a:t>
            </a:r>
            <a:r>
              <a:rPr lang="id-ID" sz="750" dirty="0">
                <a:solidFill>
                  <a:srgbClr val="FFFFFF">
                    <a:lumMod val="75000"/>
                  </a:srgbClr>
                </a:solidFill>
                <a:latin typeface="Lato Regular" panose="020F0502020204030203" pitchFamily="34" charset="0"/>
                <a:ea typeface="Lato Regular" panose="020F0502020204030203" pitchFamily="34" charset="0"/>
                <a:cs typeface="Lato Regular" panose="020F0502020204030203" pitchFamily="34" charset="0"/>
              </a:rPr>
              <a:t>PowerPoint Multipurpose Theme</a:t>
            </a:r>
            <a:r>
              <a:rPr lang="en-US" sz="750" dirty="0">
                <a:solidFill>
                  <a:srgbClr val="FFFFFF">
                    <a:lumMod val="75000"/>
                  </a:srgbClr>
                </a:solidFill>
                <a:latin typeface="Lato Regular" panose="020F0502020204030203" pitchFamily="34" charset="0"/>
                <a:ea typeface="Lato Regular" panose="020F0502020204030203" pitchFamily="34" charset="0"/>
                <a:cs typeface="Lato Regular" panose="020F0502020204030203" pitchFamily="34" charset="0"/>
              </a:rPr>
              <a:t>. All Rights Reserved.</a:t>
            </a:r>
            <a:endParaRPr lang="id-ID" sz="750" dirty="0">
              <a:solidFill>
                <a:srgbClr val="FFFFFF">
                  <a:lumMod val="75000"/>
                </a:srgbClr>
              </a:solidFill>
              <a:latin typeface="Lato Regular" panose="020F0502020204030203" pitchFamily="34" charset="0"/>
              <a:ea typeface="Lato Regular" panose="020F0502020204030203" pitchFamily="34" charset="0"/>
              <a:cs typeface="Lato Regular" panose="020F0502020204030203" pitchFamily="34" charset="0"/>
            </a:endParaRPr>
          </a:p>
        </p:txBody>
      </p:sp>
      <p:cxnSp>
        <p:nvCxnSpPr>
          <p:cNvPr id="17" name="Straight Connector 16"/>
          <p:cNvCxnSpPr/>
          <p:nvPr userDrawn="1"/>
        </p:nvCxnSpPr>
        <p:spPr>
          <a:xfrm>
            <a:off x="0" y="6335427"/>
            <a:ext cx="9144000" cy="0"/>
          </a:xfrm>
          <a:prstGeom prst="line">
            <a:avLst/>
          </a:prstGeom>
          <a:ln w="19050">
            <a:solidFill>
              <a:schemeClr val="tx2">
                <a:lumMod val="95000"/>
              </a:schemeClr>
            </a:solidFill>
          </a:ln>
        </p:spPr>
        <p:style>
          <a:lnRef idx="1">
            <a:schemeClr val="accent1"/>
          </a:lnRef>
          <a:fillRef idx="0">
            <a:schemeClr val="accent1"/>
          </a:fillRef>
          <a:effectRef idx="0">
            <a:schemeClr val="accent1"/>
          </a:effectRef>
          <a:fontRef idx="minor">
            <a:schemeClr val="tx1"/>
          </a:fontRef>
        </p:style>
      </p:cxnSp>
      <p:sp>
        <p:nvSpPr>
          <p:cNvPr id="18" name="Oval 17"/>
          <p:cNvSpPr/>
          <p:nvPr userDrawn="1"/>
        </p:nvSpPr>
        <p:spPr>
          <a:xfrm>
            <a:off x="8608596" y="6162241"/>
            <a:ext cx="241002" cy="321336"/>
          </a:xfrm>
          <a:prstGeom prst="ellipse">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lIns="34283" tIns="17142" rIns="34283" bIns="17142" rtlCol="0" anchor="ctr"/>
          <a:lstStyle/>
          <a:p>
            <a:pPr algn="ctr" defTabSz="685800"/>
            <a:endParaRPr lang="en-US" sz="1350" dirty="0">
              <a:solidFill>
                <a:srgbClr val="FFFFFF"/>
              </a:solidFill>
              <a:latin typeface="Lato" panose="020F0502020204030203" pitchFamily="34" charset="0"/>
            </a:endParaRPr>
          </a:p>
        </p:txBody>
      </p:sp>
      <p:sp>
        <p:nvSpPr>
          <p:cNvPr id="19" name="TextBox 18"/>
          <p:cNvSpPr txBox="1"/>
          <p:nvPr userDrawn="1"/>
        </p:nvSpPr>
        <p:spPr>
          <a:xfrm>
            <a:off x="8602581" y="6219262"/>
            <a:ext cx="242641" cy="173098"/>
          </a:xfrm>
          <a:prstGeom prst="rect">
            <a:avLst/>
          </a:prstGeom>
          <a:noFill/>
        </p:spPr>
        <p:txBody>
          <a:bodyPr wrap="none" lIns="68553" tIns="34277" rIns="68553" bIns="34277" rtlCol="0">
            <a:spAutoFit/>
          </a:bodyPr>
          <a:lstStyle/>
          <a:p>
            <a:pPr algn="ctr" defTabSz="685800"/>
            <a:fld id="{260E2A6B-A809-4840-BF14-8648BC0BDF87}" type="slidenum">
              <a:rPr lang="id-ID" sz="675">
                <a:solidFill>
                  <a:srgbClr val="FFFFFF"/>
                </a:solidFill>
                <a:latin typeface="Lato Regular" panose="020F0502020204030203" pitchFamily="34" charset="0"/>
                <a:ea typeface="Lato Regular" panose="020F0502020204030203" pitchFamily="34" charset="0"/>
                <a:cs typeface="Lato Regular" panose="020F0502020204030203" pitchFamily="34" charset="0"/>
              </a:rPr>
              <a:pPr algn="ctr" defTabSz="685800"/>
              <a:t>‹#›</a:t>
            </a:fld>
            <a:endParaRPr lang="id-ID" sz="1050" dirty="0">
              <a:solidFill>
                <a:srgbClr val="FFFFFF"/>
              </a:solidFill>
              <a:latin typeface="Lato Regular" panose="020F0502020204030203" pitchFamily="34" charset="0"/>
              <a:ea typeface="Lato Regular" panose="020F0502020204030203" pitchFamily="34" charset="0"/>
              <a:cs typeface="Lato Regular" panose="020F0502020204030203" pitchFamily="34" charset="0"/>
            </a:endParaRPr>
          </a:p>
        </p:txBody>
      </p:sp>
    </p:spTree>
    <p:extLst>
      <p:ext uri="{BB962C8B-B14F-4D97-AF65-F5344CB8AC3E}">
        <p14:creationId xmlns:p14="http://schemas.microsoft.com/office/powerpoint/2010/main" val="216615554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userDrawn="1">
  <p:cSld name="10">
    <p:spTree>
      <p:nvGrpSpPr>
        <p:cNvPr id="1" name=""/>
        <p:cNvGrpSpPr/>
        <p:nvPr/>
      </p:nvGrpSpPr>
      <p:grpSpPr>
        <a:xfrm>
          <a:off x="0" y="0"/>
          <a:ext cx="0" cy="0"/>
          <a:chOff x="0" y="0"/>
          <a:chExt cx="0" cy="0"/>
        </a:xfrm>
      </p:grpSpPr>
      <p:sp>
        <p:nvSpPr>
          <p:cNvPr id="9" name="Picture Placeholder 2"/>
          <p:cNvSpPr>
            <a:spLocks noGrp="1"/>
          </p:cNvSpPr>
          <p:nvPr>
            <p:ph type="pic" sz="quarter" idx="15"/>
          </p:nvPr>
        </p:nvSpPr>
        <p:spPr>
          <a:xfrm>
            <a:off x="4594860" y="1709928"/>
            <a:ext cx="3248405" cy="1993392"/>
          </a:xfrm>
          <a:prstGeom prst="rect">
            <a:avLst/>
          </a:prstGeom>
        </p:spPr>
        <p:txBody>
          <a:bodyPr anchor="t"/>
          <a:lstStyle>
            <a:lvl1pPr marL="0" indent="0" algn="ctr">
              <a:buNone/>
              <a:defRPr sz="2400">
                <a:solidFill>
                  <a:schemeClr val="bg1">
                    <a:lumMod val="75000"/>
                  </a:schemeClr>
                </a:solidFill>
                <a:latin typeface="Lato" panose="020F0502020204030203" pitchFamily="34" charset="0"/>
              </a:defRPr>
            </a:lvl1pPr>
          </a:lstStyle>
          <a:p>
            <a:endParaRPr lang="id-ID" dirty="0"/>
          </a:p>
        </p:txBody>
      </p:sp>
      <p:grpSp>
        <p:nvGrpSpPr>
          <p:cNvPr id="3" name="Group 2"/>
          <p:cNvGrpSpPr/>
          <p:nvPr userDrawn="1"/>
        </p:nvGrpSpPr>
        <p:grpSpPr>
          <a:xfrm>
            <a:off x="198566" y="6504026"/>
            <a:ext cx="132125" cy="173867"/>
            <a:chOff x="4328868" y="5502988"/>
            <a:chExt cx="500307" cy="493774"/>
          </a:xfrm>
          <a:solidFill>
            <a:schemeClr val="bg1">
              <a:lumMod val="75000"/>
            </a:schemeClr>
          </a:solidFill>
        </p:grpSpPr>
        <p:sp>
          <p:nvSpPr>
            <p:cNvPr id="4" name="Freeform 3">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grpFill/>
            <a:ln>
              <a:noFill/>
            </a:ln>
          </p:spPr>
          <p:txBody>
            <a:bodyPr vert="horz" wrap="square" lIns="91440" tIns="45720" rIns="91440" bIns="45720" numCol="1" anchor="t" anchorCtr="0" compatLnSpc="1">
              <a:prstTxWarp prst="textNoShape">
                <a:avLst/>
              </a:prstTxWarp>
            </a:bodyPr>
            <a:lstStyle/>
            <a:p>
              <a:pPr defTabSz="685800"/>
              <a:endParaRPr lang="id-ID" sz="1350" dirty="0">
                <a:solidFill>
                  <a:srgbClr val="FFFFFF"/>
                </a:solidFill>
                <a:latin typeface="Lato" panose="020F0502020204030203" pitchFamily="34" charset="0"/>
              </a:endParaRPr>
            </a:p>
          </p:txBody>
        </p:sp>
        <p:sp>
          <p:nvSpPr>
            <p:cNvPr id="5" name="Freeform 4">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grpFill/>
            <a:ln>
              <a:noFill/>
            </a:ln>
          </p:spPr>
          <p:txBody>
            <a:bodyPr vert="horz" wrap="square" lIns="91440" tIns="45720" rIns="91440" bIns="45720" numCol="1" anchor="t" anchorCtr="0" compatLnSpc="1">
              <a:prstTxWarp prst="textNoShape">
                <a:avLst/>
              </a:prstTxWarp>
            </a:bodyPr>
            <a:lstStyle/>
            <a:p>
              <a:pPr defTabSz="685800"/>
              <a:endParaRPr lang="id-ID" sz="1350" dirty="0">
                <a:solidFill>
                  <a:srgbClr val="FFFFFF"/>
                </a:solidFill>
                <a:latin typeface="Lato" panose="020F0502020204030203" pitchFamily="34" charset="0"/>
              </a:endParaRPr>
            </a:p>
          </p:txBody>
        </p:sp>
      </p:grpSp>
      <p:grpSp>
        <p:nvGrpSpPr>
          <p:cNvPr id="6" name="Group 5"/>
          <p:cNvGrpSpPr/>
          <p:nvPr userDrawn="1"/>
        </p:nvGrpSpPr>
        <p:grpSpPr>
          <a:xfrm flipH="1">
            <a:off x="381105" y="6504026"/>
            <a:ext cx="132125" cy="173867"/>
            <a:chOff x="4328868" y="5502988"/>
            <a:chExt cx="500307" cy="493774"/>
          </a:xfrm>
          <a:solidFill>
            <a:schemeClr val="bg1">
              <a:lumMod val="75000"/>
            </a:schemeClr>
          </a:solidFill>
        </p:grpSpPr>
        <p:sp>
          <p:nvSpPr>
            <p:cNvPr id="7" name="Freeform 6">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grpFill/>
            <a:ln>
              <a:noFill/>
            </a:ln>
          </p:spPr>
          <p:txBody>
            <a:bodyPr vert="horz" wrap="square" lIns="91440" tIns="45720" rIns="91440" bIns="45720" numCol="1" anchor="t" anchorCtr="0" compatLnSpc="1">
              <a:prstTxWarp prst="textNoShape">
                <a:avLst/>
              </a:prstTxWarp>
            </a:bodyPr>
            <a:lstStyle/>
            <a:p>
              <a:pPr defTabSz="685800"/>
              <a:endParaRPr lang="id-ID" sz="1350" dirty="0">
                <a:solidFill>
                  <a:srgbClr val="FFFFFF"/>
                </a:solidFill>
                <a:latin typeface="Lato" panose="020F0502020204030203" pitchFamily="34" charset="0"/>
              </a:endParaRPr>
            </a:p>
          </p:txBody>
        </p:sp>
        <p:sp>
          <p:nvSpPr>
            <p:cNvPr id="8" name="Freeform 7">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grpFill/>
            <a:ln>
              <a:noFill/>
            </a:ln>
          </p:spPr>
          <p:txBody>
            <a:bodyPr vert="horz" wrap="square" lIns="91440" tIns="45720" rIns="91440" bIns="45720" numCol="1" anchor="t" anchorCtr="0" compatLnSpc="1">
              <a:prstTxWarp prst="textNoShape">
                <a:avLst/>
              </a:prstTxWarp>
            </a:bodyPr>
            <a:lstStyle/>
            <a:p>
              <a:pPr defTabSz="685800"/>
              <a:endParaRPr lang="id-ID" sz="1350" dirty="0">
                <a:solidFill>
                  <a:srgbClr val="FFFFFF"/>
                </a:solidFill>
                <a:latin typeface="Lato" panose="020F0502020204030203" pitchFamily="34" charset="0"/>
              </a:endParaRPr>
            </a:p>
          </p:txBody>
        </p:sp>
      </p:grpSp>
      <p:sp>
        <p:nvSpPr>
          <p:cNvPr id="10" name="Rectangle 9"/>
          <p:cNvSpPr/>
          <p:nvPr userDrawn="1"/>
        </p:nvSpPr>
        <p:spPr>
          <a:xfrm>
            <a:off x="2829988" y="6350367"/>
            <a:ext cx="3484025" cy="346222"/>
          </a:xfrm>
          <a:prstGeom prst="rect">
            <a:avLst/>
          </a:prstGeom>
        </p:spPr>
        <p:txBody>
          <a:bodyPr wrap="square" lIns="68553" tIns="34277" rIns="68553" bIns="34277">
            <a:spAutoFit/>
          </a:bodyPr>
          <a:lstStyle/>
          <a:p>
            <a:pPr algn="ctr" defTabSz="685800"/>
            <a:r>
              <a:rPr lang="id-ID" sz="1050" b="1" dirty="0">
                <a:solidFill>
                  <a:srgbClr val="111111">
                    <a:lumMod val="50000"/>
                    <a:lumOff val="50000"/>
                  </a:srgbClr>
                </a:solidFill>
                <a:latin typeface="Lato Thin" panose="020F0502020204030203" pitchFamily="34" charset="0"/>
                <a:ea typeface="Lato Thin" panose="020F0502020204030203" pitchFamily="34" charset="0"/>
                <a:cs typeface="Lato Thin" panose="020F0502020204030203" pitchFamily="34" charset="0"/>
              </a:rPr>
              <a:t>www.companyname.com</a:t>
            </a:r>
          </a:p>
          <a:p>
            <a:pPr algn="ctr" defTabSz="685800"/>
            <a:r>
              <a:rPr lang="en-US" sz="750" dirty="0">
                <a:solidFill>
                  <a:srgbClr val="FFFFFF">
                    <a:lumMod val="75000"/>
                  </a:srgbClr>
                </a:solidFill>
                <a:latin typeface="Lato Regular" panose="020F0502020204030203" pitchFamily="34" charset="0"/>
                <a:ea typeface="Lato Regular" panose="020F0502020204030203" pitchFamily="34" charset="0"/>
                <a:cs typeface="Lato Regular" panose="020F0502020204030203" pitchFamily="34" charset="0"/>
              </a:rPr>
              <a:t>© 2016 </a:t>
            </a:r>
            <a:r>
              <a:rPr lang="id-ID" sz="750" dirty="0">
                <a:solidFill>
                  <a:srgbClr val="FFFFFF">
                    <a:lumMod val="75000"/>
                  </a:srgbClr>
                </a:solidFill>
                <a:latin typeface="Lato Regular" panose="020F0502020204030203" pitchFamily="34" charset="0"/>
                <a:ea typeface="Lato Regular" panose="020F0502020204030203" pitchFamily="34" charset="0"/>
                <a:cs typeface="Lato Regular" panose="020F0502020204030203" pitchFamily="34" charset="0"/>
              </a:rPr>
              <a:t>PowerPoint Multipurpose Theme</a:t>
            </a:r>
            <a:r>
              <a:rPr lang="en-US" sz="750" dirty="0">
                <a:solidFill>
                  <a:srgbClr val="FFFFFF">
                    <a:lumMod val="75000"/>
                  </a:srgbClr>
                </a:solidFill>
                <a:latin typeface="Lato Regular" panose="020F0502020204030203" pitchFamily="34" charset="0"/>
                <a:ea typeface="Lato Regular" panose="020F0502020204030203" pitchFamily="34" charset="0"/>
                <a:cs typeface="Lato Regular" panose="020F0502020204030203" pitchFamily="34" charset="0"/>
              </a:rPr>
              <a:t>. All Rights Reserved.</a:t>
            </a:r>
            <a:endParaRPr lang="id-ID" sz="750" dirty="0">
              <a:solidFill>
                <a:srgbClr val="FFFFFF">
                  <a:lumMod val="75000"/>
                </a:srgbClr>
              </a:solidFill>
              <a:latin typeface="Lato Regular" panose="020F0502020204030203" pitchFamily="34" charset="0"/>
              <a:ea typeface="Lato Regular" panose="020F0502020204030203" pitchFamily="34" charset="0"/>
              <a:cs typeface="Lato Regular" panose="020F0502020204030203" pitchFamily="34" charset="0"/>
            </a:endParaRPr>
          </a:p>
        </p:txBody>
      </p:sp>
      <p:cxnSp>
        <p:nvCxnSpPr>
          <p:cNvPr id="11" name="Straight Connector 10"/>
          <p:cNvCxnSpPr/>
          <p:nvPr userDrawn="1"/>
        </p:nvCxnSpPr>
        <p:spPr>
          <a:xfrm>
            <a:off x="0" y="6335427"/>
            <a:ext cx="9144000" cy="0"/>
          </a:xfrm>
          <a:prstGeom prst="line">
            <a:avLst/>
          </a:prstGeom>
          <a:ln w="19050">
            <a:solidFill>
              <a:schemeClr val="tx2">
                <a:lumMod val="95000"/>
              </a:schemeClr>
            </a:solidFill>
          </a:ln>
        </p:spPr>
        <p:style>
          <a:lnRef idx="1">
            <a:schemeClr val="accent1"/>
          </a:lnRef>
          <a:fillRef idx="0">
            <a:schemeClr val="accent1"/>
          </a:fillRef>
          <a:effectRef idx="0">
            <a:schemeClr val="accent1"/>
          </a:effectRef>
          <a:fontRef idx="minor">
            <a:schemeClr val="tx1"/>
          </a:fontRef>
        </p:style>
      </p:cxnSp>
      <p:sp>
        <p:nvSpPr>
          <p:cNvPr id="12" name="Oval 11"/>
          <p:cNvSpPr/>
          <p:nvPr userDrawn="1"/>
        </p:nvSpPr>
        <p:spPr>
          <a:xfrm>
            <a:off x="8608596" y="6162241"/>
            <a:ext cx="241002" cy="321336"/>
          </a:xfrm>
          <a:prstGeom prst="ellipse">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lIns="34283" tIns="17142" rIns="34283" bIns="17142" rtlCol="0" anchor="ctr"/>
          <a:lstStyle/>
          <a:p>
            <a:pPr algn="ctr" defTabSz="685800"/>
            <a:endParaRPr lang="en-US" sz="1350" dirty="0">
              <a:solidFill>
                <a:srgbClr val="FFFFFF"/>
              </a:solidFill>
              <a:latin typeface="Lato" panose="020F0502020204030203" pitchFamily="34" charset="0"/>
            </a:endParaRPr>
          </a:p>
        </p:txBody>
      </p:sp>
      <p:sp>
        <p:nvSpPr>
          <p:cNvPr id="13" name="TextBox 12"/>
          <p:cNvSpPr txBox="1"/>
          <p:nvPr userDrawn="1"/>
        </p:nvSpPr>
        <p:spPr>
          <a:xfrm>
            <a:off x="8602581" y="6219262"/>
            <a:ext cx="242641" cy="173098"/>
          </a:xfrm>
          <a:prstGeom prst="rect">
            <a:avLst/>
          </a:prstGeom>
          <a:noFill/>
        </p:spPr>
        <p:txBody>
          <a:bodyPr wrap="none" lIns="68553" tIns="34277" rIns="68553" bIns="34277" rtlCol="0">
            <a:spAutoFit/>
          </a:bodyPr>
          <a:lstStyle/>
          <a:p>
            <a:pPr algn="ctr" defTabSz="685800"/>
            <a:fld id="{260E2A6B-A809-4840-BF14-8648BC0BDF87}" type="slidenum">
              <a:rPr lang="id-ID" sz="675">
                <a:solidFill>
                  <a:srgbClr val="FFFFFF"/>
                </a:solidFill>
                <a:latin typeface="Lato Regular" panose="020F0502020204030203" pitchFamily="34" charset="0"/>
                <a:ea typeface="Lato Regular" panose="020F0502020204030203" pitchFamily="34" charset="0"/>
                <a:cs typeface="Lato Regular" panose="020F0502020204030203" pitchFamily="34" charset="0"/>
              </a:rPr>
              <a:pPr algn="ctr" defTabSz="685800"/>
              <a:t>‹#›</a:t>
            </a:fld>
            <a:endParaRPr lang="id-ID" sz="1050" dirty="0">
              <a:solidFill>
                <a:srgbClr val="FFFFFF"/>
              </a:solidFill>
              <a:latin typeface="Lato Regular" panose="020F0502020204030203" pitchFamily="34" charset="0"/>
              <a:ea typeface="Lato Regular" panose="020F0502020204030203" pitchFamily="34" charset="0"/>
              <a:cs typeface="Lato Regular" panose="020F0502020204030203" pitchFamily="34" charset="0"/>
            </a:endParaRPr>
          </a:p>
        </p:txBody>
      </p:sp>
    </p:spTree>
    <p:extLst>
      <p:ext uri="{BB962C8B-B14F-4D97-AF65-F5344CB8AC3E}">
        <p14:creationId xmlns:p14="http://schemas.microsoft.com/office/powerpoint/2010/main" val="130457850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userDrawn="1">
  <p:cSld name="8">
    <p:spTree>
      <p:nvGrpSpPr>
        <p:cNvPr id="1" name=""/>
        <p:cNvGrpSpPr/>
        <p:nvPr/>
      </p:nvGrpSpPr>
      <p:grpSpPr>
        <a:xfrm>
          <a:off x="0" y="0"/>
          <a:ext cx="0" cy="0"/>
          <a:chOff x="0" y="0"/>
          <a:chExt cx="0" cy="0"/>
        </a:xfrm>
      </p:grpSpPr>
      <p:sp>
        <p:nvSpPr>
          <p:cNvPr id="9" name="Picture Placeholder 2"/>
          <p:cNvSpPr>
            <a:spLocks noGrp="1"/>
          </p:cNvSpPr>
          <p:nvPr>
            <p:ph type="pic" sz="quarter" idx="16"/>
          </p:nvPr>
        </p:nvSpPr>
        <p:spPr>
          <a:xfrm>
            <a:off x="0" y="0"/>
            <a:ext cx="4601910" cy="6858000"/>
          </a:xfrm>
          <a:prstGeom prst="rect">
            <a:avLst/>
          </a:prstGeom>
        </p:spPr>
        <p:txBody>
          <a:bodyPr anchor="t"/>
          <a:lstStyle>
            <a:lvl1pPr marL="0" indent="0" algn="ctr">
              <a:buNone/>
              <a:defRPr sz="1800">
                <a:solidFill>
                  <a:schemeClr val="bg1">
                    <a:lumMod val="75000"/>
                  </a:schemeClr>
                </a:solidFill>
                <a:latin typeface="Lato" panose="020F0502020204030203" pitchFamily="34" charset="0"/>
              </a:defRPr>
            </a:lvl1pPr>
          </a:lstStyle>
          <a:p>
            <a:endParaRPr lang="id-ID" dirty="0"/>
          </a:p>
        </p:txBody>
      </p:sp>
    </p:spTree>
    <p:extLst>
      <p:ext uri="{BB962C8B-B14F-4D97-AF65-F5344CB8AC3E}">
        <p14:creationId xmlns:p14="http://schemas.microsoft.com/office/powerpoint/2010/main" val="169030011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userDrawn="1">
  <p:cSld name="11">
    <p:spTree>
      <p:nvGrpSpPr>
        <p:cNvPr id="1" name=""/>
        <p:cNvGrpSpPr/>
        <p:nvPr/>
      </p:nvGrpSpPr>
      <p:grpSpPr>
        <a:xfrm>
          <a:off x="0" y="0"/>
          <a:ext cx="0" cy="0"/>
          <a:chOff x="0" y="0"/>
          <a:chExt cx="0" cy="0"/>
        </a:xfrm>
      </p:grpSpPr>
      <p:sp>
        <p:nvSpPr>
          <p:cNvPr id="3" name="Picture Placeholder 2"/>
          <p:cNvSpPr>
            <a:spLocks noGrp="1"/>
          </p:cNvSpPr>
          <p:nvPr>
            <p:ph type="pic" sz="quarter" idx="15"/>
          </p:nvPr>
        </p:nvSpPr>
        <p:spPr>
          <a:xfrm>
            <a:off x="1" y="1660292"/>
            <a:ext cx="3278450" cy="3145981"/>
          </a:xfrm>
          <a:prstGeom prst="rect">
            <a:avLst/>
          </a:prstGeom>
        </p:spPr>
        <p:txBody>
          <a:bodyPr/>
          <a:lstStyle>
            <a:lvl1pPr marL="0" indent="0" algn="ctr">
              <a:buNone/>
              <a:defRPr sz="1800">
                <a:solidFill>
                  <a:schemeClr val="bg1">
                    <a:lumMod val="75000"/>
                  </a:schemeClr>
                </a:solidFill>
                <a:latin typeface="Lato" panose="020F0502020204030203" pitchFamily="34" charset="0"/>
              </a:defRPr>
            </a:lvl1pPr>
          </a:lstStyle>
          <a:p>
            <a:endParaRPr lang="id-ID" dirty="0"/>
          </a:p>
        </p:txBody>
      </p:sp>
      <p:sp>
        <p:nvSpPr>
          <p:cNvPr id="17" name="Picture Placeholder 2"/>
          <p:cNvSpPr>
            <a:spLocks noGrp="1"/>
          </p:cNvSpPr>
          <p:nvPr>
            <p:ph type="pic" sz="quarter" idx="16"/>
          </p:nvPr>
        </p:nvSpPr>
        <p:spPr>
          <a:xfrm>
            <a:off x="5865550" y="1660292"/>
            <a:ext cx="3278450" cy="3145981"/>
          </a:xfrm>
          <a:prstGeom prst="rect">
            <a:avLst/>
          </a:prstGeom>
        </p:spPr>
        <p:txBody>
          <a:bodyPr/>
          <a:lstStyle>
            <a:lvl1pPr marL="0" indent="0" algn="ctr">
              <a:buNone/>
              <a:defRPr sz="1800">
                <a:solidFill>
                  <a:schemeClr val="bg1">
                    <a:lumMod val="75000"/>
                  </a:schemeClr>
                </a:solidFill>
                <a:latin typeface="Lato" panose="020F0502020204030203" pitchFamily="34" charset="0"/>
              </a:defRPr>
            </a:lvl1pPr>
          </a:lstStyle>
          <a:p>
            <a:endParaRPr lang="id-ID" dirty="0"/>
          </a:p>
        </p:txBody>
      </p:sp>
      <p:sp>
        <p:nvSpPr>
          <p:cNvPr id="14" name="Title 1"/>
          <p:cNvSpPr>
            <a:spLocks noGrp="1"/>
          </p:cNvSpPr>
          <p:nvPr>
            <p:ph type="title"/>
          </p:nvPr>
        </p:nvSpPr>
        <p:spPr>
          <a:xfrm>
            <a:off x="400278" y="727035"/>
            <a:ext cx="6231391" cy="396235"/>
          </a:xfrm>
          <a:prstGeom prst="rect">
            <a:avLst/>
          </a:prstGeom>
        </p:spPr>
        <p:txBody>
          <a:bodyPr anchor="ctr">
            <a:noAutofit/>
          </a:bodyPr>
          <a:lstStyle>
            <a:lvl1pPr algn="l" defTabSz="514350" rtl="0" eaLnBrk="1" latinLnBrk="0" hangingPunct="1">
              <a:lnSpc>
                <a:spcPct val="90000"/>
              </a:lnSpc>
              <a:spcBef>
                <a:spcPct val="0"/>
              </a:spcBef>
              <a:buNone/>
              <a:defRPr lang="en-US" sz="2700" b="1" kern="1200" dirty="0">
                <a:solidFill>
                  <a:schemeClr val="bg2"/>
                </a:solidFill>
                <a:latin typeface="Lato Regular" panose="020F0502020204030203" pitchFamily="34" charset="0"/>
                <a:ea typeface="Lato Regular" panose="020F0502020204030203" pitchFamily="34" charset="0"/>
                <a:cs typeface="Lato Regular" panose="020F0502020204030203" pitchFamily="34" charset="0"/>
              </a:defRPr>
            </a:lvl1pPr>
          </a:lstStyle>
          <a:p>
            <a:r>
              <a:rPr lang="en-US" dirty="0"/>
              <a:t>Click to edit Master title style</a:t>
            </a:r>
          </a:p>
        </p:txBody>
      </p:sp>
      <p:sp>
        <p:nvSpPr>
          <p:cNvPr id="15" name="Text Placeholder 6"/>
          <p:cNvSpPr>
            <a:spLocks noGrp="1"/>
          </p:cNvSpPr>
          <p:nvPr>
            <p:ph type="body" sz="quarter" idx="10" hasCustomPrompt="1"/>
          </p:nvPr>
        </p:nvSpPr>
        <p:spPr>
          <a:xfrm>
            <a:off x="397907" y="1188297"/>
            <a:ext cx="6255884" cy="228598"/>
          </a:xfrm>
          <a:prstGeom prst="rect">
            <a:avLst/>
          </a:prstGeom>
        </p:spPr>
        <p:txBody>
          <a:bodyPr anchor="ctr">
            <a:noAutofit/>
          </a:bodyPr>
          <a:lstStyle>
            <a:lvl1pPr marL="0" indent="0" algn="l" defTabSz="685800" rtl="0" eaLnBrk="1" latinLnBrk="0" hangingPunct="1">
              <a:lnSpc>
                <a:spcPct val="90000"/>
              </a:lnSpc>
              <a:spcBef>
                <a:spcPts val="750"/>
              </a:spcBef>
              <a:buFont typeface="Arial" panose="020B0604020202020204" pitchFamily="34" charset="0"/>
              <a:buNone/>
              <a:defRPr lang="en-US" sz="1350" kern="1200" dirty="0">
                <a:solidFill>
                  <a:schemeClr val="bg1">
                    <a:lumMod val="50000"/>
                  </a:schemeClr>
                </a:solidFill>
                <a:latin typeface="Lato Light" panose="020F0502020204030203" pitchFamily="34" charset="0"/>
                <a:ea typeface="Lato Light" panose="020F0502020204030203" pitchFamily="34" charset="0"/>
                <a:cs typeface="Lato Light" panose="020F0502020204030203" pitchFamily="34" charset="0"/>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marL="1028700" indent="0" algn="l">
              <a:buNone/>
              <a:defRPr>
                <a:solidFill>
                  <a:schemeClr val="bg1">
                    <a:lumMod val="50000"/>
                  </a:schemeClr>
                </a:solidFill>
              </a:defRPr>
            </a:lvl5pPr>
            <a:lvl6pPr marL="1285875" indent="0">
              <a:buNone/>
              <a:defRPr/>
            </a:lvl6pPr>
            <a:lvl7pPr marL="1543050" indent="0">
              <a:buNone/>
              <a:defRPr/>
            </a:lvl7pPr>
            <a:lvl8pPr marL="1800225" indent="0">
              <a:buNone/>
              <a:defRPr/>
            </a:lvl8pPr>
            <a:lvl9pPr marL="2057400" indent="0">
              <a:buNone/>
              <a:defRPr/>
            </a:lvl9pPr>
          </a:lstStyle>
          <a:p>
            <a:pPr marL="0" lvl="0" indent="0" algn="l" defTabSz="514350" rtl="0" eaLnBrk="1" latinLnBrk="0" hangingPunct="1">
              <a:lnSpc>
                <a:spcPct val="70000"/>
              </a:lnSpc>
              <a:spcBef>
                <a:spcPts val="563"/>
              </a:spcBef>
              <a:buFont typeface="Arial" panose="020B0604020202020204" pitchFamily="34" charset="0"/>
              <a:buNone/>
            </a:pPr>
            <a:r>
              <a:rPr lang="en-US" dirty="0"/>
              <a:t>Click to edit Master text styles level</a:t>
            </a:r>
          </a:p>
        </p:txBody>
      </p:sp>
      <p:sp>
        <p:nvSpPr>
          <p:cNvPr id="16" name="Text Placeholder 6"/>
          <p:cNvSpPr>
            <a:spLocks noGrp="1"/>
          </p:cNvSpPr>
          <p:nvPr>
            <p:ph type="body" sz="quarter" idx="11" hasCustomPrompt="1"/>
          </p:nvPr>
        </p:nvSpPr>
        <p:spPr>
          <a:xfrm>
            <a:off x="400277" y="427704"/>
            <a:ext cx="6231391" cy="249052"/>
          </a:xfrm>
          <a:prstGeom prst="rect">
            <a:avLst/>
          </a:prstGeom>
        </p:spPr>
        <p:txBody>
          <a:bodyPr anchor="ctr">
            <a:noAutofit/>
          </a:bodyPr>
          <a:lstStyle>
            <a:lvl1pPr marL="0" indent="0" algn="l" defTabSz="514304" rtl="0" eaLnBrk="1" latinLnBrk="0" hangingPunct="1">
              <a:lnSpc>
                <a:spcPct val="90000"/>
              </a:lnSpc>
              <a:spcBef>
                <a:spcPts val="750"/>
              </a:spcBef>
              <a:buFont typeface="Arial" panose="020B0604020202020204" pitchFamily="34" charset="0"/>
              <a:buNone/>
              <a:defRPr lang="en-US" sz="1200" kern="1200" dirty="0">
                <a:solidFill>
                  <a:schemeClr val="accent1"/>
                </a:solidFill>
                <a:latin typeface="Lato Light" panose="020F0502020204030203" pitchFamily="34" charset="0"/>
                <a:ea typeface="Lato Light" panose="020F0502020204030203" pitchFamily="34" charset="0"/>
                <a:cs typeface="Lato Light" panose="020F0502020204030203" pitchFamily="34" charset="0"/>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marL="1028700" indent="0" algn="l">
              <a:buNone/>
              <a:defRPr>
                <a:solidFill>
                  <a:schemeClr val="bg1">
                    <a:lumMod val="50000"/>
                  </a:schemeClr>
                </a:solidFill>
              </a:defRPr>
            </a:lvl5pPr>
            <a:lvl6pPr marL="1285875" indent="0">
              <a:buNone/>
              <a:defRPr/>
            </a:lvl6pPr>
            <a:lvl7pPr marL="1543050" indent="0">
              <a:buNone/>
              <a:defRPr/>
            </a:lvl7pPr>
            <a:lvl8pPr marL="1800225" indent="0">
              <a:buNone/>
              <a:defRPr/>
            </a:lvl8pPr>
            <a:lvl9pPr marL="2057400" indent="0">
              <a:buNone/>
              <a:defRPr/>
            </a:lvl9pPr>
          </a:lstStyle>
          <a:p>
            <a:pPr marL="0" lvl="0" indent="0" algn="l" defTabSz="514350" rtl="0" eaLnBrk="1" latinLnBrk="0" hangingPunct="1">
              <a:lnSpc>
                <a:spcPct val="70000"/>
              </a:lnSpc>
              <a:spcBef>
                <a:spcPts val="563"/>
              </a:spcBef>
              <a:buFont typeface="Arial" panose="020B0604020202020204" pitchFamily="34" charset="0"/>
              <a:buNone/>
            </a:pPr>
            <a:r>
              <a:rPr lang="en-US" dirty="0"/>
              <a:t>Click to edit Master text styles level</a:t>
            </a:r>
          </a:p>
        </p:txBody>
      </p:sp>
      <p:grpSp>
        <p:nvGrpSpPr>
          <p:cNvPr id="7" name="Group 6"/>
          <p:cNvGrpSpPr/>
          <p:nvPr userDrawn="1"/>
        </p:nvGrpSpPr>
        <p:grpSpPr>
          <a:xfrm>
            <a:off x="198566" y="6504026"/>
            <a:ext cx="132125" cy="173867"/>
            <a:chOff x="4328868" y="5502988"/>
            <a:chExt cx="500307" cy="493774"/>
          </a:xfrm>
          <a:solidFill>
            <a:schemeClr val="bg1">
              <a:lumMod val="75000"/>
            </a:schemeClr>
          </a:solidFill>
        </p:grpSpPr>
        <p:sp>
          <p:nvSpPr>
            <p:cNvPr id="8" name="Freeform 7">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grpFill/>
            <a:ln>
              <a:noFill/>
            </a:ln>
          </p:spPr>
          <p:txBody>
            <a:bodyPr vert="horz" wrap="square" lIns="91440" tIns="45720" rIns="91440" bIns="45720" numCol="1" anchor="t" anchorCtr="0" compatLnSpc="1">
              <a:prstTxWarp prst="textNoShape">
                <a:avLst/>
              </a:prstTxWarp>
            </a:bodyPr>
            <a:lstStyle/>
            <a:p>
              <a:pPr defTabSz="685800"/>
              <a:endParaRPr lang="id-ID" sz="1350" dirty="0">
                <a:solidFill>
                  <a:srgbClr val="FFFFFF"/>
                </a:solidFill>
                <a:latin typeface="Lato" panose="020F0502020204030203" pitchFamily="34" charset="0"/>
              </a:endParaRPr>
            </a:p>
          </p:txBody>
        </p:sp>
        <p:sp>
          <p:nvSpPr>
            <p:cNvPr id="9" name="Freeform 8">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grpFill/>
            <a:ln>
              <a:noFill/>
            </a:ln>
          </p:spPr>
          <p:txBody>
            <a:bodyPr vert="horz" wrap="square" lIns="91440" tIns="45720" rIns="91440" bIns="45720" numCol="1" anchor="t" anchorCtr="0" compatLnSpc="1">
              <a:prstTxWarp prst="textNoShape">
                <a:avLst/>
              </a:prstTxWarp>
            </a:bodyPr>
            <a:lstStyle/>
            <a:p>
              <a:pPr defTabSz="685800"/>
              <a:endParaRPr lang="id-ID" sz="1350" dirty="0">
                <a:solidFill>
                  <a:srgbClr val="FFFFFF"/>
                </a:solidFill>
                <a:latin typeface="Lato" panose="020F0502020204030203" pitchFamily="34" charset="0"/>
              </a:endParaRPr>
            </a:p>
          </p:txBody>
        </p:sp>
      </p:grpSp>
      <p:grpSp>
        <p:nvGrpSpPr>
          <p:cNvPr id="10" name="Group 9"/>
          <p:cNvGrpSpPr/>
          <p:nvPr userDrawn="1"/>
        </p:nvGrpSpPr>
        <p:grpSpPr>
          <a:xfrm flipH="1">
            <a:off x="381105" y="6504026"/>
            <a:ext cx="132125" cy="173867"/>
            <a:chOff x="4328868" y="5502988"/>
            <a:chExt cx="500307" cy="493774"/>
          </a:xfrm>
          <a:solidFill>
            <a:schemeClr val="bg1">
              <a:lumMod val="75000"/>
            </a:schemeClr>
          </a:solidFill>
        </p:grpSpPr>
        <p:sp>
          <p:nvSpPr>
            <p:cNvPr id="11" name="Freeform 10">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grpFill/>
            <a:ln>
              <a:noFill/>
            </a:ln>
          </p:spPr>
          <p:txBody>
            <a:bodyPr vert="horz" wrap="square" lIns="91440" tIns="45720" rIns="91440" bIns="45720" numCol="1" anchor="t" anchorCtr="0" compatLnSpc="1">
              <a:prstTxWarp prst="textNoShape">
                <a:avLst/>
              </a:prstTxWarp>
            </a:bodyPr>
            <a:lstStyle/>
            <a:p>
              <a:pPr defTabSz="685800"/>
              <a:endParaRPr lang="id-ID" sz="1350" dirty="0">
                <a:solidFill>
                  <a:srgbClr val="FFFFFF"/>
                </a:solidFill>
                <a:latin typeface="Lato" panose="020F0502020204030203" pitchFamily="34" charset="0"/>
              </a:endParaRPr>
            </a:p>
          </p:txBody>
        </p:sp>
        <p:sp>
          <p:nvSpPr>
            <p:cNvPr id="12" name="Freeform 11">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grpFill/>
            <a:ln>
              <a:noFill/>
            </a:ln>
          </p:spPr>
          <p:txBody>
            <a:bodyPr vert="horz" wrap="square" lIns="91440" tIns="45720" rIns="91440" bIns="45720" numCol="1" anchor="t" anchorCtr="0" compatLnSpc="1">
              <a:prstTxWarp prst="textNoShape">
                <a:avLst/>
              </a:prstTxWarp>
            </a:bodyPr>
            <a:lstStyle/>
            <a:p>
              <a:pPr defTabSz="685800"/>
              <a:endParaRPr lang="id-ID" sz="1350" dirty="0">
                <a:solidFill>
                  <a:srgbClr val="FFFFFF"/>
                </a:solidFill>
                <a:latin typeface="Lato" panose="020F0502020204030203" pitchFamily="34" charset="0"/>
              </a:endParaRPr>
            </a:p>
          </p:txBody>
        </p:sp>
      </p:grpSp>
      <p:sp>
        <p:nvSpPr>
          <p:cNvPr id="13" name="Rectangle 12"/>
          <p:cNvSpPr/>
          <p:nvPr userDrawn="1"/>
        </p:nvSpPr>
        <p:spPr>
          <a:xfrm>
            <a:off x="2829988" y="6350367"/>
            <a:ext cx="3484025" cy="346222"/>
          </a:xfrm>
          <a:prstGeom prst="rect">
            <a:avLst/>
          </a:prstGeom>
        </p:spPr>
        <p:txBody>
          <a:bodyPr wrap="square" lIns="68553" tIns="34277" rIns="68553" bIns="34277">
            <a:spAutoFit/>
          </a:bodyPr>
          <a:lstStyle/>
          <a:p>
            <a:pPr algn="ctr" defTabSz="685800"/>
            <a:r>
              <a:rPr lang="id-ID" sz="1050" b="1" dirty="0">
                <a:solidFill>
                  <a:srgbClr val="111111">
                    <a:lumMod val="50000"/>
                    <a:lumOff val="50000"/>
                  </a:srgbClr>
                </a:solidFill>
                <a:latin typeface="Lato Thin" panose="020F0502020204030203" pitchFamily="34" charset="0"/>
                <a:ea typeface="Lato Thin" panose="020F0502020204030203" pitchFamily="34" charset="0"/>
                <a:cs typeface="Lato Thin" panose="020F0502020204030203" pitchFamily="34" charset="0"/>
              </a:rPr>
              <a:t>www.companyname.com</a:t>
            </a:r>
          </a:p>
          <a:p>
            <a:pPr algn="ctr" defTabSz="685800"/>
            <a:r>
              <a:rPr lang="en-US" sz="750" dirty="0">
                <a:solidFill>
                  <a:srgbClr val="FFFFFF">
                    <a:lumMod val="75000"/>
                  </a:srgbClr>
                </a:solidFill>
                <a:latin typeface="Lato Regular" panose="020F0502020204030203" pitchFamily="34" charset="0"/>
                <a:ea typeface="Lato Regular" panose="020F0502020204030203" pitchFamily="34" charset="0"/>
                <a:cs typeface="Lato Regular" panose="020F0502020204030203" pitchFamily="34" charset="0"/>
              </a:rPr>
              <a:t>© 2016 </a:t>
            </a:r>
            <a:r>
              <a:rPr lang="id-ID" sz="750" dirty="0">
                <a:solidFill>
                  <a:srgbClr val="FFFFFF">
                    <a:lumMod val="75000"/>
                  </a:srgbClr>
                </a:solidFill>
                <a:latin typeface="Lato Regular" panose="020F0502020204030203" pitchFamily="34" charset="0"/>
                <a:ea typeface="Lato Regular" panose="020F0502020204030203" pitchFamily="34" charset="0"/>
                <a:cs typeface="Lato Regular" panose="020F0502020204030203" pitchFamily="34" charset="0"/>
              </a:rPr>
              <a:t>PowerPoint Multipurpose Theme</a:t>
            </a:r>
            <a:r>
              <a:rPr lang="en-US" sz="750" dirty="0">
                <a:solidFill>
                  <a:srgbClr val="FFFFFF">
                    <a:lumMod val="75000"/>
                  </a:srgbClr>
                </a:solidFill>
                <a:latin typeface="Lato Regular" panose="020F0502020204030203" pitchFamily="34" charset="0"/>
                <a:ea typeface="Lato Regular" panose="020F0502020204030203" pitchFamily="34" charset="0"/>
                <a:cs typeface="Lato Regular" panose="020F0502020204030203" pitchFamily="34" charset="0"/>
              </a:rPr>
              <a:t>. All Rights Reserved.</a:t>
            </a:r>
            <a:endParaRPr lang="id-ID" sz="750" dirty="0">
              <a:solidFill>
                <a:srgbClr val="FFFFFF">
                  <a:lumMod val="75000"/>
                </a:srgbClr>
              </a:solidFill>
              <a:latin typeface="Lato Regular" panose="020F0502020204030203" pitchFamily="34" charset="0"/>
              <a:ea typeface="Lato Regular" panose="020F0502020204030203" pitchFamily="34" charset="0"/>
              <a:cs typeface="Lato Regular" panose="020F0502020204030203" pitchFamily="34" charset="0"/>
            </a:endParaRPr>
          </a:p>
        </p:txBody>
      </p:sp>
      <p:cxnSp>
        <p:nvCxnSpPr>
          <p:cNvPr id="18" name="Straight Connector 17"/>
          <p:cNvCxnSpPr/>
          <p:nvPr userDrawn="1"/>
        </p:nvCxnSpPr>
        <p:spPr>
          <a:xfrm>
            <a:off x="0" y="6335427"/>
            <a:ext cx="9144000" cy="0"/>
          </a:xfrm>
          <a:prstGeom prst="line">
            <a:avLst/>
          </a:prstGeom>
          <a:ln w="19050">
            <a:solidFill>
              <a:schemeClr val="tx2">
                <a:lumMod val="95000"/>
              </a:schemeClr>
            </a:solidFill>
          </a:ln>
        </p:spPr>
        <p:style>
          <a:lnRef idx="1">
            <a:schemeClr val="accent1"/>
          </a:lnRef>
          <a:fillRef idx="0">
            <a:schemeClr val="accent1"/>
          </a:fillRef>
          <a:effectRef idx="0">
            <a:schemeClr val="accent1"/>
          </a:effectRef>
          <a:fontRef idx="minor">
            <a:schemeClr val="tx1"/>
          </a:fontRef>
        </p:style>
      </p:cxnSp>
      <p:sp>
        <p:nvSpPr>
          <p:cNvPr id="19" name="Oval 18"/>
          <p:cNvSpPr/>
          <p:nvPr userDrawn="1"/>
        </p:nvSpPr>
        <p:spPr>
          <a:xfrm>
            <a:off x="8608596" y="6162241"/>
            <a:ext cx="241002" cy="321336"/>
          </a:xfrm>
          <a:prstGeom prst="ellipse">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lIns="34283" tIns="17142" rIns="34283" bIns="17142" rtlCol="0" anchor="ctr"/>
          <a:lstStyle/>
          <a:p>
            <a:pPr algn="ctr" defTabSz="685800"/>
            <a:endParaRPr lang="en-US" sz="1350" dirty="0">
              <a:solidFill>
                <a:srgbClr val="FFFFFF"/>
              </a:solidFill>
              <a:latin typeface="Lato" panose="020F0502020204030203" pitchFamily="34" charset="0"/>
            </a:endParaRPr>
          </a:p>
        </p:txBody>
      </p:sp>
      <p:sp>
        <p:nvSpPr>
          <p:cNvPr id="20" name="TextBox 19"/>
          <p:cNvSpPr txBox="1"/>
          <p:nvPr userDrawn="1"/>
        </p:nvSpPr>
        <p:spPr>
          <a:xfrm>
            <a:off x="8602581" y="6219262"/>
            <a:ext cx="242641" cy="173098"/>
          </a:xfrm>
          <a:prstGeom prst="rect">
            <a:avLst/>
          </a:prstGeom>
          <a:noFill/>
        </p:spPr>
        <p:txBody>
          <a:bodyPr wrap="none" lIns="68553" tIns="34277" rIns="68553" bIns="34277" rtlCol="0">
            <a:spAutoFit/>
          </a:bodyPr>
          <a:lstStyle/>
          <a:p>
            <a:pPr algn="ctr" defTabSz="685800"/>
            <a:fld id="{260E2A6B-A809-4840-BF14-8648BC0BDF87}" type="slidenum">
              <a:rPr lang="id-ID" sz="675">
                <a:solidFill>
                  <a:srgbClr val="FFFFFF"/>
                </a:solidFill>
                <a:latin typeface="Lato Regular" panose="020F0502020204030203" pitchFamily="34" charset="0"/>
                <a:ea typeface="Lato Regular" panose="020F0502020204030203" pitchFamily="34" charset="0"/>
                <a:cs typeface="Lato Regular" panose="020F0502020204030203" pitchFamily="34" charset="0"/>
              </a:rPr>
              <a:pPr algn="ctr" defTabSz="685800"/>
              <a:t>‹#›</a:t>
            </a:fld>
            <a:endParaRPr lang="id-ID" sz="1050" dirty="0">
              <a:solidFill>
                <a:srgbClr val="FFFFFF"/>
              </a:solidFill>
              <a:latin typeface="Lato Regular" panose="020F0502020204030203" pitchFamily="34" charset="0"/>
              <a:ea typeface="Lato Regular" panose="020F0502020204030203" pitchFamily="34" charset="0"/>
              <a:cs typeface="Lato Regular" panose="020F0502020204030203" pitchFamily="34" charset="0"/>
            </a:endParaRPr>
          </a:p>
        </p:txBody>
      </p:sp>
    </p:spTree>
    <p:extLst>
      <p:ext uri="{BB962C8B-B14F-4D97-AF65-F5344CB8AC3E}">
        <p14:creationId xmlns:p14="http://schemas.microsoft.com/office/powerpoint/2010/main" val="17656907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userDrawn="1">
  <p:cSld name="19">
    <p:spTree>
      <p:nvGrpSpPr>
        <p:cNvPr id="1" name=""/>
        <p:cNvGrpSpPr/>
        <p:nvPr/>
      </p:nvGrpSpPr>
      <p:grpSpPr>
        <a:xfrm>
          <a:off x="0" y="0"/>
          <a:ext cx="0" cy="0"/>
          <a:chOff x="0" y="0"/>
          <a:chExt cx="0" cy="0"/>
        </a:xfrm>
      </p:grpSpPr>
      <p:sp>
        <p:nvSpPr>
          <p:cNvPr id="11" name="Picture Placeholder 2"/>
          <p:cNvSpPr>
            <a:spLocks noGrp="1"/>
          </p:cNvSpPr>
          <p:nvPr>
            <p:ph type="pic" sz="quarter" idx="15"/>
          </p:nvPr>
        </p:nvSpPr>
        <p:spPr>
          <a:xfrm>
            <a:off x="3147871" y="1683012"/>
            <a:ext cx="3105036" cy="2100764"/>
          </a:xfrm>
          <a:prstGeom prst="rect">
            <a:avLst/>
          </a:prstGeom>
        </p:spPr>
        <p:txBody>
          <a:bodyPr anchor="t"/>
          <a:lstStyle>
            <a:lvl1pPr marL="0" indent="0" algn="ctr">
              <a:buNone/>
              <a:defRPr sz="1800">
                <a:solidFill>
                  <a:schemeClr val="bg1">
                    <a:lumMod val="75000"/>
                  </a:schemeClr>
                </a:solidFill>
                <a:latin typeface="Lato" panose="020F0502020204030203" pitchFamily="34" charset="0"/>
              </a:defRPr>
            </a:lvl1pPr>
          </a:lstStyle>
          <a:p>
            <a:endParaRPr lang="id-ID" dirty="0"/>
          </a:p>
        </p:txBody>
      </p:sp>
      <p:sp>
        <p:nvSpPr>
          <p:cNvPr id="14" name="Picture Placeholder 2"/>
          <p:cNvSpPr>
            <a:spLocks noGrp="1"/>
          </p:cNvSpPr>
          <p:nvPr>
            <p:ph type="pic" sz="quarter" idx="16"/>
          </p:nvPr>
        </p:nvSpPr>
        <p:spPr>
          <a:xfrm>
            <a:off x="4903519" y="3822192"/>
            <a:ext cx="3105036" cy="2100764"/>
          </a:xfrm>
          <a:prstGeom prst="rect">
            <a:avLst/>
          </a:prstGeom>
        </p:spPr>
        <p:txBody>
          <a:bodyPr anchor="t"/>
          <a:lstStyle>
            <a:lvl1pPr marL="0" indent="0" algn="ctr">
              <a:buNone/>
              <a:defRPr sz="1800">
                <a:solidFill>
                  <a:schemeClr val="bg1">
                    <a:lumMod val="75000"/>
                  </a:schemeClr>
                </a:solidFill>
                <a:latin typeface="Lato" panose="020F0502020204030203" pitchFamily="34" charset="0"/>
              </a:defRPr>
            </a:lvl1pPr>
          </a:lstStyle>
          <a:p>
            <a:endParaRPr lang="id-ID" dirty="0"/>
          </a:p>
        </p:txBody>
      </p:sp>
      <p:sp>
        <p:nvSpPr>
          <p:cNvPr id="6" name="Title 1"/>
          <p:cNvSpPr>
            <a:spLocks noGrp="1"/>
          </p:cNvSpPr>
          <p:nvPr>
            <p:ph type="title"/>
          </p:nvPr>
        </p:nvSpPr>
        <p:spPr>
          <a:xfrm>
            <a:off x="400278" y="727035"/>
            <a:ext cx="6231391" cy="396235"/>
          </a:xfrm>
          <a:prstGeom prst="rect">
            <a:avLst/>
          </a:prstGeom>
        </p:spPr>
        <p:txBody>
          <a:bodyPr anchor="ctr">
            <a:noAutofit/>
          </a:bodyPr>
          <a:lstStyle>
            <a:lvl1pPr algn="l" defTabSz="514350" rtl="0" eaLnBrk="1" latinLnBrk="0" hangingPunct="1">
              <a:lnSpc>
                <a:spcPct val="90000"/>
              </a:lnSpc>
              <a:spcBef>
                <a:spcPct val="0"/>
              </a:spcBef>
              <a:buNone/>
              <a:defRPr lang="en-US" sz="2700" b="1" kern="1200" dirty="0">
                <a:solidFill>
                  <a:schemeClr val="bg2"/>
                </a:solidFill>
                <a:latin typeface="Lato Regular" panose="020F0502020204030203" pitchFamily="34" charset="0"/>
                <a:ea typeface="Lato Regular" panose="020F0502020204030203" pitchFamily="34" charset="0"/>
                <a:cs typeface="Lato Regular" panose="020F0502020204030203" pitchFamily="34" charset="0"/>
              </a:defRPr>
            </a:lvl1pPr>
          </a:lstStyle>
          <a:p>
            <a:r>
              <a:rPr lang="en-US" dirty="0"/>
              <a:t>Click to edit Master title style</a:t>
            </a:r>
          </a:p>
        </p:txBody>
      </p:sp>
      <p:sp>
        <p:nvSpPr>
          <p:cNvPr id="7" name="Text Placeholder 6"/>
          <p:cNvSpPr>
            <a:spLocks noGrp="1"/>
          </p:cNvSpPr>
          <p:nvPr>
            <p:ph type="body" sz="quarter" idx="10" hasCustomPrompt="1"/>
          </p:nvPr>
        </p:nvSpPr>
        <p:spPr>
          <a:xfrm>
            <a:off x="397907" y="1188297"/>
            <a:ext cx="6255884" cy="228598"/>
          </a:xfrm>
          <a:prstGeom prst="rect">
            <a:avLst/>
          </a:prstGeom>
        </p:spPr>
        <p:txBody>
          <a:bodyPr anchor="ctr">
            <a:noAutofit/>
          </a:bodyPr>
          <a:lstStyle>
            <a:lvl1pPr marL="0" indent="0" algn="l" defTabSz="685800" rtl="0" eaLnBrk="1" latinLnBrk="0" hangingPunct="1">
              <a:lnSpc>
                <a:spcPct val="90000"/>
              </a:lnSpc>
              <a:spcBef>
                <a:spcPts val="750"/>
              </a:spcBef>
              <a:buFont typeface="Arial" panose="020B0604020202020204" pitchFamily="34" charset="0"/>
              <a:buNone/>
              <a:defRPr lang="en-US" sz="1350" kern="1200" dirty="0">
                <a:solidFill>
                  <a:schemeClr val="bg1">
                    <a:lumMod val="50000"/>
                  </a:schemeClr>
                </a:solidFill>
                <a:latin typeface="Lato Light" panose="020F0502020204030203" pitchFamily="34" charset="0"/>
                <a:ea typeface="Lato Light" panose="020F0502020204030203" pitchFamily="34" charset="0"/>
                <a:cs typeface="Lato Light" panose="020F0502020204030203" pitchFamily="34" charset="0"/>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marL="1028700" indent="0" algn="l">
              <a:buNone/>
              <a:defRPr>
                <a:solidFill>
                  <a:schemeClr val="bg1">
                    <a:lumMod val="50000"/>
                  </a:schemeClr>
                </a:solidFill>
              </a:defRPr>
            </a:lvl5pPr>
            <a:lvl6pPr marL="1285875" indent="0">
              <a:buNone/>
              <a:defRPr/>
            </a:lvl6pPr>
            <a:lvl7pPr marL="1543050" indent="0">
              <a:buNone/>
              <a:defRPr/>
            </a:lvl7pPr>
            <a:lvl8pPr marL="1800225" indent="0">
              <a:buNone/>
              <a:defRPr/>
            </a:lvl8pPr>
            <a:lvl9pPr marL="2057400" indent="0">
              <a:buNone/>
              <a:defRPr/>
            </a:lvl9pPr>
          </a:lstStyle>
          <a:p>
            <a:pPr marL="0" lvl="0" indent="0" algn="l" defTabSz="514350" rtl="0" eaLnBrk="1" latinLnBrk="0" hangingPunct="1">
              <a:lnSpc>
                <a:spcPct val="70000"/>
              </a:lnSpc>
              <a:spcBef>
                <a:spcPts val="563"/>
              </a:spcBef>
              <a:buFont typeface="Arial" panose="020B0604020202020204" pitchFamily="34" charset="0"/>
              <a:buNone/>
            </a:pPr>
            <a:r>
              <a:rPr lang="en-US" dirty="0"/>
              <a:t>Click to edit Master text styles level</a:t>
            </a:r>
          </a:p>
        </p:txBody>
      </p:sp>
      <p:sp>
        <p:nvSpPr>
          <p:cNvPr id="10" name="Text Placeholder 6"/>
          <p:cNvSpPr>
            <a:spLocks noGrp="1"/>
          </p:cNvSpPr>
          <p:nvPr>
            <p:ph type="body" sz="quarter" idx="40" hasCustomPrompt="1"/>
          </p:nvPr>
        </p:nvSpPr>
        <p:spPr>
          <a:xfrm>
            <a:off x="400277" y="427704"/>
            <a:ext cx="6231391" cy="249052"/>
          </a:xfrm>
          <a:prstGeom prst="rect">
            <a:avLst/>
          </a:prstGeom>
        </p:spPr>
        <p:txBody>
          <a:bodyPr anchor="ctr">
            <a:noAutofit/>
          </a:bodyPr>
          <a:lstStyle>
            <a:lvl1pPr marL="0" indent="0" algn="l" defTabSz="514304" rtl="0" eaLnBrk="1" latinLnBrk="0" hangingPunct="1">
              <a:lnSpc>
                <a:spcPct val="90000"/>
              </a:lnSpc>
              <a:spcBef>
                <a:spcPts val="750"/>
              </a:spcBef>
              <a:buFont typeface="Arial" panose="020B0604020202020204" pitchFamily="34" charset="0"/>
              <a:buNone/>
              <a:defRPr lang="en-US" sz="1200" kern="1200" dirty="0">
                <a:solidFill>
                  <a:schemeClr val="accent1"/>
                </a:solidFill>
                <a:latin typeface="Lato Light" panose="020F0502020204030203" pitchFamily="34" charset="0"/>
                <a:ea typeface="Lato Light" panose="020F0502020204030203" pitchFamily="34" charset="0"/>
                <a:cs typeface="Lato Light" panose="020F0502020204030203" pitchFamily="34" charset="0"/>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marL="1028700" indent="0" algn="l">
              <a:buNone/>
              <a:defRPr>
                <a:solidFill>
                  <a:schemeClr val="bg1">
                    <a:lumMod val="50000"/>
                  </a:schemeClr>
                </a:solidFill>
              </a:defRPr>
            </a:lvl5pPr>
            <a:lvl6pPr marL="1285875" indent="0">
              <a:buNone/>
              <a:defRPr/>
            </a:lvl6pPr>
            <a:lvl7pPr marL="1543050" indent="0">
              <a:buNone/>
              <a:defRPr/>
            </a:lvl7pPr>
            <a:lvl8pPr marL="1800225" indent="0">
              <a:buNone/>
              <a:defRPr/>
            </a:lvl8pPr>
            <a:lvl9pPr marL="2057400" indent="0">
              <a:buNone/>
              <a:defRPr/>
            </a:lvl9pPr>
          </a:lstStyle>
          <a:p>
            <a:pPr marL="0" lvl="0" indent="0" algn="l" defTabSz="514350" rtl="0" eaLnBrk="1" latinLnBrk="0" hangingPunct="1">
              <a:lnSpc>
                <a:spcPct val="70000"/>
              </a:lnSpc>
              <a:spcBef>
                <a:spcPts val="563"/>
              </a:spcBef>
              <a:buFont typeface="Arial" panose="020B0604020202020204" pitchFamily="34" charset="0"/>
              <a:buNone/>
            </a:pPr>
            <a:r>
              <a:rPr lang="en-US" dirty="0"/>
              <a:t>Click to edit Master text styles level</a:t>
            </a:r>
          </a:p>
        </p:txBody>
      </p:sp>
      <p:grpSp>
        <p:nvGrpSpPr>
          <p:cNvPr id="8" name="Group 7"/>
          <p:cNvGrpSpPr/>
          <p:nvPr userDrawn="1"/>
        </p:nvGrpSpPr>
        <p:grpSpPr>
          <a:xfrm>
            <a:off x="198566" y="6504026"/>
            <a:ext cx="132125" cy="173867"/>
            <a:chOff x="4328868" y="5502988"/>
            <a:chExt cx="500307" cy="493774"/>
          </a:xfrm>
          <a:solidFill>
            <a:schemeClr val="bg1">
              <a:lumMod val="75000"/>
            </a:schemeClr>
          </a:solidFill>
        </p:grpSpPr>
        <p:sp>
          <p:nvSpPr>
            <p:cNvPr id="9" name="Freeform 8">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grpFill/>
            <a:ln>
              <a:noFill/>
            </a:ln>
          </p:spPr>
          <p:txBody>
            <a:bodyPr vert="horz" wrap="square" lIns="91440" tIns="45720" rIns="91440" bIns="45720" numCol="1" anchor="t" anchorCtr="0" compatLnSpc="1">
              <a:prstTxWarp prst="textNoShape">
                <a:avLst/>
              </a:prstTxWarp>
            </a:bodyPr>
            <a:lstStyle/>
            <a:p>
              <a:pPr defTabSz="685800"/>
              <a:endParaRPr lang="id-ID" sz="1350" dirty="0">
                <a:solidFill>
                  <a:srgbClr val="FFFFFF"/>
                </a:solidFill>
                <a:latin typeface="Lato" panose="020F0502020204030203" pitchFamily="34" charset="0"/>
              </a:endParaRPr>
            </a:p>
          </p:txBody>
        </p:sp>
        <p:sp>
          <p:nvSpPr>
            <p:cNvPr id="12" name="Freeform 11">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grpFill/>
            <a:ln>
              <a:noFill/>
            </a:ln>
          </p:spPr>
          <p:txBody>
            <a:bodyPr vert="horz" wrap="square" lIns="91440" tIns="45720" rIns="91440" bIns="45720" numCol="1" anchor="t" anchorCtr="0" compatLnSpc="1">
              <a:prstTxWarp prst="textNoShape">
                <a:avLst/>
              </a:prstTxWarp>
            </a:bodyPr>
            <a:lstStyle/>
            <a:p>
              <a:pPr defTabSz="685800"/>
              <a:endParaRPr lang="id-ID" sz="1350" dirty="0">
                <a:solidFill>
                  <a:srgbClr val="FFFFFF"/>
                </a:solidFill>
                <a:latin typeface="Lato" panose="020F0502020204030203" pitchFamily="34" charset="0"/>
              </a:endParaRPr>
            </a:p>
          </p:txBody>
        </p:sp>
      </p:grpSp>
      <p:grpSp>
        <p:nvGrpSpPr>
          <p:cNvPr id="13" name="Group 12"/>
          <p:cNvGrpSpPr/>
          <p:nvPr userDrawn="1"/>
        </p:nvGrpSpPr>
        <p:grpSpPr>
          <a:xfrm flipH="1">
            <a:off x="381105" y="6504026"/>
            <a:ext cx="132125" cy="173867"/>
            <a:chOff x="4328868" y="5502988"/>
            <a:chExt cx="500307" cy="493774"/>
          </a:xfrm>
          <a:solidFill>
            <a:schemeClr val="bg1">
              <a:lumMod val="75000"/>
            </a:schemeClr>
          </a:solidFill>
        </p:grpSpPr>
        <p:sp>
          <p:nvSpPr>
            <p:cNvPr id="15" name="Freeform 14">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grpFill/>
            <a:ln>
              <a:noFill/>
            </a:ln>
          </p:spPr>
          <p:txBody>
            <a:bodyPr vert="horz" wrap="square" lIns="91440" tIns="45720" rIns="91440" bIns="45720" numCol="1" anchor="t" anchorCtr="0" compatLnSpc="1">
              <a:prstTxWarp prst="textNoShape">
                <a:avLst/>
              </a:prstTxWarp>
            </a:bodyPr>
            <a:lstStyle/>
            <a:p>
              <a:pPr defTabSz="685800"/>
              <a:endParaRPr lang="id-ID" sz="1350" dirty="0">
                <a:solidFill>
                  <a:srgbClr val="FFFFFF"/>
                </a:solidFill>
                <a:latin typeface="Lato" panose="020F0502020204030203" pitchFamily="34" charset="0"/>
              </a:endParaRPr>
            </a:p>
          </p:txBody>
        </p:sp>
        <p:sp>
          <p:nvSpPr>
            <p:cNvPr id="16" name="Freeform 15">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grpFill/>
            <a:ln>
              <a:noFill/>
            </a:ln>
          </p:spPr>
          <p:txBody>
            <a:bodyPr vert="horz" wrap="square" lIns="91440" tIns="45720" rIns="91440" bIns="45720" numCol="1" anchor="t" anchorCtr="0" compatLnSpc="1">
              <a:prstTxWarp prst="textNoShape">
                <a:avLst/>
              </a:prstTxWarp>
            </a:bodyPr>
            <a:lstStyle/>
            <a:p>
              <a:pPr defTabSz="685800"/>
              <a:endParaRPr lang="id-ID" sz="1350" dirty="0">
                <a:solidFill>
                  <a:srgbClr val="FFFFFF"/>
                </a:solidFill>
                <a:latin typeface="Lato" panose="020F0502020204030203" pitchFamily="34" charset="0"/>
              </a:endParaRPr>
            </a:p>
          </p:txBody>
        </p:sp>
      </p:grpSp>
      <p:sp>
        <p:nvSpPr>
          <p:cNvPr id="17" name="Rectangle 16"/>
          <p:cNvSpPr/>
          <p:nvPr userDrawn="1"/>
        </p:nvSpPr>
        <p:spPr>
          <a:xfrm>
            <a:off x="2829988" y="6350367"/>
            <a:ext cx="3484025" cy="346222"/>
          </a:xfrm>
          <a:prstGeom prst="rect">
            <a:avLst/>
          </a:prstGeom>
        </p:spPr>
        <p:txBody>
          <a:bodyPr wrap="square" lIns="68553" tIns="34277" rIns="68553" bIns="34277">
            <a:spAutoFit/>
          </a:bodyPr>
          <a:lstStyle/>
          <a:p>
            <a:pPr algn="ctr" defTabSz="685800"/>
            <a:r>
              <a:rPr lang="id-ID" sz="1050" b="1" dirty="0">
                <a:solidFill>
                  <a:srgbClr val="111111">
                    <a:lumMod val="50000"/>
                    <a:lumOff val="50000"/>
                  </a:srgbClr>
                </a:solidFill>
                <a:latin typeface="Lato Thin" panose="020F0502020204030203" pitchFamily="34" charset="0"/>
                <a:ea typeface="Lato Thin" panose="020F0502020204030203" pitchFamily="34" charset="0"/>
                <a:cs typeface="Lato Thin" panose="020F0502020204030203" pitchFamily="34" charset="0"/>
              </a:rPr>
              <a:t>www.companyname.com</a:t>
            </a:r>
          </a:p>
          <a:p>
            <a:pPr algn="ctr" defTabSz="685800"/>
            <a:r>
              <a:rPr lang="en-US" sz="750" dirty="0">
                <a:solidFill>
                  <a:srgbClr val="FFFFFF">
                    <a:lumMod val="75000"/>
                  </a:srgbClr>
                </a:solidFill>
                <a:latin typeface="Lato Regular" panose="020F0502020204030203" pitchFamily="34" charset="0"/>
                <a:ea typeface="Lato Regular" panose="020F0502020204030203" pitchFamily="34" charset="0"/>
                <a:cs typeface="Lato Regular" panose="020F0502020204030203" pitchFamily="34" charset="0"/>
              </a:rPr>
              <a:t>© 2016 </a:t>
            </a:r>
            <a:r>
              <a:rPr lang="id-ID" sz="750" dirty="0">
                <a:solidFill>
                  <a:srgbClr val="FFFFFF">
                    <a:lumMod val="75000"/>
                  </a:srgbClr>
                </a:solidFill>
                <a:latin typeface="Lato Regular" panose="020F0502020204030203" pitchFamily="34" charset="0"/>
                <a:ea typeface="Lato Regular" panose="020F0502020204030203" pitchFamily="34" charset="0"/>
                <a:cs typeface="Lato Regular" panose="020F0502020204030203" pitchFamily="34" charset="0"/>
              </a:rPr>
              <a:t>PowerPoint Multipurpose Theme</a:t>
            </a:r>
            <a:r>
              <a:rPr lang="en-US" sz="750" dirty="0">
                <a:solidFill>
                  <a:srgbClr val="FFFFFF">
                    <a:lumMod val="75000"/>
                  </a:srgbClr>
                </a:solidFill>
                <a:latin typeface="Lato Regular" panose="020F0502020204030203" pitchFamily="34" charset="0"/>
                <a:ea typeface="Lato Regular" panose="020F0502020204030203" pitchFamily="34" charset="0"/>
                <a:cs typeface="Lato Regular" panose="020F0502020204030203" pitchFamily="34" charset="0"/>
              </a:rPr>
              <a:t>. All Rights Reserved.</a:t>
            </a:r>
            <a:endParaRPr lang="id-ID" sz="750" dirty="0">
              <a:solidFill>
                <a:srgbClr val="FFFFFF">
                  <a:lumMod val="75000"/>
                </a:srgbClr>
              </a:solidFill>
              <a:latin typeface="Lato Regular" panose="020F0502020204030203" pitchFamily="34" charset="0"/>
              <a:ea typeface="Lato Regular" panose="020F0502020204030203" pitchFamily="34" charset="0"/>
              <a:cs typeface="Lato Regular" panose="020F0502020204030203" pitchFamily="34" charset="0"/>
            </a:endParaRPr>
          </a:p>
        </p:txBody>
      </p:sp>
      <p:cxnSp>
        <p:nvCxnSpPr>
          <p:cNvPr id="18" name="Straight Connector 17"/>
          <p:cNvCxnSpPr/>
          <p:nvPr userDrawn="1"/>
        </p:nvCxnSpPr>
        <p:spPr>
          <a:xfrm>
            <a:off x="0" y="6335427"/>
            <a:ext cx="9144000" cy="0"/>
          </a:xfrm>
          <a:prstGeom prst="line">
            <a:avLst/>
          </a:prstGeom>
          <a:ln w="19050">
            <a:solidFill>
              <a:schemeClr val="tx2">
                <a:lumMod val="95000"/>
              </a:schemeClr>
            </a:solidFill>
          </a:ln>
        </p:spPr>
        <p:style>
          <a:lnRef idx="1">
            <a:schemeClr val="accent1"/>
          </a:lnRef>
          <a:fillRef idx="0">
            <a:schemeClr val="accent1"/>
          </a:fillRef>
          <a:effectRef idx="0">
            <a:schemeClr val="accent1"/>
          </a:effectRef>
          <a:fontRef idx="minor">
            <a:schemeClr val="tx1"/>
          </a:fontRef>
        </p:style>
      </p:cxnSp>
      <p:sp>
        <p:nvSpPr>
          <p:cNvPr id="19" name="Oval 18"/>
          <p:cNvSpPr/>
          <p:nvPr userDrawn="1"/>
        </p:nvSpPr>
        <p:spPr>
          <a:xfrm>
            <a:off x="8608596" y="6162241"/>
            <a:ext cx="241002" cy="321336"/>
          </a:xfrm>
          <a:prstGeom prst="ellipse">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lIns="34283" tIns="17142" rIns="34283" bIns="17142" rtlCol="0" anchor="ctr"/>
          <a:lstStyle/>
          <a:p>
            <a:pPr algn="ctr" defTabSz="685800"/>
            <a:endParaRPr lang="en-US" sz="1350" dirty="0">
              <a:solidFill>
                <a:srgbClr val="FFFFFF"/>
              </a:solidFill>
              <a:latin typeface="Lato" panose="020F0502020204030203" pitchFamily="34" charset="0"/>
            </a:endParaRPr>
          </a:p>
        </p:txBody>
      </p:sp>
      <p:sp>
        <p:nvSpPr>
          <p:cNvPr id="20" name="TextBox 19"/>
          <p:cNvSpPr txBox="1"/>
          <p:nvPr userDrawn="1"/>
        </p:nvSpPr>
        <p:spPr>
          <a:xfrm>
            <a:off x="8602581" y="6219262"/>
            <a:ext cx="242641" cy="173098"/>
          </a:xfrm>
          <a:prstGeom prst="rect">
            <a:avLst/>
          </a:prstGeom>
          <a:noFill/>
        </p:spPr>
        <p:txBody>
          <a:bodyPr wrap="none" lIns="68553" tIns="34277" rIns="68553" bIns="34277" rtlCol="0">
            <a:spAutoFit/>
          </a:bodyPr>
          <a:lstStyle/>
          <a:p>
            <a:pPr algn="ctr" defTabSz="685800"/>
            <a:fld id="{260E2A6B-A809-4840-BF14-8648BC0BDF87}" type="slidenum">
              <a:rPr lang="id-ID" sz="675">
                <a:solidFill>
                  <a:srgbClr val="FFFFFF"/>
                </a:solidFill>
                <a:latin typeface="Lato Regular" panose="020F0502020204030203" pitchFamily="34" charset="0"/>
                <a:ea typeface="Lato Regular" panose="020F0502020204030203" pitchFamily="34" charset="0"/>
                <a:cs typeface="Lato Regular" panose="020F0502020204030203" pitchFamily="34" charset="0"/>
              </a:rPr>
              <a:pPr algn="ctr" defTabSz="685800"/>
              <a:t>‹#›</a:t>
            </a:fld>
            <a:endParaRPr lang="id-ID" sz="1050" dirty="0">
              <a:solidFill>
                <a:srgbClr val="FFFFFF"/>
              </a:solidFill>
              <a:latin typeface="Lato Regular" panose="020F0502020204030203" pitchFamily="34" charset="0"/>
              <a:ea typeface="Lato Regular" panose="020F0502020204030203" pitchFamily="34" charset="0"/>
              <a:cs typeface="Lato Regular" panose="020F0502020204030203" pitchFamily="34" charset="0"/>
            </a:endParaRPr>
          </a:p>
        </p:txBody>
      </p:sp>
    </p:spTree>
    <p:extLst>
      <p:ext uri="{BB962C8B-B14F-4D97-AF65-F5344CB8AC3E}">
        <p14:creationId xmlns:p14="http://schemas.microsoft.com/office/powerpoint/2010/main" val="261660904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userDrawn="1">
  <p:cSld name="Comment 02">
    <p:spTree>
      <p:nvGrpSpPr>
        <p:cNvPr id="1" name=""/>
        <p:cNvGrpSpPr/>
        <p:nvPr/>
      </p:nvGrpSpPr>
      <p:grpSpPr>
        <a:xfrm>
          <a:off x="0" y="0"/>
          <a:ext cx="0" cy="0"/>
          <a:chOff x="0" y="0"/>
          <a:chExt cx="0" cy="0"/>
        </a:xfrm>
      </p:grpSpPr>
      <p:sp>
        <p:nvSpPr>
          <p:cNvPr id="8" name="Rectangle 5"/>
          <p:cNvSpPr/>
          <p:nvPr userDrawn="1"/>
        </p:nvSpPr>
        <p:spPr>
          <a:xfrm>
            <a:off x="628650" y="1805843"/>
            <a:ext cx="2317750" cy="3327400"/>
          </a:xfrm>
          <a:custGeom>
            <a:avLst/>
            <a:gdLst>
              <a:gd name="connsiteX0" fmla="*/ 0 w 3464190"/>
              <a:gd name="connsiteY0" fmla="*/ 0 h 1003300"/>
              <a:gd name="connsiteX1" fmla="*/ 3464190 w 3464190"/>
              <a:gd name="connsiteY1" fmla="*/ 0 h 1003300"/>
              <a:gd name="connsiteX2" fmla="*/ 3464190 w 3464190"/>
              <a:gd name="connsiteY2" fmla="*/ 1003300 h 1003300"/>
              <a:gd name="connsiteX3" fmla="*/ 0 w 3464190"/>
              <a:gd name="connsiteY3" fmla="*/ 1003300 h 1003300"/>
              <a:gd name="connsiteX4" fmla="*/ 0 w 3464190"/>
              <a:gd name="connsiteY4" fmla="*/ 0 h 1003300"/>
              <a:gd name="connsiteX0" fmla="*/ 0 w 3464190"/>
              <a:gd name="connsiteY0" fmla="*/ 0 h 1003300"/>
              <a:gd name="connsiteX1" fmla="*/ 3464190 w 3464190"/>
              <a:gd name="connsiteY1" fmla="*/ 0 h 1003300"/>
              <a:gd name="connsiteX2" fmla="*/ 3464190 w 3464190"/>
              <a:gd name="connsiteY2" fmla="*/ 1003300 h 1003300"/>
              <a:gd name="connsiteX3" fmla="*/ 501650 w 3464190"/>
              <a:gd name="connsiteY3" fmla="*/ 996950 h 1003300"/>
              <a:gd name="connsiteX4" fmla="*/ 0 w 3464190"/>
              <a:gd name="connsiteY4" fmla="*/ 1003300 h 1003300"/>
              <a:gd name="connsiteX5" fmla="*/ 0 w 3464190"/>
              <a:gd name="connsiteY5" fmla="*/ 0 h 1003300"/>
              <a:gd name="connsiteX0" fmla="*/ 0 w 3464190"/>
              <a:gd name="connsiteY0" fmla="*/ 0 h 1003300"/>
              <a:gd name="connsiteX1" fmla="*/ 3464190 w 3464190"/>
              <a:gd name="connsiteY1" fmla="*/ 0 h 1003300"/>
              <a:gd name="connsiteX2" fmla="*/ 3464190 w 3464190"/>
              <a:gd name="connsiteY2" fmla="*/ 1003300 h 1003300"/>
              <a:gd name="connsiteX3" fmla="*/ 635000 w 3464190"/>
              <a:gd name="connsiteY3" fmla="*/ 996950 h 1003300"/>
              <a:gd name="connsiteX4" fmla="*/ 501650 w 3464190"/>
              <a:gd name="connsiteY4" fmla="*/ 996950 h 1003300"/>
              <a:gd name="connsiteX5" fmla="*/ 0 w 3464190"/>
              <a:gd name="connsiteY5" fmla="*/ 1003300 h 1003300"/>
              <a:gd name="connsiteX6" fmla="*/ 0 w 3464190"/>
              <a:gd name="connsiteY6" fmla="*/ 0 h 1003300"/>
              <a:gd name="connsiteX0" fmla="*/ 0 w 3464190"/>
              <a:gd name="connsiteY0" fmla="*/ 0 h 1003300"/>
              <a:gd name="connsiteX1" fmla="*/ 3464190 w 3464190"/>
              <a:gd name="connsiteY1" fmla="*/ 0 h 1003300"/>
              <a:gd name="connsiteX2" fmla="*/ 3464190 w 3464190"/>
              <a:gd name="connsiteY2" fmla="*/ 1003300 h 1003300"/>
              <a:gd name="connsiteX3" fmla="*/ 793750 w 3464190"/>
              <a:gd name="connsiteY3" fmla="*/ 990600 h 1003300"/>
              <a:gd name="connsiteX4" fmla="*/ 635000 w 3464190"/>
              <a:gd name="connsiteY4" fmla="*/ 996950 h 1003300"/>
              <a:gd name="connsiteX5" fmla="*/ 501650 w 3464190"/>
              <a:gd name="connsiteY5" fmla="*/ 996950 h 1003300"/>
              <a:gd name="connsiteX6" fmla="*/ 0 w 3464190"/>
              <a:gd name="connsiteY6" fmla="*/ 1003300 h 1003300"/>
              <a:gd name="connsiteX7" fmla="*/ 0 w 3464190"/>
              <a:gd name="connsiteY7" fmla="*/ 0 h 1003300"/>
              <a:gd name="connsiteX0" fmla="*/ 0 w 3464190"/>
              <a:gd name="connsiteY0" fmla="*/ 0 h 1187450"/>
              <a:gd name="connsiteX1" fmla="*/ 3464190 w 3464190"/>
              <a:gd name="connsiteY1" fmla="*/ 0 h 1187450"/>
              <a:gd name="connsiteX2" fmla="*/ 3464190 w 3464190"/>
              <a:gd name="connsiteY2" fmla="*/ 1003300 h 1187450"/>
              <a:gd name="connsiteX3" fmla="*/ 793750 w 3464190"/>
              <a:gd name="connsiteY3" fmla="*/ 990600 h 1187450"/>
              <a:gd name="connsiteX4" fmla="*/ 501650 w 3464190"/>
              <a:gd name="connsiteY4" fmla="*/ 1187450 h 1187450"/>
              <a:gd name="connsiteX5" fmla="*/ 501650 w 3464190"/>
              <a:gd name="connsiteY5" fmla="*/ 996950 h 1187450"/>
              <a:gd name="connsiteX6" fmla="*/ 0 w 3464190"/>
              <a:gd name="connsiteY6" fmla="*/ 1003300 h 1187450"/>
              <a:gd name="connsiteX7" fmla="*/ 0 w 3464190"/>
              <a:gd name="connsiteY7" fmla="*/ 0 h 1187450"/>
              <a:gd name="connsiteX0" fmla="*/ 0 w 3464190"/>
              <a:gd name="connsiteY0" fmla="*/ 0 h 1187450"/>
              <a:gd name="connsiteX1" fmla="*/ 3464190 w 3464190"/>
              <a:gd name="connsiteY1" fmla="*/ 0 h 1187450"/>
              <a:gd name="connsiteX2" fmla="*/ 3464190 w 3464190"/>
              <a:gd name="connsiteY2" fmla="*/ 1003300 h 1187450"/>
              <a:gd name="connsiteX3" fmla="*/ 671223 w 3464190"/>
              <a:gd name="connsiteY3" fmla="*/ 1099374 h 1187450"/>
              <a:gd name="connsiteX4" fmla="*/ 501650 w 3464190"/>
              <a:gd name="connsiteY4" fmla="*/ 1187450 h 1187450"/>
              <a:gd name="connsiteX5" fmla="*/ 501650 w 3464190"/>
              <a:gd name="connsiteY5" fmla="*/ 996950 h 1187450"/>
              <a:gd name="connsiteX6" fmla="*/ 0 w 3464190"/>
              <a:gd name="connsiteY6" fmla="*/ 1003300 h 1187450"/>
              <a:gd name="connsiteX7" fmla="*/ 0 w 3464190"/>
              <a:gd name="connsiteY7" fmla="*/ 0 h 1187450"/>
              <a:gd name="connsiteX0" fmla="*/ 0 w 3464190"/>
              <a:gd name="connsiteY0" fmla="*/ 0 h 1187450"/>
              <a:gd name="connsiteX1" fmla="*/ 3464190 w 3464190"/>
              <a:gd name="connsiteY1" fmla="*/ 0 h 1187450"/>
              <a:gd name="connsiteX2" fmla="*/ 3464190 w 3464190"/>
              <a:gd name="connsiteY2" fmla="*/ 1003300 h 1187450"/>
              <a:gd name="connsiteX3" fmla="*/ 671223 w 3464190"/>
              <a:gd name="connsiteY3" fmla="*/ 1099374 h 1187450"/>
              <a:gd name="connsiteX4" fmla="*/ 501650 w 3464190"/>
              <a:gd name="connsiteY4" fmla="*/ 1187450 h 1187450"/>
              <a:gd name="connsiteX5" fmla="*/ 501649 w 3464190"/>
              <a:gd name="connsiteY5" fmla="*/ 1096659 h 1187450"/>
              <a:gd name="connsiteX6" fmla="*/ 0 w 3464190"/>
              <a:gd name="connsiteY6" fmla="*/ 1003300 h 1187450"/>
              <a:gd name="connsiteX7" fmla="*/ 0 w 3464190"/>
              <a:gd name="connsiteY7" fmla="*/ 0 h 1187450"/>
              <a:gd name="connsiteX0" fmla="*/ 22278 w 3486468"/>
              <a:gd name="connsiteY0" fmla="*/ 0 h 1187450"/>
              <a:gd name="connsiteX1" fmla="*/ 3486468 w 3486468"/>
              <a:gd name="connsiteY1" fmla="*/ 0 h 1187450"/>
              <a:gd name="connsiteX2" fmla="*/ 3486468 w 3486468"/>
              <a:gd name="connsiteY2" fmla="*/ 1003300 h 1187450"/>
              <a:gd name="connsiteX3" fmla="*/ 693501 w 3486468"/>
              <a:gd name="connsiteY3" fmla="*/ 1099374 h 1187450"/>
              <a:gd name="connsiteX4" fmla="*/ 523928 w 3486468"/>
              <a:gd name="connsiteY4" fmla="*/ 1187450 h 1187450"/>
              <a:gd name="connsiteX5" fmla="*/ 523927 w 3486468"/>
              <a:gd name="connsiteY5" fmla="*/ 1096659 h 1187450"/>
              <a:gd name="connsiteX6" fmla="*/ 0 w 3486468"/>
              <a:gd name="connsiteY6" fmla="*/ 1093945 h 1187450"/>
              <a:gd name="connsiteX7" fmla="*/ 22278 w 3486468"/>
              <a:gd name="connsiteY7" fmla="*/ 0 h 1187450"/>
              <a:gd name="connsiteX0" fmla="*/ 22278 w 3486468"/>
              <a:gd name="connsiteY0" fmla="*/ 0 h 1187450"/>
              <a:gd name="connsiteX1" fmla="*/ 3486468 w 3486468"/>
              <a:gd name="connsiteY1" fmla="*/ 0 h 1187450"/>
              <a:gd name="connsiteX2" fmla="*/ 3486468 w 3486468"/>
              <a:gd name="connsiteY2" fmla="*/ 1096967 h 1187450"/>
              <a:gd name="connsiteX3" fmla="*/ 693501 w 3486468"/>
              <a:gd name="connsiteY3" fmla="*/ 1099374 h 1187450"/>
              <a:gd name="connsiteX4" fmla="*/ 523928 w 3486468"/>
              <a:gd name="connsiteY4" fmla="*/ 1187450 h 1187450"/>
              <a:gd name="connsiteX5" fmla="*/ 523927 w 3486468"/>
              <a:gd name="connsiteY5" fmla="*/ 1096659 h 1187450"/>
              <a:gd name="connsiteX6" fmla="*/ 0 w 3486468"/>
              <a:gd name="connsiteY6" fmla="*/ 1093945 h 1187450"/>
              <a:gd name="connsiteX7" fmla="*/ 22278 w 3486468"/>
              <a:gd name="connsiteY7" fmla="*/ 0 h 1187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6468" h="1187450">
                <a:moveTo>
                  <a:pt x="22278" y="0"/>
                </a:moveTo>
                <a:lnTo>
                  <a:pt x="3486468" y="0"/>
                </a:lnTo>
                <a:lnTo>
                  <a:pt x="3486468" y="1096967"/>
                </a:lnTo>
                <a:lnTo>
                  <a:pt x="693501" y="1099374"/>
                </a:lnTo>
                <a:lnTo>
                  <a:pt x="523928" y="1187450"/>
                </a:lnTo>
                <a:cubicBezTo>
                  <a:pt x="523928" y="1157186"/>
                  <a:pt x="523927" y="1126923"/>
                  <a:pt x="523927" y="1096659"/>
                </a:cubicBezTo>
                <a:lnTo>
                  <a:pt x="0" y="1093945"/>
                </a:lnTo>
                <a:lnTo>
                  <a:pt x="22278" y="0"/>
                </a:lnTo>
                <a:close/>
              </a:path>
            </a:pathLst>
          </a:custGeom>
          <a:noFill/>
          <a:ln w="12700">
            <a:solidFill>
              <a:schemeClr val="accent2"/>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defTabSz="685800"/>
            <a:endParaRPr lang="en-US" sz="1800" dirty="0">
              <a:solidFill>
                <a:srgbClr val="FFFFFF"/>
              </a:solidFill>
              <a:latin typeface="Arial" panose="020B0604020202020204" pitchFamily="34" charset="0"/>
            </a:endParaRPr>
          </a:p>
        </p:txBody>
      </p:sp>
      <p:sp>
        <p:nvSpPr>
          <p:cNvPr id="13" name="Rectangle 5"/>
          <p:cNvSpPr/>
          <p:nvPr userDrawn="1"/>
        </p:nvSpPr>
        <p:spPr>
          <a:xfrm>
            <a:off x="3473451" y="1805843"/>
            <a:ext cx="2317750" cy="3327400"/>
          </a:xfrm>
          <a:custGeom>
            <a:avLst/>
            <a:gdLst>
              <a:gd name="connsiteX0" fmla="*/ 0 w 3464190"/>
              <a:gd name="connsiteY0" fmla="*/ 0 h 1003300"/>
              <a:gd name="connsiteX1" fmla="*/ 3464190 w 3464190"/>
              <a:gd name="connsiteY1" fmla="*/ 0 h 1003300"/>
              <a:gd name="connsiteX2" fmla="*/ 3464190 w 3464190"/>
              <a:gd name="connsiteY2" fmla="*/ 1003300 h 1003300"/>
              <a:gd name="connsiteX3" fmla="*/ 0 w 3464190"/>
              <a:gd name="connsiteY3" fmla="*/ 1003300 h 1003300"/>
              <a:gd name="connsiteX4" fmla="*/ 0 w 3464190"/>
              <a:gd name="connsiteY4" fmla="*/ 0 h 1003300"/>
              <a:gd name="connsiteX0" fmla="*/ 0 w 3464190"/>
              <a:gd name="connsiteY0" fmla="*/ 0 h 1003300"/>
              <a:gd name="connsiteX1" fmla="*/ 3464190 w 3464190"/>
              <a:gd name="connsiteY1" fmla="*/ 0 h 1003300"/>
              <a:gd name="connsiteX2" fmla="*/ 3464190 w 3464190"/>
              <a:gd name="connsiteY2" fmla="*/ 1003300 h 1003300"/>
              <a:gd name="connsiteX3" fmla="*/ 501650 w 3464190"/>
              <a:gd name="connsiteY3" fmla="*/ 996950 h 1003300"/>
              <a:gd name="connsiteX4" fmla="*/ 0 w 3464190"/>
              <a:gd name="connsiteY4" fmla="*/ 1003300 h 1003300"/>
              <a:gd name="connsiteX5" fmla="*/ 0 w 3464190"/>
              <a:gd name="connsiteY5" fmla="*/ 0 h 1003300"/>
              <a:gd name="connsiteX0" fmla="*/ 0 w 3464190"/>
              <a:gd name="connsiteY0" fmla="*/ 0 h 1003300"/>
              <a:gd name="connsiteX1" fmla="*/ 3464190 w 3464190"/>
              <a:gd name="connsiteY1" fmla="*/ 0 h 1003300"/>
              <a:gd name="connsiteX2" fmla="*/ 3464190 w 3464190"/>
              <a:gd name="connsiteY2" fmla="*/ 1003300 h 1003300"/>
              <a:gd name="connsiteX3" fmla="*/ 635000 w 3464190"/>
              <a:gd name="connsiteY3" fmla="*/ 996950 h 1003300"/>
              <a:gd name="connsiteX4" fmla="*/ 501650 w 3464190"/>
              <a:gd name="connsiteY4" fmla="*/ 996950 h 1003300"/>
              <a:gd name="connsiteX5" fmla="*/ 0 w 3464190"/>
              <a:gd name="connsiteY5" fmla="*/ 1003300 h 1003300"/>
              <a:gd name="connsiteX6" fmla="*/ 0 w 3464190"/>
              <a:gd name="connsiteY6" fmla="*/ 0 h 1003300"/>
              <a:gd name="connsiteX0" fmla="*/ 0 w 3464190"/>
              <a:gd name="connsiteY0" fmla="*/ 0 h 1003300"/>
              <a:gd name="connsiteX1" fmla="*/ 3464190 w 3464190"/>
              <a:gd name="connsiteY1" fmla="*/ 0 h 1003300"/>
              <a:gd name="connsiteX2" fmla="*/ 3464190 w 3464190"/>
              <a:gd name="connsiteY2" fmla="*/ 1003300 h 1003300"/>
              <a:gd name="connsiteX3" fmla="*/ 793750 w 3464190"/>
              <a:gd name="connsiteY3" fmla="*/ 990600 h 1003300"/>
              <a:gd name="connsiteX4" fmla="*/ 635000 w 3464190"/>
              <a:gd name="connsiteY4" fmla="*/ 996950 h 1003300"/>
              <a:gd name="connsiteX5" fmla="*/ 501650 w 3464190"/>
              <a:gd name="connsiteY5" fmla="*/ 996950 h 1003300"/>
              <a:gd name="connsiteX6" fmla="*/ 0 w 3464190"/>
              <a:gd name="connsiteY6" fmla="*/ 1003300 h 1003300"/>
              <a:gd name="connsiteX7" fmla="*/ 0 w 3464190"/>
              <a:gd name="connsiteY7" fmla="*/ 0 h 1003300"/>
              <a:gd name="connsiteX0" fmla="*/ 0 w 3464190"/>
              <a:gd name="connsiteY0" fmla="*/ 0 h 1187450"/>
              <a:gd name="connsiteX1" fmla="*/ 3464190 w 3464190"/>
              <a:gd name="connsiteY1" fmla="*/ 0 h 1187450"/>
              <a:gd name="connsiteX2" fmla="*/ 3464190 w 3464190"/>
              <a:gd name="connsiteY2" fmla="*/ 1003300 h 1187450"/>
              <a:gd name="connsiteX3" fmla="*/ 793750 w 3464190"/>
              <a:gd name="connsiteY3" fmla="*/ 990600 h 1187450"/>
              <a:gd name="connsiteX4" fmla="*/ 501650 w 3464190"/>
              <a:gd name="connsiteY4" fmla="*/ 1187450 h 1187450"/>
              <a:gd name="connsiteX5" fmla="*/ 501650 w 3464190"/>
              <a:gd name="connsiteY5" fmla="*/ 996950 h 1187450"/>
              <a:gd name="connsiteX6" fmla="*/ 0 w 3464190"/>
              <a:gd name="connsiteY6" fmla="*/ 1003300 h 1187450"/>
              <a:gd name="connsiteX7" fmla="*/ 0 w 3464190"/>
              <a:gd name="connsiteY7" fmla="*/ 0 h 1187450"/>
              <a:gd name="connsiteX0" fmla="*/ 0 w 3464190"/>
              <a:gd name="connsiteY0" fmla="*/ 0 h 1187450"/>
              <a:gd name="connsiteX1" fmla="*/ 3464190 w 3464190"/>
              <a:gd name="connsiteY1" fmla="*/ 0 h 1187450"/>
              <a:gd name="connsiteX2" fmla="*/ 3464190 w 3464190"/>
              <a:gd name="connsiteY2" fmla="*/ 1003300 h 1187450"/>
              <a:gd name="connsiteX3" fmla="*/ 671223 w 3464190"/>
              <a:gd name="connsiteY3" fmla="*/ 1099374 h 1187450"/>
              <a:gd name="connsiteX4" fmla="*/ 501650 w 3464190"/>
              <a:gd name="connsiteY4" fmla="*/ 1187450 h 1187450"/>
              <a:gd name="connsiteX5" fmla="*/ 501650 w 3464190"/>
              <a:gd name="connsiteY5" fmla="*/ 996950 h 1187450"/>
              <a:gd name="connsiteX6" fmla="*/ 0 w 3464190"/>
              <a:gd name="connsiteY6" fmla="*/ 1003300 h 1187450"/>
              <a:gd name="connsiteX7" fmla="*/ 0 w 3464190"/>
              <a:gd name="connsiteY7" fmla="*/ 0 h 1187450"/>
              <a:gd name="connsiteX0" fmla="*/ 0 w 3464190"/>
              <a:gd name="connsiteY0" fmla="*/ 0 h 1187450"/>
              <a:gd name="connsiteX1" fmla="*/ 3464190 w 3464190"/>
              <a:gd name="connsiteY1" fmla="*/ 0 h 1187450"/>
              <a:gd name="connsiteX2" fmla="*/ 3464190 w 3464190"/>
              <a:gd name="connsiteY2" fmla="*/ 1003300 h 1187450"/>
              <a:gd name="connsiteX3" fmla="*/ 671223 w 3464190"/>
              <a:gd name="connsiteY3" fmla="*/ 1099374 h 1187450"/>
              <a:gd name="connsiteX4" fmla="*/ 501650 w 3464190"/>
              <a:gd name="connsiteY4" fmla="*/ 1187450 h 1187450"/>
              <a:gd name="connsiteX5" fmla="*/ 501649 w 3464190"/>
              <a:gd name="connsiteY5" fmla="*/ 1096659 h 1187450"/>
              <a:gd name="connsiteX6" fmla="*/ 0 w 3464190"/>
              <a:gd name="connsiteY6" fmla="*/ 1003300 h 1187450"/>
              <a:gd name="connsiteX7" fmla="*/ 0 w 3464190"/>
              <a:gd name="connsiteY7" fmla="*/ 0 h 1187450"/>
              <a:gd name="connsiteX0" fmla="*/ 22278 w 3486468"/>
              <a:gd name="connsiteY0" fmla="*/ 0 h 1187450"/>
              <a:gd name="connsiteX1" fmla="*/ 3486468 w 3486468"/>
              <a:gd name="connsiteY1" fmla="*/ 0 h 1187450"/>
              <a:gd name="connsiteX2" fmla="*/ 3486468 w 3486468"/>
              <a:gd name="connsiteY2" fmla="*/ 1003300 h 1187450"/>
              <a:gd name="connsiteX3" fmla="*/ 693501 w 3486468"/>
              <a:gd name="connsiteY3" fmla="*/ 1099374 h 1187450"/>
              <a:gd name="connsiteX4" fmla="*/ 523928 w 3486468"/>
              <a:gd name="connsiteY4" fmla="*/ 1187450 h 1187450"/>
              <a:gd name="connsiteX5" fmla="*/ 523927 w 3486468"/>
              <a:gd name="connsiteY5" fmla="*/ 1096659 h 1187450"/>
              <a:gd name="connsiteX6" fmla="*/ 0 w 3486468"/>
              <a:gd name="connsiteY6" fmla="*/ 1093945 h 1187450"/>
              <a:gd name="connsiteX7" fmla="*/ 22278 w 3486468"/>
              <a:gd name="connsiteY7" fmla="*/ 0 h 1187450"/>
              <a:gd name="connsiteX0" fmla="*/ 22278 w 3486468"/>
              <a:gd name="connsiteY0" fmla="*/ 0 h 1187450"/>
              <a:gd name="connsiteX1" fmla="*/ 3486468 w 3486468"/>
              <a:gd name="connsiteY1" fmla="*/ 0 h 1187450"/>
              <a:gd name="connsiteX2" fmla="*/ 3486468 w 3486468"/>
              <a:gd name="connsiteY2" fmla="*/ 1096967 h 1187450"/>
              <a:gd name="connsiteX3" fmla="*/ 693501 w 3486468"/>
              <a:gd name="connsiteY3" fmla="*/ 1099374 h 1187450"/>
              <a:gd name="connsiteX4" fmla="*/ 523928 w 3486468"/>
              <a:gd name="connsiteY4" fmla="*/ 1187450 h 1187450"/>
              <a:gd name="connsiteX5" fmla="*/ 523927 w 3486468"/>
              <a:gd name="connsiteY5" fmla="*/ 1096659 h 1187450"/>
              <a:gd name="connsiteX6" fmla="*/ 0 w 3486468"/>
              <a:gd name="connsiteY6" fmla="*/ 1093945 h 1187450"/>
              <a:gd name="connsiteX7" fmla="*/ 22278 w 3486468"/>
              <a:gd name="connsiteY7" fmla="*/ 0 h 1187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6468" h="1187450">
                <a:moveTo>
                  <a:pt x="22278" y="0"/>
                </a:moveTo>
                <a:lnTo>
                  <a:pt x="3486468" y="0"/>
                </a:lnTo>
                <a:lnTo>
                  <a:pt x="3486468" y="1096967"/>
                </a:lnTo>
                <a:lnTo>
                  <a:pt x="693501" y="1099374"/>
                </a:lnTo>
                <a:lnTo>
                  <a:pt x="523928" y="1187450"/>
                </a:lnTo>
                <a:cubicBezTo>
                  <a:pt x="523928" y="1157186"/>
                  <a:pt x="523927" y="1126923"/>
                  <a:pt x="523927" y="1096659"/>
                </a:cubicBezTo>
                <a:lnTo>
                  <a:pt x="0" y="1093945"/>
                </a:lnTo>
                <a:lnTo>
                  <a:pt x="22278" y="0"/>
                </a:lnTo>
                <a:close/>
              </a:path>
            </a:pathLst>
          </a:custGeom>
          <a:noFill/>
          <a:ln w="12700">
            <a:solidFill>
              <a:schemeClr val="accent4"/>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defTabSz="685800"/>
            <a:endParaRPr lang="en-US" sz="1800" dirty="0">
              <a:solidFill>
                <a:srgbClr val="FFFFFF"/>
              </a:solidFill>
              <a:latin typeface="Arial" panose="020B0604020202020204" pitchFamily="34" charset="0"/>
            </a:endParaRPr>
          </a:p>
        </p:txBody>
      </p:sp>
      <p:sp>
        <p:nvSpPr>
          <p:cNvPr id="15" name="Rectangle 5"/>
          <p:cNvSpPr/>
          <p:nvPr userDrawn="1"/>
        </p:nvSpPr>
        <p:spPr>
          <a:xfrm>
            <a:off x="6286500" y="1805843"/>
            <a:ext cx="2317750" cy="3327400"/>
          </a:xfrm>
          <a:custGeom>
            <a:avLst/>
            <a:gdLst>
              <a:gd name="connsiteX0" fmla="*/ 0 w 3464190"/>
              <a:gd name="connsiteY0" fmla="*/ 0 h 1003300"/>
              <a:gd name="connsiteX1" fmla="*/ 3464190 w 3464190"/>
              <a:gd name="connsiteY1" fmla="*/ 0 h 1003300"/>
              <a:gd name="connsiteX2" fmla="*/ 3464190 w 3464190"/>
              <a:gd name="connsiteY2" fmla="*/ 1003300 h 1003300"/>
              <a:gd name="connsiteX3" fmla="*/ 0 w 3464190"/>
              <a:gd name="connsiteY3" fmla="*/ 1003300 h 1003300"/>
              <a:gd name="connsiteX4" fmla="*/ 0 w 3464190"/>
              <a:gd name="connsiteY4" fmla="*/ 0 h 1003300"/>
              <a:gd name="connsiteX0" fmla="*/ 0 w 3464190"/>
              <a:gd name="connsiteY0" fmla="*/ 0 h 1003300"/>
              <a:gd name="connsiteX1" fmla="*/ 3464190 w 3464190"/>
              <a:gd name="connsiteY1" fmla="*/ 0 h 1003300"/>
              <a:gd name="connsiteX2" fmla="*/ 3464190 w 3464190"/>
              <a:gd name="connsiteY2" fmla="*/ 1003300 h 1003300"/>
              <a:gd name="connsiteX3" fmla="*/ 501650 w 3464190"/>
              <a:gd name="connsiteY3" fmla="*/ 996950 h 1003300"/>
              <a:gd name="connsiteX4" fmla="*/ 0 w 3464190"/>
              <a:gd name="connsiteY4" fmla="*/ 1003300 h 1003300"/>
              <a:gd name="connsiteX5" fmla="*/ 0 w 3464190"/>
              <a:gd name="connsiteY5" fmla="*/ 0 h 1003300"/>
              <a:gd name="connsiteX0" fmla="*/ 0 w 3464190"/>
              <a:gd name="connsiteY0" fmla="*/ 0 h 1003300"/>
              <a:gd name="connsiteX1" fmla="*/ 3464190 w 3464190"/>
              <a:gd name="connsiteY1" fmla="*/ 0 h 1003300"/>
              <a:gd name="connsiteX2" fmla="*/ 3464190 w 3464190"/>
              <a:gd name="connsiteY2" fmla="*/ 1003300 h 1003300"/>
              <a:gd name="connsiteX3" fmla="*/ 635000 w 3464190"/>
              <a:gd name="connsiteY3" fmla="*/ 996950 h 1003300"/>
              <a:gd name="connsiteX4" fmla="*/ 501650 w 3464190"/>
              <a:gd name="connsiteY4" fmla="*/ 996950 h 1003300"/>
              <a:gd name="connsiteX5" fmla="*/ 0 w 3464190"/>
              <a:gd name="connsiteY5" fmla="*/ 1003300 h 1003300"/>
              <a:gd name="connsiteX6" fmla="*/ 0 w 3464190"/>
              <a:gd name="connsiteY6" fmla="*/ 0 h 1003300"/>
              <a:gd name="connsiteX0" fmla="*/ 0 w 3464190"/>
              <a:gd name="connsiteY0" fmla="*/ 0 h 1003300"/>
              <a:gd name="connsiteX1" fmla="*/ 3464190 w 3464190"/>
              <a:gd name="connsiteY1" fmla="*/ 0 h 1003300"/>
              <a:gd name="connsiteX2" fmla="*/ 3464190 w 3464190"/>
              <a:gd name="connsiteY2" fmla="*/ 1003300 h 1003300"/>
              <a:gd name="connsiteX3" fmla="*/ 793750 w 3464190"/>
              <a:gd name="connsiteY3" fmla="*/ 990600 h 1003300"/>
              <a:gd name="connsiteX4" fmla="*/ 635000 w 3464190"/>
              <a:gd name="connsiteY4" fmla="*/ 996950 h 1003300"/>
              <a:gd name="connsiteX5" fmla="*/ 501650 w 3464190"/>
              <a:gd name="connsiteY5" fmla="*/ 996950 h 1003300"/>
              <a:gd name="connsiteX6" fmla="*/ 0 w 3464190"/>
              <a:gd name="connsiteY6" fmla="*/ 1003300 h 1003300"/>
              <a:gd name="connsiteX7" fmla="*/ 0 w 3464190"/>
              <a:gd name="connsiteY7" fmla="*/ 0 h 1003300"/>
              <a:gd name="connsiteX0" fmla="*/ 0 w 3464190"/>
              <a:gd name="connsiteY0" fmla="*/ 0 h 1187450"/>
              <a:gd name="connsiteX1" fmla="*/ 3464190 w 3464190"/>
              <a:gd name="connsiteY1" fmla="*/ 0 h 1187450"/>
              <a:gd name="connsiteX2" fmla="*/ 3464190 w 3464190"/>
              <a:gd name="connsiteY2" fmla="*/ 1003300 h 1187450"/>
              <a:gd name="connsiteX3" fmla="*/ 793750 w 3464190"/>
              <a:gd name="connsiteY3" fmla="*/ 990600 h 1187450"/>
              <a:gd name="connsiteX4" fmla="*/ 501650 w 3464190"/>
              <a:gd name="connsiteY4" fmla="*/ 1187450 h 1187450"/>
              <a:gd name="connsiteX5" fmla="*/ 501650 w 3464190"/>
              <a:gd name="connsiteY5" fmla="*/ 996950 h 1187450"/>
              <a:gd name="connsiteX6" fmla="*/ 0 w 3464190"/>
              <a:gd name="connsiteY6" fmla="*/ 1003300 h 1187450"/>
              <a:gd name="connsiteX7" fmla="*/ 0 w 3464190"/>
              <a:gd name="connsiteY7" fmla="*/ 0 h 1187450"/>
              <a:gd name="connsiteX0" fmla="*/ 0 w 3464190"/>
              <a:gd name="connsiteY0" fmla="*/ 0 h 1187450"/>
              <a:gd name="connsiteX1" fmla="*/ 3464190 w 3464190"/>
              <a:gd name="connsiteY1" fmla="*/ 0 h 1187450"/>
              <a:gd name="connsiteX2" fmla="*/ 3464190 w 3464190"/>
              <a:gd name="connsiteY2" fmla="*/ 1003300 h 1187450"/>
              <a:gd name="connsiteX3" fmla="*/ 671223 w 3464190"/>
              <a:gd name="connsiteY3" fmla="*/ 1099374 h 1187450"/>
              <a:gd name="connsiteX4" fmla="*/ 501650 w 3464190"/>
              <a:gd name="connsiteY4" fmla="*/ 1187450 h 1187450"/>
              <a:gd name="connsiteX5" fmla="*/ 501650 w 3464190"/>
              <a:gd name="connsiteY5" fmla="*/ 996950 h 1187450"/>
              <a:gd name="connsiteX6" fmla="*/ 0 w 3464190"/>
              <a:gd name="connsiteY6" fmla="*/ 1003300 h 1187450"/>
              <a:gd name="connsiteX7" fmla="*/ 0 w 3464190"/>
              <a:gd name="connsiteY7" fmla="*/ 0 h 1187450"/>
              <a:gd name="connsiteX0" fmla="*/ 0 w 3464190"/>
              <a:gd name="connsiteY0" fmla="*/ 0 h 1187450"/>
              <a:gd name="connsiteX1" fmla="*/ 3464190 w 3464190"/>
              <a:gd name="connsiteY1" fmla="*/ 0 h 1187450"/>
              <a:gd name="connsiteX2" fmla="*/ 3464190 w 3464190"/>
              <a:gd name="connsiteY2" fmla="*/ 1003300 h 1187450"/>
              <a:gd name="connsiteX3" fmla="*/ 671223 w 3464190"/>
              <a:gd name="connsiteY3" fmla="*/ 1099374 h 1187450"/>
              <a:gd name="connsiteX4" fmla="*/ 501650 w 3464190"/>
              <a:gd name="connsiteY4" fmla="*/ 1187450 h 1187450"/>
              <a:gd name="connsiteX5" fmla="*/ 501649 w 3464190"/>
              <a:gd name="connsiteY5" fmla="*/ 1096659 h 1187450"/>
              <a:gd name="connsiteX6" fmla="*/ 0 w 3464190"/>
              <a:gd name="connsiteY6" fmla="*/ 1003300 h 1187450"/>
              <a:gd name="connsiteX7" fmla="*/ 0 w 3464190"/>
              <a:gd name="connsiteY7" fmla="*/ 0 h 1187450"/>
              <a:gd name="connsiteX0" fmla="*/ 22278 w 3486468"/>
              <a:gd name="connsiteY0" fmla="*/ 0 h 1187450"/>
              <a:gd name="connsiteX1" fmla="*/ 3486468 w 3486468"/>
              <a:gd name="connsiteY1" fmla="*/ 0 h 1187450"/>
              <a:gd name="connsiteX2" fmla="*/ 3486468 w 3486468"/>
              <a:gd name="connsiteY2" fmla="*/ 1003300 h 1187450"/>
              <a:gd name="connsiteX3" fmla="*/ 693501 w 3486468"/>
              <a:gd name="connsiteY3" fmla="*/ 1099374 h 1187450"/>
              <a:gd name="connsiteX4" fmla="*/ 523928 w 3486468"/>
              <a:gd name="connsiteY4" fmla="*/ 1187450 h 1187450"/>
              <a:gd name="connsiteX5" fmla="*/ 523927 w 3486468"/>
              <a:gd name="connsiteY5" fmla="*/ 1096659 h 1187450"/>
              <a:gd name="connsiteX6" fmla="*/ 0 w 3486468"/>
              <a:gd name="connsiteY6" fmla="*/ 1093945 h 1187450"/>
              <a:gd name="connsiteX7" fmla="*/ 22278 w 3486468"/>
              <a:gd name="connsiteY7" fmla="*/ 0 h 1187450"/>
              <a:gd name="connsiteX0" fmla="*/ 22278 w 3486468"/>
              <a:gd name="connsiteY0" fmla="*/ 0 h 1187450"/>
              <a:gd name="connsiteX1" fmla="*/ 3486468 w 3486468"/>
              <a:gd name="connsiteY1" fmla="*/ 0 h 1187450"/>
              <a:gd name="connsiteX2" fmla="*/ 3486468 w 3486468"/>
              <a:gd name="connsiteY2" fmla="*/ 1096967 h 1187450"/>
              <a:gd name="connsiteX3" fmla="*/ 693501 w 3486468"/>
              <a:gd name="connsiteY3" fmla="*/ 1099374 h 1187450"/>
              <a:gd name="connsiteX4" fmla="*/ 523928 w 3486468"/>
              <a:gd name="connsiteY4" fmla="*/ 1187450 h 1187450"/>
              <a:gd name="connsiteX5" fmla="*/ 523927 w 3486468"/>
              <a:gd name="connsiteY5" fmla="*/ 1096659 h 1187450"/>
              <a:gd name="connsiteX6" fmla="*/ 0 w 3486468"/>
              <a:gd name="connsiteY6" fmla="*/ 1093945 h 1187450"/>
              <a:gd name="connsiteX7" fmla="*/ 22278 w 3486468"/>
              <a:gd name="connsiteY7" fmla="*/ 0 h 1187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6468" h="1187450">
                <a:moveTo>
                  <a:pt x="22278" y="0"/>
                </a:moveTo>
                <a:lnTo>
                  <a:pt x="3486468" y="0"/>
                </a:lnTo>
                <a:lnTo>
                  <a:pt x="3486468" y="1096967"/>
                </a:lnTo>
                <a:lnTo>
                  <a:pt x="693501" y="1099374"/>
                </a:lnTo>
                <a:lnTo>
                  <a:pt x="523928" y="1187450"/>
                </a:lnTo>
                <a:cubicBezTo>
                  <a:pt x="523928" y="1157186"/>
                  <a:pt x="523927" y="1126923"/>
                  <a:pt x="523927" y="1096659"/>
                </a:cubicBezTo>
                <a:lnTo>
                  <a:pt x="0" y="1093945"/>
                </a:lnTo>
                <a:lnTo>
                  <a:pt x="22278" y="0"/>
                </a:lnTo>
                <a:close/>
              </a:path>
            </a:pathLst>
          </a:custGeom>
          <a:noFill/>
          <a:ln w="12700">
            <a:solidFill>
              <a:schemeClr val="accent5"/>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defTabSz="685800"/>
            <a:endParaRPr lang="en-US" sz="1800" dirty="0">
              <a:solidFill>
                <a:srgbClr val="FFFFFF"/>
              </a:solidFill>
              <a:latin typeface="Arial" panose="020B0604020202020204" pitchFamily="34" charset="0"/>
            </a:endParaRPr>
          </a:p>
        </p:txBody>
      </p:sp>
      <p:sp>
        <p:nvSpPr>
          <p:cNvPr id="29" name="Title 1"/>
          <p:cNvSpPr>
            <a:spLocks noGrp="1"/>
          </p:cNvSpPr>
          <p:nvPr>
            <p:ph type="title"/>
          </p:nvPr>
        </p:nvSpPr>
        <p:spPr>
          <a:xfrm>
            <a:off x="400278" y="727035"/>
            <a:ext cx="6231391" cy="396235"/>
          </a:xfrm>
          <a:prstGeom prst="rect">
            <a:avLst/>
          </a:prstGeom>
        </p:spPr>
        <p:txBody>
          <a:bodyPr anchor="ctr">
            <a:noAutofit/>
          </a:bodyPr>
          <a:lstStyle>
            <a:lvl1pPr algn="l" defTabSz="514350" rtl="0" eaLnBrk="1" latinLnBrk="0" hangingPunct="1">
              <a:lnSpc>
                <a:spcPct val="90000"/>
              </a:lnSpc>
              <a:spcBef>
                <a:spcPct val="0"/>
              </a:spcBef>
              <a:buNone/>
              <a:defRPr lang="en-US" sz="2700" b="1" kern="1200" dirty="0">
                <a:solidFill>
                  <a:schemeClr val="bg2"/>
                </a:solidFill>
                <a:latin typeface="Lato Regular" panose="020F0502020204030203" pitchFamily="34" charset="0"/>
                <a:ea typeface="Lato Regular" panose="020F0502020204030203" pitchFamily="34" charset="0"/>
                <a:cs typeface="Lato Regular" panose="020F0502020204030203" pitchFamily="34" charset="0"/>
              </a:defRPr>
            </a:lvl1pPr>
          </a:lstStyle>
          <a:p>
            <a:r>
              <a:rPr lang="en-US" dirty="0"/>
              <a:t>Click to edit Master title style</a:t>
            </a:r>
          </a:p>
        </p:txBody>
      </p:sp>
      <p:sp>
        <p:nvSpPr>
          <p:cNvPr id="30" name="Text Placeholder 6"/>
          <p:cNvSpPr>
            <a:spLocks noGrp="1"/>
          </p:cNvSpPr>
          <p:nvPr>
            <p:ph type="body" sz="quarter" idx="13" hasCustomPrompt="1"/>
          </p:nvPr>
        </p:nvSpPr>
        <p:spPr>
          <a:xfrm>
            <a:off x="397907" y="1188297"/>
            <a:ext cx="6255884" cy="228598"/>
          </a:xfrm>
          <a:prstGeom prst="rect">
            <a:avLst/>
          </a:prstGeom>
        </p:spPr>
        <p:txBody>
          <a:bodyPr anchor="ctr">
            <a:noAutofit/>
          </a:bodyPr>
          <a:lstStyle>
            <a:lvl1pPr marL="0" indent="0" algn="l" defTabSz="685800" rtl="0" eaLnBrk="1" latinLnBrk="0" hangingPunct="1">
              <a:lnSpc>
                <a:spcPct val="90000"/>
              </a:lnSpc>
              <a:spcBef>
                <a:spcPts val="750"/>
              </a:spcBef>
              <a:buFont typeface="Arial" panose="020B0604020202020204" pitchFamily="34" charset="0"/>
              <a:buNone/>
              <a:defRPr lang="en-US" sz="1350" kern="1200" dirty="0">
                <a:solidFill>
                  <a:schemeClr val="bg1">
                    <a:lumMod val="50000"/>
                  </a:schemeClr>
                </a:solidFill>
                <a:latin typeface="Lato Light" panose="020F0502020204030203" pitchFamily="34" charset="0"/>
                <a:ea typeface="Lato Light" panose="020F0502020204030203" pitchFamily="34" charset="0"/>
                <a:cs typeface="Lato Light" panose="020F0502020204030203" pitchFamily="34" charset="0"/>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marL="1028700" indent="0" algn="l">
              <a:buNone/>
              <a:defRPr>
                <a:solidFill>
                  <a:schemeClr val="bg1">
                    <a:lumMod val="50000"/>
                  </a:schemeClr>
                </a:solidFill>
              </a:defRPr>
            </a:lvl5pPr>
            <a:lvl6pPr marL="1285875" indent="0">
              <a:buNone/>
              <a:defRPr/>
            </a:lvl6pPr>
            <a:lvl7pPr marL="1543050" indent="0">
              <a:buNone/>
              <a:defRPr/>
            </a:lvl7pPr>
            <a:lvl8pPr marL="1800225" indent="0">
              <a:buNone/>
              <a:defRPr/>
            </a:lvl8pPr>
            <a:lvl9pPr marL="2057400" indent="0">
              <a:buNone/>
              <a:defRPr/>
            </a:lvl9pPr>
          </a:lstStyle>
          <a:p>
            <a:pPr marL="0" lvl="0" indent="0" algn="l" defTabSz="514350" rtl="0" eaLnBrk="1" latinLnBrk="0" hangingPunct="1">
              <a:lnSpc>
                <a:spcPct val="70000"/>
              </a:lnSpc>
              <a:spcBef>
                <a:spcPts val="563"/>
              </a:spcBef>
              <a:buFont typeface="Arial" panose="020B0604020202020204" pitchFamily="34" charset="0"/>
              <a:buNone/>
            </a:pPr>
            <a:r>
              <a:rPr lang="en-US" dirty="0"/>
              <a:t>Click to edit Master text styles level</a:t>
            </a:r>
          </a:p>
        </p:txBody>
      </p:sp>
      <p:sp>
        <p:nvSpPr>
          <p:cNvPr id="31" name="Text Placeholder 6"/>
          <p:cNvSpPr>
            <a:spLocks noGrp="1"/>
          </p:cNvSpPr>
          <p:nvPr>
            <p:ph type="body" sz="quarter" idx="40" hasCustomPrompt="1"/>
          </p:nvPr>
        </p:nvSpPr>
        <p:spPr>
          <a:xfrm>
            <a:off x="400277" y="427704"/>
            <a:ext cx="6231391" cy="249052"/>
          </a:xfrm>
          <a:prstGeom prst="rect">
            <a:avLst/>
          </a:prstGeom>
        </p:spPr>
        <p:txBody>
          <a:bodyPr anchor="ctr">
            <a:noAutofit/>
          </a:bodyPr>
          <a:lstStyle>
            <a:lvl1pPr marL="0" indent="0" algn="l" defTabSz="514304" rtl="0" eaLnBrk="1" latinLnBrk="0" hangingPunct="1">
              <a:lnSpc>
                <a:spcPct val="90000"/>
              </a:lnSpc>
              <a:spcBef>
                <a:spcPts val="750"/>
              </a:spcBef>
              <a:buFont typeface="Arial" panose="020B0604020202020204" pitchFamily="34" charset="0"/>
              <a:buNone/>
              <a:defRPr lang="en-US" sz="1200" kern="1200" dirty="0">
                <a:solidFill>
                  <a:schemeClr val="accent1"/>
                </a:solidFill>
                <a:latin typeface="Lato Light" panose="020F0502020204030203" pitchFamily="34" charset="0"/>
                <a:ea typeface="Lato Light" panose="020F0502020204030203" pitchFamily="34" charset="0"/>
                <a:cs typeface="Lato Light" panose="020F0502020204030203" pitchFamily="34" charset="0"/>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marL="1028700" indent="0" algn="l">
              <a:buNone/>
              <a:defRPr>
                <a:solidFill>
                  <a:schemeClr val="bg1">
                    <a:lumMod val="50000"/>
                  </a:schemeClr>
                </a:solidFill>
              </a:defRPr>
            </a:lvl5pPr>
            <a:lvl6pPr marL="1285875" indent="0">
              <a:buNone/>
              <a:defRPr/>
            </a:lvl6pPr>
            <a:lvl7pPr marL="1543050" indent="0">
              <a:buNone/>
              <a:defRPr/>
            </a:lvl7pPr>
            <a:lvl8pPr marL="1800225" indent="0">
              <a:buNone/>
              <a:defRPr/>
            </a:lvl8pPr>
            <a:lvl9pPr marL="2057400" indent="0">
              <a:buNone/>
              <a:defRPr/>
            </a:lvl9pPr>
          </a:lstStyle>
          <a:p>
            <a:pPr marL="0" lvl="0" indent="0" algn="l" defTabSz="514350" rtl="0" eaLnBrk="1" latinLnBrk="0" hangingPunct="1">
              <a:lnSpc>
                <a:spcPct val="70000"/>
              </a:lnSpc>
              <a:spcBef>
                <a:spcPts val="563"/>
              </a:spcBef>
              <a:buFont typeface="Arial" panose="020B0604020202020204" pitchFamily="34" charset="0"/>
              <a:buNone/>
            </a:pPr>
            <a:r>
              <a:rPr lang="en-US" dirty="0"/>
              <a:t>Click to edit Master text styles level</a:t>
            </a:r>
          </a:p>
        </p:txBody>
      </p:sp>
      <p:sp>
        <p:nvSpPr>
          <p:cNvPr id="3" name="Picture Placeholder 2"/>
          <p:cNvSpPr>
            <a:spLocks noGrp="1"/>
          </p:cNvSpPr>
          <p:nvPr>
            <p:ph type="pic" sz="quarter" idx="41"/>
          </p:nvPr>
        </p:nvSpPr>
        <p:spPr>
          <a:xfrm>
            <a:off x="628650" y="5359400"/>
            <a:ext cx="523875" cy="673100"/>
          </a:xfrm>
          <a:prstGeom prst="rect">
            <a:avLst/>
          </a:prstGeom>
        </p:spPr>
        <p:txBody>
          <a:bodyPr/>
          <a:lstStyle>
            <a:lvl1pPr>
              <a:defRPr sz="750">
                <a:solidFill>
                  <a:schemeClr val="bg1">
                    <a:lumMod val="50000"/>
                  </a:schemeClr>
                </a:solidFill>
                <a:latin typeface="Lato" panose="020F0502020204030203" pitchFamily="34" charset="0"/>
                <a:ea typeface="Lato" panose="020F0502020204030203" pitchFamily="34" charset="0"/>
                <a:cs typeface="Lato" panose="020F0502020204030203" pitchFamily="34" charset="0"/>
              </a:defRPr>
            </a:lvl1pPr>
          </a:lstStyle>
          <a:p>
            <a:endParaRPr lang="en-US" dirty="0"/>
          </a:p>
        </p:txBody>
      </p:sp>
      <p:sp>
        <p:nvSpPr>
          <p:cNvPr id="32" name="Picture Placeholder 2"/>
          <p:cNvSpPr>
            <a:spLocks noGrp="1"/>
          </p:cNvSpPr>
          <p:nvPr>
            <p:ph type="pic" sz="quarter" idx="42"/>
          </p:nvPr>
        </p:nvSpPr>
        <p:spPr>
          <a:xfrm>
            <a:off x="3554424" y="5359400"/>
            <a:ext cx="523875" cy="673100"/>
          </a:xfrm>
          <a:prstGeom prst="rect">
            <a:avLst/>
          </a:prstGeom>
        </p:spPr>
        <p:txBody>
          <a:bodyPr/>
          <a:lstStyle>
            <a:lvl1pPr>
              <a:defRPr lang="en-US" sz="750">
                <a:solidFill>
                  <a:schemeClr val="bg1">
                    <a:lumMod val="50000"/>
                  </a:schemeClr>
                </a:solidFill>
                <a:latin typeface="Lato" panose="020F0502020204030203" pitchFamily="34" charset="0"/>
                <a:ea typeface="Lato" panose="020F0502020204030203" pitchFamily="34" charset="0"/>
                <a:cs typeface="Lato" panose="020F0502020204030203" pitchFamily="34" charset="0"/>
              </a:defRPr>
            </a:lvl1pPr>
          </a:lstStyle>
          <a:p>
            <a:pPr lvl="0"/>
            <a:endParaRPr lang="en-US"/>
          </a:p>
        </p:txBody>
      </p:sp>
      <p:sp>
        <p:nvSpPr>
          <p:cNvPr id="33" name="Picture Placeholder 2"/>
          <p:cNvSpPr>
            <a:spLocks noGrp="1"/>
          </p:cNvSpPr>
          <p:nvPr>
            <p:ph type="pic" sz="quarter" idx="43"/>
          </p:nvPr>
        </p:nvSpPr>
        <p:spPr>
          <a:xfrm>
            <a:off x="6369731" y="5308600"/>
            <a:ext cx="523875" cy="673100"/>
          </a:xfrm>
          <a:prstGeom prst="rect">
            <a:avLst/>
          </a:prstGeom>
        </p:spPr>
        <p:txBody>
          <a:bodyPr/>
          <a:lstStyle>
            <a:lvl1pPr>
              <a:defRPr lang="en-US" sz="750">
                <a:solidFill>
                  <a:schemeClr val="bg1">
                    <a:lumMod val="50000"/>
                  </a:schemeClr>
                </a:solidFill>
                <a:latin typeface="Lato" panose="020F0502020204030203" pitchFamily="34" charset="0"/>
                <a:ea typeface="Lato" panose="020F0502020204030203" pitchFamily="34" charset="0"/>
                <a:cs typeface="Lato" panose="020F0502020204030203" pitchFamily="34" charset="0"/>
              </a:defRPr>
            </a:lvl1pPr>
          </a:lstStyle>
          <a:p>
            <a:pPr lvl="0"/>
            <a:endParaRPr lang="en-US"/>
          </a:p>
        </p:txBody>
      </p:sp>
      <p:grpSp>
        <p:nvGrpSpPr>
          <p:cNvPr id="11" name="Group 10"/>
          <p:cNvGrpSpPr/>
          <p:nvPr userDrawn="1"/>
        </p:nvGrpSpPr>
        <p:grpSpPr>
          <a:xfrm>
            <a:off x="198566" y="6504026"/>
            <a:ext cx="132125" cy="173867"/>
            <a:chOff x="4328868" y="5502988"/>
            <a:chExt cx="500307" cy="493774"/>
          </a:xfrm>
          <a:solidFill>
            <a:schemeClr val="bg1">
              <a:lumMod val="75000"/>
            </a:schemeClr>
          </a:solidFill>
        </p:grpSpPr>
        <p:sp>
          <p:nvSpPr>
            <p:cNvPr id="12" name="Freeform 11">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grpFill/>
            <a:ln>
              <a:noFill/>
            </a:ln>
          </p:spPr>
          <p:txBody>
            <a:bodyPr vert="horz" wrap="square" lIns="91440" tIns="45720" rIns="91440" bIns="45720" numCol="1" anchor="t" anchorCtr="0" compatLnSpc="1">
              <a:prstTxWarp prst="textNoShape">
                <a:avLst/>
              </a:prstTxWarp>
            </a:bodyPr>
            <a:lstStyle/>
            <a:p>
              <a:pPr defTabSz="685800"/>
              <a:endParaRPr lang="id-ID" sz="1350" dirty="0">
                <a:solidFill>
                  <a:srgbClr val="FFFFFF"/>
                </a:solidFill>
                <a:latin typeface="Lato" panose="020F0502020204030203" pitchFamily="34" charset="0"/>
              </a:endParaRPr>
            </a:p>
          </p:txBody>
        </p:sp>
        <p:sp>
          <p:nvSpPr>
            <p:cNvPr id="14" name="Freeform 13">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grpFill/>
            <a:ln>
              <a:noFill/>
            </a:ln>
          </p:spPr>
          <p:txBody>
            <a:bodyPr vert="horz" wrap="square" lIns="91440" tIns="45720" rIns="91440" bIns="45720" numCol="1" anchor="t" anchorCtr="0" compatLnSpc="1">
              <a:prstTxWarp prst="textNoShape">
                <a:avLst/>
              </a:prstTxWarp>
            </a:bodyPr>
            <a:lstStyle/>
            <a:p>
              <a:pPr defTabSz="685800"/>
              <a:endParaRPr lang="id-ID" sz="1350" dirty="0">
                <a:solidFill>
                  <a:srgbClr val="FFFFFF"/>
                </a:solidFill>
                <a:latin typeface="Lato" panose="020F0502020204030203" pitchFamily="34" charset="0"/>
              </a:endParaRPr>
            </a:p>
          </p:txBody>
        </p:sp>
      </p:grpSp>
      <p:grpSp>
        <p:nvGrpSpPr>
          <p:cNvPr id="16" name="Group 15"/>
          <p:cNvGrpSpPr/>
          <p:nvPr userDrawn="1"/>
        </p:nvGrpSpPr>
        <p:grpSpPr>
          <a:xfrm flipH="1">
            <a:off x="381105" y="6504026"/>
            <a:ext cx="132125" cy="173867"/>
            <a:chOff x="4328868" y="5502988"/>
            <a:chExt cx="500307" cy="493774"/>
          </a:xfrm>
          <a:solidFill>
            <a:schemeClr val="bg1">
              <a:lumMod val="75000"/>
            </a:schemeClr>
          </a:solidFill>
        </p:grpSpPr>
        <p:sp>
          <p:nvSpPr>
            <p:cNvPr id="17" name="Freeform 16">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grpFill/>
            <a:ln>
              <a:noFill/>
            </a:ln>
          </p:spPr>
          <p:txBody>
            <a:bodyPr vert="horz" wrap="square" lIns="91440" tIns="45720" rIns="91440" bIns="45720" numCol="1" anchor="t" anchorCtr="0" compatLnSpc="1">
              <a:prstTxWarp prst="textNoShape">
                <a:avLst/>
              </a:prstTxWarp>
            </a:bodyPr>
            <a:lstStyle/>
            <a:p>
              <a:pPr defTabSz="685800"/>
              <a:endParaRPr lang="id-ID" sz="1350" dirty="0">
                <a:solidFill>
                  <a:srgbClr val="FFFFFF"/>
                </a:solidFill>
                <a:latin typeface="Lato" panose="020F0502020204030203" pitchFamily="34" charset="0"/>
              </a:endParaRPr>
            </a:p>
          </p:txBody>
        </p:sp>
        <p:sp>
          <p:nvSpPr>
            <p:cNvPr id="18" name="Freeform 17">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grpFill/>
            <a:ln>
              <a:noFill/>
            </a:ln>
          </p:spPr>
          <p:txBody>
            <a:bodyPr vert="horz" wrap="square" lIns="91440" tIns="45720" rIns="91440" bIns="45720" numCol="1" anchor="t" anchorCtr="0" compatLnSpc="1">
              <a:prstTxWarp prst="textNoShape">
                <a:avLst/>
              </a:prstTxWarp>
            </a:bodyPr>
            <a:lstStyle/>
            <a:p>
              <a:pPr defTabSz="685800"/>
              <a:endParaRPr lang="id-ID" sz="1350" dirty="0">
                <a:solidFill>
                  <a:srgbClr val="FFFFFF"/>
                </a:solidFill>
                <a:latin typeface="Lato" panose="020F0502020204030203" pitchFamily="34" charset="0"/>
              </a:endParaRPr>
            </a:p>
          </p:txBody>
        </p:sp>
      </p:grpSp>
      <p:sp>
        <p:nvSpPr>
          <p:cNvPr id="19" name="Rectangle 18"/>
          <p:cNvSpPr/>
          <p:nvPr userDrawn="1"/>
        </p:nvSpPr>
        <p:spPr>
          <a:xfrm>
            <a:off x="2829988" y="6350367"/>
            <a:ext cx="3484025" cy="346222"/>
          </a:xfrm>
          <a:prstGeom prst="rect">
            <a:avLst/>
          </a:prstGeom>
        </p:spPr>
        <p:txBody>
          <a:bodyPr wrap="square" lIns="68553" tIns="34277" rIns="68553" bIns="34277">
            <a:spAutoFit/>
          </a:bodyPr>
          <a:lstStyle/>
          <a:p>
            <a:pPr algn="ctr" defTabSz="685800"/>
            <a:r>
              <a:rPr lang="id-ID" sz="1050" b="1" dirty="0">
                <a:solidFill>
                  <a:srgbClr val="111111">
                    <a:lumMod val="50000"/>
                    <a:lumOff val="50000"/>
                  </a:srgbClr>
                </a:solidFill>
                <a:latin typeface="Lato Thin" panose="020F0502020204030203" pitchFamily="34" charset="0"/>
                <a:ea typeface="Lato Thin" panose="020F0502020204030203" pitchFamily="34" charset="0"/>
                <a:cs typeface="Lato Thin" panose="020F0502020204030203" pitchFamily="34" charset="0"/>
              </a:rPr>
              <a:t>www.companyname.com</a:t>
            </a:r>
          </a:p>
          <a:p>
            <a:pPr algn="ctr" defTabSz="685800"/>
            <a:r>
              <a:rPr lang="en-US" sz="750" dirty="0">
                <a:solidFill>
                  <a:srgbClr val="FFFFFF">
                    <a:lumMod val="75000"/>
                  </a:srgbClr>
                </a:solidFill>
                <a:latin typeface="Lato Regular" panose="020F0502020204030203" pitchFamily="34" charset="0"/>
                <a:ea typeface="Lato Regular" panose="020F0502020204030203" pitchFamily="34" charset="0"/>
                <a:cs typeface="Lato Regular" panose="020F0502020204030203" pitchFamily="34" charset="0"/>
              </a:rPr>
              <a:t>© 2016 </a:t>
            </a:r>
            <a:r>
              <a:rPr lang="id-ID" sz="750" dirty="0">
                <a:solidFill>
                  <a:srgbClr val="FFFFFF">
                    <a:lumMod val="75000"/>
                  </a:srgbClr>
                </a:solidFill>
                <a:latin typeface="Lato Regular" panose="020F0502020204030203" pitchFamily="34" charset="0"/>
                <a:ea typeface="Lato Regular" panose="020F0502020204030203" pitchFamily="34" charset="0"/>
                <a:cs typeface="Lato Regular" panose="020F0502020204030203" pitchFamily="34" charset="0"/>
              </a:rPr>
              <a:t>PowerPoint Multipurpose Theme</a:t>
            </a:r>
            <a:r>
              <a:rPr lang="en-US" sz="750" dirty="0">
                <a:solidFill>
                  <a:srgbClr val="FFFFFF">
                    <a:lumMod val="75000"/>
                  </a:srgbClr>
                </a:solidFill>
                <a:latin typeface="Lato Regular" panose="020F0502020204030203" pitchFamily="34" charset="0"/>
                <a:ea typeface="Lato Regular" panose="020F0502020204030203" pitchFamily="34" charset="0"/>
                <a:cs typeface="Lato Regular" panose="020F0502020204030203" pitchFamily="34" charset="0"/>
              </a:rPr>
              <a:t>. All Rights Reserved.</a:t>
            </a:r>
            <a:endParaRPr lang="id-ID" sz="750" dirty="0">
              <a:solidFill>
                <a:srgbClr val="FFFFFF">
                  <a:lumMod val="75000"/>
                </a:srgbClr>
              </a:solidFill>
              <a:latin typeface="Lato Regular" panose="020F0502020204030203" pitchFamily="34" charset="0"/>
              <a:ea typeface="Lato Regular" panose="020F0502020204030203" pitchFamily="34" charset="0"/>
              <a:cs typeface="Lato Regular" panose="020F0502020204030203" pitchFamily="34" charset="0"/>
            </a:endParaRPr>
          </a:p>
        </p:txBody>
      </p:sp>
      <p:cxnSp>
        <p:nvCxnSpPr>
          <p:cNvPr id="20" name="Straight Connector 19"/>
          <p:cNvCxnSpPr/>
          <p:nvPr userDrawn="1"/>
        </p:nvCxnSpPr>
        <p:spPr>
          <a:xfrm>
            <a:off x="0" y="6335427"/>
            <a:ext cx="9144000" cy="0"/>
          </a:xfrm>
          <a:prstGeom prst="line">
            <a:avLst/>
          </a:prstGeom>
          <a:ln w="19050">
            <a:solidFill>
              <a:schemeClr val="tx2">
                <a:lumMod val="95000"/>
              </a:schemeClr>
            </a:solidFill>
          </a:ln>
        </p:spPr>
        <p:style>
          <a:lnRef idx="1">
            <a:schemeClr val="accent1"/>
          </a:lnRef>
          <a:fillRef idx="0">
            <a:schemeClr val="accent1"/>
          </a:fillRef>
          <a:effectRef idx="0">
            <a:schemeClr val="accent1"/>
          </a:effectRef>
          <a:fontRef idx="minor">
            <a:schemeClr val="tx1"/>
          </a:fontRef>
        </p:style>
      </p:cxnSp>
      <p:sp>
        <p:nvSpPr>
          <p:cNvPr id="21" name="Oval 20"/>
          <p:cNvSpPr/>
          <p:nvPr userDrawn="1"/>
        </p:nvSpPr>
        <p:spPr>
          <a:xfrm>
            <a:off x="8608596" y="6162241"/>
            <a:ext cx="241002" cy="321336"/>
          </a:xfrm>
          <a:prstGeom prst="ellipse">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lIns="34283" tIns="17142" rIns="34283" bIns="17142" rtlCol="0" anchor="ctr"/>
          <a:lstStyle/>
          <a:p>
            <a:pPr algn="ctr" defTabSz="685800"/>
            <a:endParaRPr lang="en-US" sz="1350" dirty="0">
              <a:solidFill>
                <a:srgbClr val="FFFFFF"/>
              </a:solidFill>
              <a:latin typeface="Lato" panose="020F0502020204030203" pitchFamily="34" charset="0"/>
            </a:endParaRPr>
          </a:p>
        </p:txBody>
      </p:sp>
      <p:sp>
        <p:nvSpPr>
          <p:cNvPr id="22" name="TextBox 21"/>
          <p:cNvSpPr txBox="1"/>
          <p:nvPr userDrawn="1"/>
        </p:nvSpPr>
        <p:spPr>
          <a:xfrm>
            <a:off x="8602581" y="6219262"/>
            <a:ext cx="242641" cy="173098"/>
          </a:xfrm>
          <a:prstGeom prst="rect">
            <a:avLst/>
          </a:prstGeom>
          <a:noFill/>
        </p:spPr>
        <p:txBody>
          <a:bodyPr wrap="none" lIns="68553" tIns="34277" rIns="68553" bIns="34277" rtlCol="0">
            <a:spAutoFit/>
          </a:bodyPr>
          <a:lstStyle/>
          <a:p>
            <a:pPr algn="ctr" defTabSz="685800"/>
            <a:fld id="{260E2A6B-A809-4840-BF14-8648BC0BDF87}" type="slidenum">
              <a:rPr lang="id-ID" sz="675">
                <a:solidFill>
                  <a:srgbClr val="FFFFFF"/>
                </a:solidFill>
                <a:latin typeface="Lato Regular" panose="020F0502020204030203" pitchFamily="34" charset="0"/>
                <a:ea typeface="Lato Regular" panose="020F0502020204030203" pitchFamily="34" charset="0"/>
                <a:cs typeface="Lato Regular" panose="020F0502020204030203" pitchFamily="34" charset="0"/>
              </a:rPr>
              <a:pPr algn="ctr" defTabSz="685800"/>
              <a:t>‹#›</a:t>
            </a:fld>
            <a:endParaRPr lang="id-ID" sz="1050" dirty="0">
              <a:solidFill>
                <a:srgbClr val="FFFFFF"/>
              </a:solidFill>
              <a:latin typeface="Lato Regular" panose="020F0502020204030203" pitchFamily="34" charset="0"/>
              <a:ea typeface="Lato Regular" panose="020F0502020204030203" pitchFamily="34" charset="0"/>
              <a:cs typeface="Lato Regular" panose="020F0502020204030203" pitchFamily="34" charset="0"/>
            </a:endParaRPr>
          </a:p>
        </p:txBody>
      </p:sp>
    </p:spTree>
    <p:extLst>
      <p:ext uri="{BB962C8B-B14F-4D97-AF65-F5344CB8AC3E}">
        <p14:creationId xmlns:p14="http://schemas.microsoft.com/office/powerpoint/2010/main" val="489518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25FB82-4FD2-412E-A6A4-C5BC9029FC7B}" type="datetimeFigureOut">
              <a:rPr lang="en-GB" smtClean="0"/>
              <a:t>14/07/2026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BA812BE-0180-48FF-ABEA-BFAA5B888543}" type="slidenum">
              <a:rPr lang="en-GB" smtClean="0"/>
              <a:t>‹#›</a:t>
            </a:fld>
            <a:endParaRPr lang="en-GB"/>
          </a:p>
        </p:txBody>
      </p:sp>
    </p:spTree>
    <p:extLst>
      <p:ext uri="{BB962C8B-B14F-4D97-AF65-F5344CB8AC3E}">
        <p14:creationId xmlns:p14="http://schemas.microsoft.com/office/powerpoint/2010/main" val="336312966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blank">
  <p:cSld name="Blank_Page">
    <p:spTree>
      <p:nvGrpSpPr>
        <p:cNvPr id="1" name="Shape 10"/>
        <p:cNvGrpSpPr/>
        <p:nvPr/>
      </p:nvGrpSpPr>
      <p:grpSpPr>
        <a:xfrm>
          <a:off x="0" y="0"/>
          <a:ext cx="0" cy="0"/>
          <a:chOff x="0" y="0"/>
          <a:chExt cx="0" cy="0"/>
        </a:xfrm>
      </p:grpSpPr>
      <p:sp>
        <p:nvSpPr>
          <p:cNvPr id="11" name="Shape 11"/>
          <p:cNvSpPr txBox="1">
            <a:spLocks noGrp="1"/>
          </p:cNvSpPr>
          <p:nvPr>
            <p:ph type="sldNum" idx="12"/>
          </p:nvPr>
        </p:nvSpPr>
        <p:spPr>
          <a:xfrm>
            <a:off x="6457951" y="6356351"/>
            <a:ext cx="20573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900" smtClean="0">
                <a:solidFill>
                  <a:srgbClr val="888888"/>
                </a:solidFill>
                <a:ea typeface="Calibri"/>
                <a:cs typeface="Calibri"/>
                <a:sym typeface="Calibri"/>
              </a:rPr>
              <a:pPr algn="r">
                <a:buSzPct val="25000"/>
              </a:pPr>
              <a:t>‹#›</a:t>
            </a:fld>
            <a:endParaRPr lang="en-US" sz="900">
              <a:solidFill>
                <a:srgbClr val="888888"/>
              </a:solidFill>
              <a:ea typeface="Calibri"/>
              <a:cs typeface="Calibri"/>
              <a:sym typeface="Calibri"/>
            </a:endParaRPr>
          </a:p>
        </p:txBody>
      </p:sp>
    </p:spTree>
    <p:extLst>
      <p:ext uri="{BB962C8B-B14F-4D97-AF65-F5344CB8AC3E}">
        <p14:creationId xmlns:p14="http://schemas.microsoft.com/office/powerpoint/2010/main" val="300795047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BC96F88B-4600-4C6F-8E44-7A731A9AC6B2}" type="datetimeFigureOut">
              <a:rPr lang="en-US">
                <a:solidFill>
                  <a:prstClr val="black">
                    <a:tint val="75000"/>
                  </a:prstClr>
                </a:solidFill>
              </a:rPr>
              <a:pPr>
                <a:defRPr/>
              </a:pPr>
              <a:t>7/14/2026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34DA799-22A4-4E9A-9B7F-29E1F12DA13A}" type="slidenum">
              <a:rPr lang="en-US" altLang="en-US"/>
              <a:pPr/>
              <a:t>‹#›</a:t>
            </a:fld>
            <a:endParaRPr lang="en-US" altLang="en-US"/>
          </a:p>
        </p:txBody>
      </p:sp>
    </p:spTree>
    <p:extLst>
      <p:ext uri="{BB962C8B-B14F-4D97-AF65-F5344CB8AC3E}">
        <p14:creationId xmlns:p14="http://schemas.microsoft.com/office/powerpoint/2010/main" val="26332119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694000E-F552-474E-A592-DFB48A049CB0}" type="datetimeFigureOut">
              <a:rPr lang="en-US">
                <a:solidFill>
                  <a:prstClr val="black">
                    <a:tint val="75000"/>
                  </a:prstClr>
                </a:solidFill>
              </a:rPr>
              <a:pPr>
                <a:defRPr/>
              </a:pPr>
              <a:t>7/14/2026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71075E5-3C5C-447C-9C37-458B5AD087D1}" type="slidenum">
              <a:rPr lang="en-US" altLang="en-US"/>
              <a:pPr/>
              <a:t>‹#›</a:t>
            </a:fld>
            <a:endParaRPr lang="en-US" altLang="en-US"/>
          </a:p>
        </p:txBody>
      </p:sp>
    </p:spTree>
    <p:extLst>
      <p:ext uri="{BB962C8B-B14F-4D97-AF65-F5344CB8AC3E}">
        <p14:creationId xmlns:p14="http://schemas.microsoft.com/office/powerpoint/2010/main" val="95463488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8BB651C6-21C4-41C4-A89C-56F8A6009866}" type="datetimeFigureOut">
              <a:rPr lang="en-US">
                <a:solidFill>
                  <a:prstClr val="black">
                    <a:tint val="75000"/>
                  </a:prstClr>
                </a:solidFill>
              </a:rPr>
              <a:pPr>
                <a:defRPr/>
              </a:pPr>
              <a:t>7/14/2026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C9F839CC-62B8-4BB2-87E6-34CA09A5F40D}" type="slidenum">
              <a:rPr lang="en-US" altLang="en-US"/>
              <a:pPr/>
              <a:t>‹#›</a:t>
            </a:fld>
            <a:endParaRPr lang="en-US" altLang="en-US"/>
          </a:p>
        </p:txBody>
      </p:sp>
    </p:spTree>
    <p:extLst>
      <p:ext uri="{BB962C8B-B14F-4D97-AF65-F5344CB8AC3E}">
        <p14:creationId xmlns:p14="http://schemas.microsoft.com/office/powerpoint/2010/main" val="308079049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EAC00CE-67C9-49F4-9814-57A748009E07}" type="datetimeFigureOut">
              <a:rPr lang="en-US">
                <a:solidFill>
                  <a:prstClr val="black">
                    <a:tint val="75000"/>
                  </a:prstClr>
                </a:solidFill>
              </a:rPr>
              <a:pPr>
                <a:defRPr/>
              </a:pPr>
              <a:t>7/14/2026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C29FFEF0-632B-43E4-ABC8-00F86459AC71}" type="slidenum">
              <a:rPr lang="en-US" altLang="en-US"/>
              <a:pPr/>
              <a:t>‹#›</a:t>
            </a:fld>
            <a:endParaRPr lang="en-US" altLang="en-US"/>
          </a:p>
        </p:txBody>
      </p:sp>
    </p:spTree>
    <p:extLst>
      <p:ext uri="{BB962C8B-B14F-4D97-AF65-F5344CB8AC3E}">
        <p14:creationId xmlns:p14="http://schemas.microsoft.com/office/powerpoint/2010/main" val="236305328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A5BC2F99-6528-4FEE-9EEE-9B72DD817912}" type="datetimeFigureOut">
              <a:rPr lang="en-US">
                <a:solidFill>
                  <a:prstClr val="black">
                    <a:tint val="75000"/>
                  </a:prstClr>
                </a:solidFill>
              </a:rPr>
              <a:pPr>
                <a:defRPr/>
              </a:pPr>
              <a:t>7/14/2026</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A0701B6F-A160-4EBB-9066-57EF2E7368FA}" type="slidenum">
              <a:rPr lang="en-US" altLang="en-US"/>
              <a:pPr/>
              <a:t>‹#›</a:t>
            </a:fld>
            <a:endParaRPr lang="en-US" altLang="en-US"/>
          </a:p>
        </p:txBody>
      </p:sp>
    </p:spTree>
    <p:extLst>
      <p:ext uri="{BB962C8B-B14F-4D97-AF65-F5344CB8AC3E}">
        <p14:creationId xmlns:p14="http://schemas.microsoft.com/office/powerpoint/2010/main" val="380068666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602D880E-FA21-4F61-BC8F-59480F9C3E4B}" type="datetimeFigureOut">
              <a:rPr lang="en-US">
                <a:solidFill>
                  <a:prstClr val="black">
                    <a:tint val="75000"/>
                  </a:prstClr>
                </a:solidFill>
              </a:rPr>
              <a:pPr>
                <a:defRPr/>
              </a:pPr>
              <a:t>7/14/2026</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CBFA9A9A-147A-4ECE-B2F2-EDDCEC8436D1}" type="slidenum">
              <a:rPr lang="en-US" altLang="en-US"/>
              <a:pPr/>
              <a:t>‹#›</a:t>
            </a:fld>
            <a:endParaRPr lang="en-US" altLang="en-US"/>
          </a:p>
        </p:txBody>
      </p:sp>
    </p:spTree>
    <p:extLst>
      <p:ext uri="{BB962C8B-B14F-4D97-AF65-F5344CB8AC3E}">
        <p14:creationId xmlns:p14="http://schemas.microsoft.com/office/powerpoint/2010/main" val="102885545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058FEB9-1DB9-46A9-9CF5-DBF550873209}" type="datetimeFigureOut">
              <a:rPr lang="en-US">
                <a:solidFill>
                  <a:prstClr val="black">
                    <a:tint val="75000"/>
                  </a:prstClr>
                </a:solidFill>
              </a:rPr>
              <a:pPr>
                <a:defRPr/>
              </a:pPr>
              <a:t>7/14/2026</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E80BEA14-6555-45D5-827F-4776C4A07D77}" type="slidenum">
              <a:rPr lang="en-US" altLang="en-US"/>
              <a:pPr/>
              <a:t>‹#›</a:t>
            </a:fld>
            <a:endParaRPr lang="en-US" altLang="en-US"/>
          </a:p>
        </p:txBody>
      </p:sp>
    </p:spTree>
    <p:extLst>
      <p:ext uri="{BB962C8B-B14F-4D97-AF65-F5344CB8AC3E}">
        <p14:creationId xmlns:p14="http://schemas.microsoft.com/office/powerpoint/2010/main" val="221597457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954DFA1-5949-4728-A591-984CDF2054F9}" type="datetimeFigureOut">
              <a:rPr lang="en-US">
                <a:solidFill>
                  <a:prstClr val="black">
                    <a:tint val="75000"/>
                  </a:prstClr>
                </a:solidFill>
              </a:rPr>
              <a:pPr>
                <a:defRPr/>
              </a:pPr>
              <a:t>7/14/2026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6A3C454F-428F-436B-B9CB-5567748763B4}" type="slidenum">
              <a:rPr lang="en-US" altLang="en-US"/>
              <a:pPr/>
              <a:t>‹#›</a:t>
            </a:fld>
            <a:endParaRPr lang="en-US" altLang="en-US"/>
          </a:p>
        </p:txBody>
      </p:sp>
    </p:spTree>
    <p:extLst>
      <p:ext uri="{BB962C8B-B14F-4D97-AF65-F5344CB8AC3E}">
        <p14:creationId xmlns:p14="http://schemas.microsoft.com/office/powerpoint/2010/main" val="84656493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070FC19-F128-4CAA-8962-6CBFE20542A1}" type="datetimeFigureOut">
              <a:rPr lang="en-US">
                <a:solidFill>
                  <a:prstClr val="black">
                    <a:tint val="75000"/>
                  </a:prstClr>
                </a:solidFill>
              </a:rPr>
              <a:pPr>
                <a:defRPr/>
              </a:pPr>
              <a:t>7/14/2026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A2FA12AA-7E9B-4428-B172-DAE7243F3AA8}" type="slidenum">
              <a:rPr lang="en-US" altLang="en-US"/>
              <a:pPr/>
              <a:t>‹#›</a:t>
            </a:fld>
            <a:endParaRPr lang="en-US" altLang="en-US"/>
          </a:p>
        </p:txBody>
      </p:sp>
    </p:spTree>
    <p:extLst>
      <p:ext uri="{BB962C8B-B14F-4D97-AF65-F5344CB8AC3E}">
        <p14:creationId xmlns:p14="http://schemas.microsoft.com/office/powerpoint/2010/main" val="2605619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A25FB82-4FD2-412E-A6A4-C5BC9029FC7B}" type="datetimeFigureOut">
              <a:rPr lang="en-GB" smtClean="0"/>
              <a:t>14/07/2026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BA812BE-0180-48FF-ABEA-BFAA5B888543}" type="slidenum">
              <a:rPr lang="en-GB" smtClean="0"/>
              <a:t>‹#›</a:t>
            </a:fld>
            <a:endParaRPr lang="en-GB"/>
          </a:p>
        </p:txBody>
      </p:sp>
    </p:spTree>
    <p:extLst>
      <p:ext uri="{BB962C8B-B14F-4D97-AF65-F5344CB8AC3E}">
        <p14:creationId xmlns:p14="http://schemas.microsoft.com/office/powerpoint/2010/main" val="209658398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1E51068-7E40-4540-8F3A-100BD613AEFB}" type="datetimeFigureOut">
              <a:rPr lang="en-US">
                <a:solidFill>
                  <a:prstClr val="black">
                    <a:tint val="75000"/>
                  </a:prstClr>
                </a:solidFill>
              </a:rPr>
              <a:pPr>
                <a:defRPr/>
              </a:pPr>
              <a:t>7/14/2026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3B39469-22C6-4DE7-BCF1-7F1749982F43}" type="slidenum">
              <a:rPr lang="en-US" altLang="en-US"/>
              <a:pPr/>
              <a:t>‹#›</a:t>
            </a:fld>
            <a:endParaRPr lang="en-US" altLang="en-US"/>
          </a:p>
        </p:txBody>
      </p:sp>
    </p:spTree>
    <p:extLst>
      <p:ext uri="{BB962C8B-B14F-4D97-AF65-F5344CB8AC3E}">
        <p14:creationId xmlns:p14="http://schemas.microsoft.com/office/powerpoint/2010/main" val="290947200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F6DA99E-A7E3-4E9F-80F6-67EA58278E7E}" type="datetimeFigureOut">
              <a:rPr lang="en-US">
                <a:solidFill>
                  <a:prstClr val="black">
                    <a:tint val="75000"/>
                  </a:prstClr>
                </a:solidFill>
              </a:rPr>
              <a:pPr>
                <a:defRPr/>
              </a:pPr>
              <a:t>7/14/2026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428185FA-CAF2-4A8B-B355-52864A5128AB}" type="slidenum">
              <a:rPr lang="en-US" altLang="en-US"/>
              <a:pPr/>
              <a:t>‹#›</a:t>
            </a:fld>
            <a:endParaRPr lang="en-US" altLang="en-US"/>
          </a:p>
        </p:txBody>
      </p:sp>
    </p:spTree>
    <p:extLst>
      <p:ext uri="{BB962C8B-B14F-4D97-AF65-F5344CB8AC3E}">
        <p14:creationId xmlns:p14="http://schemas.microsoft.com/office/powerpoint/2010/main" val="297199988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F02E43F-ACED-4882-85B7-F415CF1EA14F}" type="datetimeFigureOut">
              <a:rPr lang="en-US" smtClean="0">
                <a:solidFill>
                  <a:prstClr val="black">
                    <a:tint val="75000"/>
                  </a:prstClr>
                </a:solidFill>
              </a:rPr>
              <a:pPr/>
              <a:t>7/14/2026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5603335-E89E-4066-AF77-A9AFE26A43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211512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02E43F-ACED-4882-85B7-F415CF1EA14F}" type="datetimeFigureOut">
              <a:rPr lang="en-US" smtClean="0">
                <a:solidFill>
                  <a:prstClr val="black">
                    <a:tint val="75000"/>
                  </a:prstClr>
                </a:solidFill>
              </a:rPr>
              <a:pPr/>
              <a:t>7/14/2026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5603335-E89E-4066-AF77-A9AFE26A43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706312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02E43F-ACED-4882-85B7-F415CF1EA14F}" type="datetimeFigureOut">
              <a:rPr lang="en-US" smtClean="0">
                <a:solidFill>
                  <a:prstClr val="black">
                    <a:tint val="75000"/>
                  </a:prstClr>
                </a:solidFill>
              </a:rPr>
              <a:pPr/>
              <a:t>7/14/2026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5603335-E89E-4066-AF77-A9AFE26A43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335077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F02E43F-ACED-4882-85B7-F415CF1EA14F}" type="datetimeFigureOut">
              <a:rPr lang="en-US" smtClean="0">
                <a:solidFill>
                  <a:prstClr val="black">
                    <a:tint val="75000"/>
                  </a:prstClr>
                </a:solidFill>
              </a:rPr>
              <a:pPr/>
              <a:t>7/14/2026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5603335-E89E-4066-AF77-A9AFE26A43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770591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F02E43F-ACED-4882-85B7-F415CF1EA14F}" type="datetimeFigureOut">
              <a:rPr lang="en-US" smtClean="0">
                <a:solidFill>
                  <a:prstClr val="black">
                    <a:tint val="75000"/>
                  </a:prstClr>
                </a:solidFill>
              </a:rPr>
              <a:pPr/>
              <a:t>7/14/2026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5603335-E89E-4066-AF77-A9AFE26A43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044628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F02E43F-ACED-4882-85B7-F415CF1EA14F}" type="datetimeFigureOut">
              <a:rPr lang="en-US" smtClean="0">
                <a:solidFill>
                  <a:prstClr val="black">
                    <a:tint val="75000"/>
                  </a:prstClr>
                </a:solidFill>
              </a:rPr>
              <a:pPr/>
              <a:t>7/14/2026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5603335-E89E-4066-AF77-A9AFE26A43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364147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02E43F-ACED-4882-85B7-F415CF1EA14F}" type="datetimeFigureOut">
              <a:rPr lang="en-US" smtClean="0">
                <a:solidFill>
                  <a:prstClr val="black">
                    <a:tint val="75000"/>
                  </a:prstClr>
                </a:solidFill>
              </a:rPr>
              <a:pPr/>
              <a:t>7/14/2026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5603335-E89E-4066-AF77-A9AFE26A43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305454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F02E43F-ACED-4882-85B7-F415CF1EA14F}" type="datetimeFigureOut">
              <a:rPr lang="en-US" smtClean="0">
                <a:solidFill>
                  <a:prstClr val="black">
                    <a:tint val="75000"/>
                  </a:prstClr>
                </a:solidFill>
              </a:rPr>
              <a:pPr/>
              <a:t>7/14/2026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5603335-E89E-4066-AF77-A9AFE26A43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336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A25FB82-4FD2-412E-A6A4-C5BC9029FC7B}" type="datetimeFigureOut">
              <a:rPr lang="en-GB" smtClean="0"/>
              <a:t>14/07/2026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BA812BE-0180-48FF-ABEA-BFAA5B888543}" type="slidenum">
              <a:rPr lang="en-GB" smtClean="0"/>
              <a:t>‹#›</a:t>
            </a:fld>
            <a:endParaRPr lang="en-GB"/>
          </a:p>
        </p:txBody>
      </p:sp>
    </p:spTree>
    <p:extLst>
      <p:ext uri="{BB962C8B-B14F-4D97-AF65-F5344CB8AC3E}">
        <p14:creationId xmlns:p14="http://schemas.microsoft.com/office/powerpoint/2010/main" val="391148234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F02E43F-ACED-4882-85B7-F415CF1EA14F}" type="datetimeFigureOut">
              <a:rPr lang="en-US" smtClean="0">
                <a:solidFill>
                  <a:prstClr val="black">
                    <a:tint val="75000"/>
                  </a:prstClr>
                </a:solidFill>
              </a:rPr>
              <a:pPr/>
              <a:t>7/14/2026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5603335-E89E-4066-AF77-A9AFE26A43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062319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02E43F-ACED-4882-85B7-F415CF1EA14F}" type="datetimeFigureOut">
              <a:rPr lang="en-US" smtClean="0">
                <a:solidFill>
                  <a:prstClr val="black">
                    <a:tint val="75000"/>
                  </a:prstClr>
                </a:solidFill>
              </a:rPr>
              <a:pPr/>
              <a:t>7/14/2026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5603335-E89E-4066-AF77-A9AFE26A43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207864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02E43F-ACED-4882-85B7-F415CF1EA14F}" type="datetimeFigureOut">
              <a:rPr lang="en-US" smtClean="0">
                <a:solidFill>
                  <a:prstClr val="black">
                    <a:tint val="75000"/>
                  </a:prstClr>
                </a:solidFill>
              </a:rPr>
              <a:pPr/>
              <a:t>7/14/2026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5603335-E89E-4066-AF77-A9AFE26A43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658819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602037"/>
            <a:ext cx="6858000" cy="165576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B565FEF-CFC9-478E-89AD-F0D164B877E4}" type="datetimeFigureOut">
              <a:rPr lang="en-GB" smtClean="0">
                <a:solidFill>
                  <a:prstClr val="black">
                    <a:tint val="75000"/>
                  </a:prstClr>
                </a:solidFill>
              </a:rPr>
              <a:pPr/>
              <a:t>14/07/2026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F49C354-3667-4FF2-88C6-158EF3ECC7E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18591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565FEF-CFC9-478E-89AD-F0D164B877E4}" type="datetimeFigureOut">
              <a:rPr lang="en-GB" smtClean="0">
                <a:solidFill>
                  <a:prstClr val="black">
                    <a:tint val="75000"/>
                  </a:prstClr>
                </a:solidFill>
              </a:rPr>
              <a:pPr/>
              <a:t>14/07/2026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F49C354-3667-4FF2-88C6-158EF3ECC7E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47138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565FEF-CFC9-478E-89AD-F0D164B877E4}" type="datetimeFigureOut">
              <a:rPr lang="en-GB" smtClean="0">
                <a:solidFill>
                  <a:prstClr val="black">
                    <a:tint val="75000"/>
                  </a:prstClr>
                </a:solidFill>
              </a:rPr>
              <a:pPr/>
              <a:t>14/07/2026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F49C354-3667-4FF2-88C6-158EF3ECC7E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22050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565FEF-CFC9-478E-89AD-F0D164B877E4}" type="datetimeFigureOut">
              <a:rPr lang="en-GB" smtClean="0">
                <a:solidFill>
                  <a:prstClr val="black">
                    <a:tint val="75000"/>
                  </a:prstClr>
                </a:solidFill>
              </a:rPr>
              <a:pPr/>
              <a:t>14/07/2026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F49C354-3667-4FF2-88C6-158EF3ECC7E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42929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B565FEF-CFC9-478E-89AD-F0D164B877E4}" type="datetimeFigureOut">
              <a:rPr lang="en-GB" smtClean="0">
                <a:solidFill>
                  <a:prstClr val="black">
                    <a:tint val="75000"/>
                  </a:prstClr>
                </a:solidFill>
              </a:rPr>
              <a:pPr/>
              <a:t>14/07/2026</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AF49C354-3667-4FF2-88C6-158EF3ECC7E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68166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B565FEF-CFC9-478E-89AD-F0D164B877E4}" type="datetimeFigureOut">
              <a:rPr lang="en-GB" smtClean="0">
                <a:solidFill>
                  <a:prstClr val="black">
                    <a:tint val="75000"/>
                  </a:prstClr>
                </a:solidFill>
              </a:rPr>
              <a:pPr/>
              <a:t>14/07/2026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AF49C354-3667-4FF2-88C6-158EF3ECC7E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26045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565FEF-CFC9-478E-89AD-F0D164B877E4}" type="datetimeFigureOut">
              <a:rPr lang="en-GB" smtClean="0">
                <a:solidFill>
                  <a:prstClr val="black">
                    <a:tint val="75000"/>
                  </a:prstClr>
                </a:solidFill>
              </a:rPr>
              <a:pPr/>
              <a:t>14/07/2026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AF49C354-3667-4FF2-88C6-158EF3ECC7E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5114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46.xml"/><Relationship Id="rId18" Type="http://schemas.openxmlformats.org/officeDocument/2006/relationships/slideLayout" Target="../slideLayouts/slideLayout51.xml"/><Relationship Id="rId26" Type="http://schemas.openxmlformats.org/officeDocument/2006/relationships/slideLayout" Target="../slideLayouts/slideLayout59.xml"/><Relationship Id="rId21" Type="http://schemas.openxmlformats.org/officeDocument/2006/relationships/slideLayout" Target="../slideLayouts/slideLayout54.xml"/><Relationship Id="rId34" Type="http://schemas.openxmlformats.org/officeDocument/2006/relationships/slideLayout" Target="../slideLayouts/slideLayout67.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slideLayout" Target="../slideLayouts/slideLayout58.xml"/><Relationship Id="rId33" Type="http://schemas.openxmlformats.org/officeDocument/2006/relationships/slideLayout" Target="../slideLayouts/slideLayout66.xml"/><Relationship Id="rId38" Type="http://schemas.openxmlformats.org/officeDocument/2006/relationships/theme" Target="../theme/theme3.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29" Type="http://schemas.openxmlformats.org/officeDocument/2006/relationships/slideLayout" Target="../slideLayouts/slideLayout62.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slideLayout" Target="../slideLayouts/slideLayout57.xml"/><Relationship Id="rId32" Type="http://schemas.openxmlformats.org/officeDocument/2006/relationships/slideLayout" Target="../slideLayouts/slideLayout65.xml"/><Relationship Id="rId37" Type="http://schemas.openxmlformats.org/officeDocument/2006/relationships/slideLayout" Target="../slideLayouts/slideLayout70.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28" Type="http://schemas.openxmlformats.org/officeDocument/2006/relationships/slideLayout" Target="../slideLayouts/slideLayout61.xml"/><Relationship Id="rId36" Type="http://schemas.openxmlformats.org/officeDocument/2006/relationships/slideLayout" Target="../slideLayouts/slideLayout69.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31" Type="http://schemas.openxmlformats.org/officeDocument/2006/relationships/slideLayout" Target="../slideLayouts/slideLayout64.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 Id="rId27" Type="http://schemas.openxmlformats.org/officeDocument/2006/relationships/slideLayout" Target="../slideLayouts/slideLayout60.xml"/><Relationship Id="rId30" Type="http://schemas.openxmlformats.org/officeDocument/2006/relationships/slideLayout" Target="../slideLayouts/slideLayout63.xml"/><Relationship Id="rId35" Type="http://schemas.openxmlformats.org/officeDocument/2006/relationships/slideLayout" Target="../slideLayouts/slideLayout68.xml"/><Relationship Id="rId8" Type="http://schemas.openxmlformats.org/officeDocument/2006/relationships/slideLayout" Target="../slideLayouts/slideLayout41.xml"/><Relationship Id="rId3"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hyperlink" Target="http://www.nacds.org/index.cfm" TargetMode="Externa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theme" Target="../theme/theme4.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theme" Target="../theme/theme5.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00.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theme" Target="../theme/theme6.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11.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theme" Target="../theme/theme7.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25FB82-4FD2-412E-A6A4-C5BC9029FC7B}" type="datetimeFigureOut">
              <a:rPr lang="en-GB" smtClean="0"/>
              <a:t>14/07/2026</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A812BE-0180-48FF-ABEA-BFAA5B888543}" type="slidenum">
              <a:rPr lang="en-GB" smtClean="0"/>
              <a:t>‹#›</a:t>
            </a:fld>
            <a:endParaRPr lang="en-GB"/>
          </a:p>
        </p:txBody>
      </p:sp>
    </p:spTree>
    <p:extLst>
      <p:ext uri="{BB962C8B-B14F-4D97-AF65-F5344CB8AC3E}">
        <p14:creationId xmlns:p14="http://schemas.microsoft.com/office/powerpoint/2010/main" val="35496138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31A7E1CC-F07A-4F7F-B9AF-76E2A548F1D7}" type="datetimeFigureOut">
              <a:rPr lang="en-GB" smtClean="0">
                <a:solidFill>
                  <a:prstClr val="black">
                    <a:tint val="75000"/>
                  </a:prstClr>
                </a:solidFill>
              </a:rPr>
              <a:pPr defTabSz="685800"/>
              <a:t>14/07/2026</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246C4350-EF4A-4F57-BD44-CFF2A7B15020}"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113833011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833" r:id="rId12"/>
    <p:sldLayoutId id="2147483834" r:id="rId13"/>
    <p:sldLayoutId id="2147483835" r:id="rId14"/>
    <p:sldLayoutId id="2147483836" r:id="rId15"/>
    <p:sldLayoutId id="2147483837" r:id="rId16"/>
    <p:sldLayoutId id="2147483838" r:id="rId17"/>
    <p:sldLayoutId id="2147483839" r:id="rId18"/>
    <p:sldLayoutId id="2147483840" r:id="rId19"/>
    <p:sldLayoutId id="2147483841" r:id="rId20"/>
    <p:sldLayoutId id="2147483842" r:id="rId21"/>
    <p:sldLayoutId id="2147483843" r:id="rId22"/>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7763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 id="2147483716" r:id="rId20"/>
    <p:sldLayoutId id="2147483717" r:id="rId21"/>
    <p:sldLayoutId id="2147483718" r:id="rId22"/>
    <p:sldLayoutId id="2147483719" r:id="rId23"/>
    <p:sldLayoutId id="2147483720" r:id="rId24"/>
    <p:sldLayoutId id="2147483721" r:id="rId25"/>
    <p:sldLayoutId id="2147483722" r:id="rId26"/>
    <p:sldLayoutId id="2147483723" r:id="rId27"/>
    <p:sldLayoutId id="2147483724" r:id="rId28"/>
    <p:sldLayoutId id="2147483725" r:id="rId29"/>
    <p:sldLayoutId id="2147483726" r:id="rId30"/>
    <p:sldLayoutId id="2147483727" r:id="rId31"/>
    <p:sldLayoutId id="2147483728" r:id="rId32"/>
    <p:sldLayoutId id="2147483729" r:id="rId33"/>
    <p:sldLayoutId id="2147483730" r:id="rId34"/>
    <p:sldLayoutId id="2147483731" r:id="rId35"/>
    <p:sldLayoutId id="2147483732" r:id="rId36"/>
    <p:sldLayoutId id="2147483745" r:id="rId37"/>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2026E179-9F0C-45E6-BB7E-1CB057CE0CC6}" type="datetimeFigureOut">
              <a:rPr lang="en-US">
                <a:solidFill>
                  <a:prstClr val="black">
                    <a:tint val="75000"/>
                  </a:prstClr>
                </a:solidFill>
              </a:rPr>
              <a:pPr>
                <a:defRPr/>
              </a:pPr>
              <a:t>7/14/2026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D0930E6C-C6F7-4BD0-A884-A4A67FD99680}" type="slidenum">
              <a:rPr lang="en-US" altLang="en-US"/>
              <a:pPr fontAlgn="base">
                <a:spcBef>
                  <a:spcPct val="0"/>
                </a:spcBef>
                <a:spcAft>
                  <a:spcPct val="0"/>
                </a:spcAft>
              </a:pPr>
              <a:t>‹#›</a:t>
            </a:fld>
            <a:endParaRPr lang="en-US" altLang="en-US"/>
          </a:p>
        </p:txBody>
      </p:sp>
      <p:pic>
        <p:nvPicPr>
          <p:cNvPr id="1031" name="Picture 2" descr="NATIONAL ASSOCIATION OF CHAIN DRUG STORES">
            <a:hlinkClick r:id="rId13"/>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28602" y="228600"/>
            <a:ext cx="2543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7001518"/>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02E43F-ACED-4882-85B7-F415CF1EA14F}" type="datetimeFigureOut">
              <a:rPr lang="en-US" smtClean="0">
                <a:solidFill>
                  <a:prstClr val="black">
                    <a:tint val="75000"/>
                  </a:prstClr>
                </a:solidFill>
              </a:rPr>
              <a:pPr/>
              <a:t>7/14/2026</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603335-E89E-4066-AF77-A9AFE26A43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88042"/>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7B565FEF-CFC9-478E-89AD-F0D164B877E4}" type="datetimeFigureOut">
              <a:rPr lang="en-GB" smtClean="0">
                <a:solidFill>
                  <a:prstClr val="black">
                    <a:tint val="75000"/>
                  </a:prstClr>
                </a:solidFill>
              </a:rPr>
              <a:pPr defTabSz="685800"/>
              <a:t>14/07/2026</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AF49C354-3667-4FF2-88C6-158EF3ECC7EF}"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1895493001"/>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ADF4E732-EE1E-465C-80F0-966CFE51DF31}" type="datetimeFigureOut">
              <a:rPr lang="en-GB" smtClean="0">
                <a:solidFill>
                  <a:prstClr val="black">
                    <a:tint val="75000"/>
                  </a:prstClr>
                </a:solidFill>
              </a:rPr>
              <a:pPr defTabSz="685800"/>
              <a:t>14/07/2026</a:t>
            </a:fld>
            <a:endParaRPr lang="en-GB" dirty="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GB"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0F61D963-2165-4515-A7A3-A5AF6308B3A9}" type="slidenum">
              <a:rPr lang="en-GB" smtClean="0">
                <a:solidFill>
                  <a:prstClr val="black">
                    <a:tint val="75000"/>
                  </a:prstClr>
                </a:solidFill>
              </a:rPr>
              <a:pPr defTabSz="685800"/>
              <a:t>‹#›</a:t>
            </a:fld>
            <a:endParaRPr lang="en-GB" dirty="0">
              <a:solidFill>
                <a:prstClr val="black">
                  <a:tint val="75000"/>
                </a:prstClr>
              </a:solidFill>
            </a:endParaRPr>
          </a:p>
        </p:txBody>
      </p:sp>
    </p:spTree>
    <p:extLst>
      <p:ext uri="{BB962C8B-B14F-4D97-AF65-F5344CB8AC3E}">
        <p14:creationId xmlns:p14="http://schemas.microsoft.com/office/powerpoint/2010/main" val="1495222563"/>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Lst>
  <p:transition>
    <p:fade/>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1.xml"/></Relationships>
</file>

<file path=ppt/slides/_rels/slide13.xml.rels><?xml version="1.0" encoding="UTF-8" standalone="yes"?>
<Relationships xmlns="http://schemas.openxmlformats.org/package/2006/relationships"><Relationship Id="rId3" Type="http://schemas.openxmlformats.org/officeDocument/2006/relationships/hyperlink" Target="mailto:billsinger@abccp.com" TargetMode="External"/><Relationship Id="rId2" Type="http://schemas.openxmlformats.org/officeDocument/2006/relationships/notesSlide" Target="../notesSlides/notesSlide7.xml"/><Relationship Id="rId1" Type="http://schemas.openxmlformats.org/officeDocument/2006/relationships/slideLayout" Target="../slideLayouts/slideLayout71.xml"/><Relationship Id="rId4" Type="http://schemas.openxmlformats.org/officeDocument/2006/relationships/hyperlink" Target="mailto:marywilliams@abccp.com"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1.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2.xml"/></Relationships>
</file>

<file path=ppt/slides/_rels/slide27.xml.rels><?xml version="1.0" encoding="UTF-8" standalone="yes"?>
<Relationships xmlns="http://schemas.openxmlformats.org/package/2006/relationships"><Relationship Id="rId3" Type="http://schemas.openxmlformats.org/officeDocument/2006/relationships/hyperlink" Target="http://tse.nacds.org/" TargetMode="External"/><Relationship Id="rId2" Type="http://schemas.openxmlformats.org/officeDocument/2006/relationships/image" Target="../media/image9.png"/><Relationship Id="rId1" Type="http://schemas.openxmlformats.org/officeDocument/2006/relationships/slideLayout" Target="../slideLayouts/slideLayout105.xm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0.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C:\Users\sperlowski\AppData\Local\Microsoft\Windows\Temporary Internet Files\Content.Outlook\HS2KBUV8\meet the market from ladder tse2014_01.jpg"/>
          <p:cNvPicPr>
            <a:picLocks noChangeAspect="1" noChangeArrowheads="1"/>
          </p:cNvPicPr>
          <p:nvPr/>
        </p:nvPicPr>
        <p:blipFill rotWithShape="1">
          <a:blip r:embed="rId2">
            <a:extLst>
              <a:ext uri="{28A0092B-C50C-407E-A947-70E740481C1C}">
                <a14:useLocalDpi xmlns:a14="http://schemas.microsoft.com/office/drawing/2010/main" val="0"/>
              </a:ext>
            </a:extLst>
          </a:blip>
          <a:srcRect l="18650"/>
          <a:stretch/>
        </p:blipFill>
        <p:spPr bwMode="auto">
          <a:xfrm>
            <a:off x="-26894" y="0"/>
            <a:ext cx="9170894"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0" y="0"/>
            <a:ext cx="9144000" cy="6858000"/>
          </a:xfrm>
          <a:prstGeom prst="rect">
            <a:avLst/>
          </a:prstGeom>
          <a:solidFill>
            <a:sysClr val="windowText" lastClr="000000">
              <a:alpha val="26000"/>
            </a:sysClr>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Right Triangle 5"/>
          <p:cNvSpPr/>
          <p:nvPr/>
        </p:nvSpPr>
        <p:spPr>
          <a:xfrm>
            <a:off x="-26894" y="0"/>
            <a:ext cx="7236296" cy="6858000"/>
          </a:xfrm>
          <a:prstGeom prst="rtTriangl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11" name="Rectangle 10"/>
          <p:cNvSpPr/>
          <p:nvPr/>
        </p:nvSpPr>
        <p:spPr>
          <a:xfrm>
            <a:off x="290585" y="4292788"/>
            <a:ext cx="4143213" cy="1569660"/>
          </a:xfrm>
          <a:prstGeom prst="rect">
            <a:avLst/>
          </a:prstGeom>
        </p:spPr>
        <p:txBody>
          <a:bodyPr wrap="square">
            <a:spAutoFit/>
          </a:bodyPr>
          <a:lstStyle/>
          <a:p>
            <a:r>
              <a:rPr lang="en-GB" sz="3200" b="1" dirty="0">
                <a:solidFill>
                  <a:srgbClr val="1C1D1F"/>
                </a:solidFill>
              </a:rPr>
              <a:t>NACDS</a:t>
            </a:r>
            <a:endParaRPr lang="en-GB" sz="3200" b="1" dirty="0"/>
          </a:p>
          <a:p>
            <a:r>
              <a:rPr lang="en-GB" sz="3200" b="1" dirty="0">
                <a:solidFill>
                  <a:srgbClr val="3BCEBD"/>
                </a:solidFill>
              </a:rPr>
              <a:t>Meet the Market</a:t>
            </a:r>
          </a:p>
          <a:p>
            <a:r>
              <a:rPr lang="en-GB" sz="3200" b="1" dirty="0">
                <a:solidFill>
                  <a:srgbClr val="1C1D1F"/>
                </a:solidFill>
              </a:rPr>
              <a:t>Preparation</a:t>
            </a:r>
          </a:p>
        </p:txBody>
      </p:sp>
      <p:pic>
        <p:nvPicPr>
          <p:cNvPr id="3" name="Picture 2">
            <a:extLst>
              <a:ext uri="{FF2B5EF4-FFF2-40B4-BE49-F238E27FC236}">
                <a16:creationId xmlns:a16="http://schemas.microsoft.com/office/drawing/2014/main" id="{CC999784-6BC0-9E92-2E31-39873A13B3ED}"/>
              </a:ext>
            </a:extLst>
          </p:cNvPr>
          <p:cNvPicPr>
            <a:picLocks noChangeAspect="1"/>
          </p:cNvPicPr>
          <p:nvPr/>
        </p:nvPicPr>
        <p:blipFill>
          <a:blip r:embed="rId3"/>
          <a:stretch>
            <a:fillRect/>
          </a:stretch>
        </p:blipFill>
        <p:spPr>
          <a:xfrm>
            <a:off x="0" y="2363373"/>
            <a:ext cx="3895411" cy="1863970"/>
          </a:xfrm>
          <a:prstGeom prst="rect">
            <a:avLst/>
          </a:prstGeom>
        </p:spPr>
      </p:pic>
    </p:spTree>
    <p:extLst>
      <p:ext uri="{BB962C8B-B14F-4D97-AF65-F5344CB8AC3E}">
        <p14:creationId xmlns:p14="http://schemas.microsoft.com/office/powerpoint/2010/main" val="38300538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Oval 25"/>
          <p:cNvSpPr/>
          <p:nvPr/>
        </p:nvSpPr>
        <p:spPr>
          <a:xfrm>
            <a:off x="6691722" y="2442856"/>
            <a:ext cx="381000" cy="396839"/>
          </a:xfrm>
          <a:prstGeom prst="ellipse">
            <a:avLst/>
          </a:prstGeom>
          <a:noFill/>
          <a:ln w="38100">
            <a:solidFill>
              <a:srgbClr val="1B49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a:solidFill>
                <a:prstClr val="white"/>
              </a:solidFill>
            </a:endParaRPr>
          </a:p>
        </p:txBody>
      </p:sp>
      <p:sp>
        <p:nvSpPr>
          <p:cNvPr id="27" name="TextBox 26"/>
          <p:cNvSpPr txBox="1"/>
          <p:nvPr/>
        </p:nvSpPr>
        <p:spPr>
          <a:xfrm>
            <a:off x="6798178" y="2506157"/>
            <a:ext cx="114300" cy="300210"/>
          </a:xfrm>
          <a:prstGeom prst="rect">
            <a:avLst/>
          </a:prstGeom>
          <a:noFill/>
        </p:spPr>
        <p:txBody>
          <a:bodyPr wrap="square" rtlCol="0">
            <a:spAutoFit/>
          </a:bodyPr>
          <a:lstStyle/>
          <a:p>
            <a:r>
              <a:rPr lang="en-GB" sz="1351" dirty="0">
                <a:solidFill>
                  <a:srgbClr val="1B4955"/>
                </a:solidFill>
                <a:latin typeface="Aharoni" pitchFamily="2" charset="-79"/>
                <a:cs typeface="Aharoni" pitchFamily="2" charset="-79"/>
              </a:rPr>
              <a:t>I</a:t>
            </a:r>
          </a:p>
        </p:txBody>
      </p:sp>
      <p:sp>
        <p:nvSpPr>
          <p:cNvPr id="15" name="Oval 14"/>
          <p:cNvSpPr/>
          <p:nvPr/>
        </p:nvSpPr>
        <p:spPr>
          <a:xfrm>
            <a:off x="1680447" y="2910003"/>
            <a:ext cx="381000" cy="396839"/>
          </a:xfrm>
          <a:prstGeom prst="ellipse">
            <a:avLst/>
          </a:prstGeom>
          <a:noFill/>
          <a:ln w="38100">
            <a:solidFill>
              <a:srgbClr val="1B49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a:solidFill>
                <a:prstClr val="white"/>
              </a:solidFill>
            </a:endParaRPr>
          </a:p>
        </p:txBody>
      </p:sp>
      <p:sp>
        <p:nvSpPr>
          <p:cNvPr id="16" name="TextBox 15"/>
          <p:cNvSpPr txBox="1"/>
          <p:nvPr/>
        </p:nvSpPr>
        <p:spPr>
          <a:xfrm>
            <a:off x="1786903" y="2973304"/>
            <a:ext cx="114300" cy="300210"/>
          </a:xfrm>
          <a:prstGeom prst="rect">
            <a:avLst/>
          </a:prstGeom>
          <a:noFill/>
        </p:spPr>
        <p:txBody>
          <a:bodyPr wrap="square" rtlCol="0">
            <a:spAutoFit/>
          </a:bodyPr>
          <a:lstStyle/>
          <a:p>
            <a:r>
              <a:rPr lang="en-GB" sz="1351" dirty="0">
                <a:solidFill>
                  <a:srgbClr val="1B4955"/>
                </a:solidFill>
                <a:latin typeface="Aharoni" pitchFamily="2" charset="-79"/>
                <a:cs typeface="Aharoni" pitchFamily="2" charset="-79"/>
              </a:rPr>
              <a:t>I</a:t>
            </a:r>
          </a:p>
        </p:txBody>
      </p:sp>
      <p:sp>
        <p:nvSpPr>
          <p:cNvPr id="17" name="Flowchart: Manual Input 16"/>
          <p:cNvSpPr/>
          <p:nvPr/>
        </p:nvSpPr>
        <p:spPr>
          <a:xfrm>
            <a:off x="-1" y="2552138"/>
            <a:ext cx="9144001" cy="4305862"/>
          </a:xfrm>
          <a:prstGeom prst="flowChartManualInpu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Importance of being prepared</a:t>
            </a:r>
          </a:p>
          <a:p>
            <a:r>
              <a:rPr lang="en-US" dirty="0"/>
              <a:t>“Know” the retailers you are meeting</a:t>
            </a:r>
          </a:p>
          <a:p>
            <a:pPr lvl="1"/>
            <a:r>
              <a:rPr lang="en-US" dirty="0"/>
              <a:t>HQ location</a:t>
            </a:r>
          </a:p>
          <a:p>
            <a:pPr lvl="1"/>
            <a:r>
              <a:rPr lang="en-US" dirty="0"/>
              <a:t>Type of store</a:t>
            </a:r>
          </a:p>
          <a:p>
            <a:pPr lvl="1"/>
            <a:r>
              <a:rPr lang="en-US" dirty="0"/>
              <a:t>Store locations</a:t>
            </a:r>
          </a:p>
          <a:p>
            <a:pPr lvl="1"/>
            <a:r>
              <a:rPr lang="en-US" dirty="0"/>
              <a:t>Website</a:t>
            </a:r>
          </a:p>
          <a:p>
            <a:pPr lvl="1"/>
            <a:r>
              <a:rPr lang="en-US" dirty="0"/>
              <a:t>App</a:t>
            </a:r>
          </a:p>
          <a:p>
            <a:pPr lvl="1"/>
            <a:r>
              <a:rPr lang="en-US" dirty="0"/>
              <a:t>Promotion preference</a:t>
            </a:r>
          </a:p>
        </p:txBody>
      </p:sp>
      <p:sp>
        <p:nvSpPr>
          <p:cNvPr id="18" name="Rectangle 17"/>
          <p:cNvSpPr/>
          <p:nvPr/>
        </p:nvSpPr>
        <p:spPr>
          <a:xfrm>
            <a:off x="174810" y="1389841"/>
            <a:ext cx="7395883" cy="1421928"/>
          </a:xfrm>
          <a:prstGeom prst="rect">
            <a:avLst/>
          </a:prstGeom>
        </p:spPr>
        <p:txBody>
          <a:bodyPr wrap="square">
            <a:spAutoFit/>
          </a:bodyPr>
          <a:lstStyle/>
          <a:p>
            <a:pPr algn="just">
              <a:lnSpc>
                <a:spcPct val="120000"/>
              </a:lnSpc>
            </a:pPr>
            <a:r>
              <a:rPr lang="en-GB" dirty="0">
                <a:solidFill>
                  <a:srgbClr val="1C1D1F"/>
                </a:solidFill>
              </a:rPr>
              <a:t>This template was designed as a “how to” in getting prepared for your 10 minute Meet the Market (MTM) meetings.  The goal of this template is to help maximize efficiency, effectiveness and productivity on both sides of the table.</a:t>
            </a:r>
          </a:p>
        </p:txBody>
      </p:sp>
      <p:sp>
        <p:nvSpPr>
          <p:cNvPr id="19" name="Rectangle 18"/>
          <p:cNvSpPr/>
          <p:nvPr/>
        </p:nvSpPr>
        <p:spPr>
          <a:xfrm>
            <a:off x="4773706" y="3321759"/>
            <a:ext cx="4188601" cy="2570575"/>
          </a:xfrm>
          <a:prstGeom prst="rect">
            <a:avLst/>
          </a:prstGeom>
        </p:spPr>
        <p:txBody>
          <a:bodyPr wrap="square">
            <a:spAutoFit/>
          </a:bodyPr>
          <a:lstStyle/>
          <a:p>
            <a:endParaRPr lang="en-GB" sz="1700" dirty="0">
              <a:solidFill>
                <a:prstClr val="white"/>
              </a:solidFill>
            </a:endParaRPr>
          </a:p>
          <a:p>
            <a:endParaRPr lang="en-GB" sz="1700" dirty="0">
              <a:solidFill>
                <a:prstClr val="white"/>
              </a:solidFill>
            </a:endParaRPr>
          </a:p>
          <a:p>
            <a:r>
              <a:rPr lang="en-US" dirty="0">
                <a:solidFill>
                  <a:schemeClr val="bg1">
                    <a:lumMod val="95000"/>
                  </a:schemeClr>
                </a:solidFill>
              </a:rPr>
              <a:t>Be prepared to discuss</a:t>
            </a:r>
          </a:p>
          <a:p>
            <a:pPr lvl="1"/>
            <a:r>
              <a:rPr lang="en-US" dirty="0">
                <a:solidFill>
                  <a:schemeClr val="bg1">
                    <a:lumMod val="95000"/>
                  </a:schemeClr>
                </a:solidFill>
              </a:rPr>
              <a:t>Your company</a:t>
            </a:r>
          </a:p>
          <a:p>
            <a:pPr lvl="1"/>
            <a:r>
              <a:rPr lang="en-US" dirty="0">
                <a:solidFill>
                  <a:schemeClr val="bg1">
                    <a:lumMod val="95000"/>
                  </a:schemeClr>
                </a:solidFill>
              </a:rPr>
              <a:t>Management talent</a:t>
            </a:r>
          </a:p>
          <a:p>
            <a:pPr lvl="1"/>
            <a:r>
              <a:rPr lang="en-US" dirty="0">
                <a:solidFill>
                  <a:schemeClr val="bg1">
                    <a:lumMod val="95000"/>
                  </a:schemeClr>
                </a:solidFill>
              </a:rPr>
              <a:t>Financial resources</a:t>
            </a:r>
          </a:p>
          <a:p>
            <a:pPr lvl="1"/>
            <a:r>
              <a:rPr lang="en-US" dirty="0">
                <a:solidFill>
                  <a:schemeClr val="bg1">
                    <a:lumMod val="95000"/>
                  </a:schemeClr>
                </a:solidFill>
              </a:rPr>
              <a:t>Sales coverage</a:t>
            </a:r>
          </a:p>
          <a:p>
            <a:pPr lvl="1"/>
            <a:r>
              <a:rPr lang="en-US" dirty="0">
                <a:solidFill>
                  <a:schemeClr val="bg1">
                    <a:lumMod val="95000"/>
                  </a:schemeClr>
                </a:solidFill>
              </a:rPr>
              <a:t>Visit helpful hints for more details</a:t>
            </a:r>
          </a:p>
          <a:p>
            <a:pPr algn="just">
              <a:lnSpc>
                <a:spcPct val="120000"/>
              </a:lnSpc>
            </a:pPr>
            <a:endParaRPr lang="en-GB" sz="1700" dirty="0">
              <a:solidFill>
                <a:prstClr val="white"/>
              </a:solidFill>
            </a:endParaRPr>
          </a:p>
        </p:txBody>
      </p:sp>
      <p:sp>
        <p:nvSpPr>
          <p:cNvPr id="30" name="Rectangle 29"/>
          <p:cNvSpPr/>
          <p:nvPr/>
        </p:nvSpPr>
        <p:spPr>
          <a:xfrm>
            <a:off x="174811" y="58834"/>
            <a:ext cx="6172201" cy="1077218"/>
          </a:xfrm>
          <a:prstGeom prst="rect">
            <a:avLst/>
          </a:prstGeom>
        </p:spPr>
        <p:txBody>
          <a:bodyPr wrap="square">
            <a:spAutoFit/>
          </a:bodyPr>
          <a:lstStyle/>
          <a:p>
            <a:pPr defTabSz="685800"/>
            <a:r>
              <a:rPr lang="en-GB" sz="3200" dirty="0">
                <a:solidFill>
                  <a:srgbClr val="041649"/>
                </a:solidFill>
                <a:latin typeface="Rockwell" panose="02060603020205020403" pitchFamily="18" charset="0"/>
                <a:ea typeface="MS Mincho" panose="02020609040205080304" pitchFamily="49" charset="-128"/>
                <a:cs typeface="Helvetica Neue"/>
              </a:rPr>
              <a:t>Meet the Market Template Purpose &amp; Comments</a:t>
            </a:r>
          </a:p>
        </p:txBody>
      </p:sp>
      <p:sp>
        <p:nvSpPr>
          <p:cNvPr id="31" name="Pentagon 30"/>
          <p:cNvSpPr/>
          <p:nvPr/>
        </p:nvSpPr>
        <p:spPr>
          <a:xfrm rot="5400000">
            <a:off x="6031198" y="-1484"/>
            <a:ext cx="600075" cy="596329"/>
          </a:xfrm>
          <a:prstGeom prst="homePlate">
            <a:avLst/>
          </a:prstGeom>
          <a:solidFill>
            <a:srgbClr val="1A99D6"/>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prstClr val="white"/>
              </a:solidFill>
              <a:effectLst/>
              <a:uLnTx/>
              <a:uFillTx/>
            </a:endParaRPr>
          </a:p>
        </p:txBody>
      </p:sp>
    </p:spTree>
    <p:extLst>
      <p:ext uri="{BB962C8B-B14F-4D97-AF65-F5344CB8AC3E}">
        <p14:creationId xmlns:p14="http://schemas.microsoft.com/office/powerpoint/2010/main" val="84675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4811" y="1454426"/>
            <a:ext cx="8532688" cy="584775"/>
          </a:xfrm>
          <a:prstGeom prst="rect">
            <a:avLst/>
          </a:prstGeom>
        </p:spPr>
        <p:txBody>
          <a:bodyPr wrap="square">
            <a:spAutoFit/>
          </a:bodyPr>
          <a:lstStyle/>
          <a:p>
            <a:r>
              <a:rPr lang="en-GB" altLang="zh-CN" sz="1600" dirty="0"/>
              <a:t>Plan on providing the basics of your new item or program.  You need to be prepared with key details of your initiative and enough data to “whet the appetite” of the retailer community. </a:t>
            </a:r>
            <a:endParaRPr lang="en-US" altLang="zh-CN" sz="1600" dirty="0"/>
          </a:p>
        </p:txBody>
      </p:sp>
      <p:sp>
        <p:nvSpPr>
          <p:cNvPr id="11" name="Pentagon 10"/>
          <p:cNvSpPr/>
          <p:nvPr/>
        </p:nvSpPr>
        <p:spPr>
          <a:xfrm>
            <a:off x="5698733" y="2487706"/>
            <a:ext cx="3205538" cy="4047800"/>
          </a:xfrm>
          <a:prstGeom prst="homePlate">
            <a:avLst>
              <a:gd name="adj" fmla="val 12375"/>
            </a:avLst>
          </a:prstGeom>
          <a:solidFill>
            <a:srgbClr val="1A99D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entagon 9"/>
          <p:cNvSpPr/>
          <p:nvPr/>
        </p:nvSpPr>
        <p:spPr>
          <a:xfrm>
            <a:off x="2944907" y="2487706"/>
            <a:ext cx="3025238" cy="4047800"/>
          </a:xfrm>
          <a:prstGeom prst="homePlate">
            <a:avLst>
              <a:gd name="adj" fmla="val 9305"/>
            </a:avLst>
          </a:prstGeom>
          <a:solidFill>
            <a:srgbClr val="1C1D1F">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entagon 6"/>
          <p:cNvSpPr/>
          <p:nvPr/>
        </p:nvSpPr>
        <p:spPr>
          <a:xfrm>
            <a:off x="400691" y="2487706"/>
            <a:ext cx="2934128" cy="4047800"/>
          </a:xfrm>
          <a:prstGeom prst="homePlate">
            <a:avLst>
              <a:gd name="adj" fmla="val 10840"/>
            </a:avLst>
          </a:prstGeom>
          <a:solidFill>
            <a:srgbClr val="1A99D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400691" y="2727036"/>
            <a:ext cx="2649021" cy="2918941"/>
          </a:xfrm>
          <a:prstGeom prst="rect">
            <a:avLst/>
          </a:prstGeom>
        </p:spPr>
        <p:txBody>
          <a:bodyPr wrap="square">
            <a:spAutoFit/>
          </a:bodyPr>
          <a:lstStyle/>
          <a:p>
            <a:pPr marL="171450" indent="-171450">
              <a:lnSpc>
                <a:spcPct val="120000"/>
              </a:lnSpc>
              <a:buFont typeface="Arial"/>
              <a:buChar char="•"/>
              <a:defRPr/>
            </a:pPr>
            <a:r>
              <a:rPr lang="en-GB" sz="1400" b="1" dirty="0">
                <a:solidFill>
                  <a:schemeClr val="bg1"/>
                </a:solidFill>
              </a:rPr>
              <a:t>Proper preparation yields </a:t>
            </a:r>
            <a:r>
              <a:rPr lang="en-GB" sz="1400" b="1" dirty="0" err="1">
                <a:solidFill>
                  <a:schemeClr val="bg1"/>
                </a:solidFill>
              </a:rPr>
              <a:t>favorable</a:t>
            </a:r>
            <a:r>
              <a:rPr lang="en-GB" sz="1400" b="1" dirty="0">
                <a:solidFill>
                  <a:schemeClr val="bg1"/>
                </a:solidFill>
              </a:rPr>
              <a:t> outcomes.</a:t>
            </a:r>
          </a:p>
          <a:p>
            <a:pPr marL="171450" indent="-171450">
              <a:lnSpc>
                <a:spcPct val="120000"/>
              </a:lnSpc>
              <a:buFont typeface="Arial"/>
              <a:buChar char="•"/>
              <a:defRPr/>
            </a:pPr>
            <a:r>
              <a:rPr lang="en-GB" sz="1400" b="1" dirty="0">
                <a:solidFill>
                  <a:schemeClr val="bg1"/>
                </a:solidFill>
              </a:rPr>
              <a:t>A </a:t>
            </a:r>
            <a:r>
              <a:rPr lang="en-GB" sz="1400" b="1" dirty="0" err="1">
                <a:solidFill>
                  <a:schemeClr val="bg1"/>
                </a:solidFill>
              </a:rPr>
              <a:t>favorable</a:t>
            </a:r>
            <a:r>
              <a:rPr lang="en-GB" sz="1400" b="1" dirty="0">
                <a:solidFill>
                  <a:schemeClr val="bg1"/>
                </a:solidFill>
              </a:rPr>
              <a:t> outcome of a MTM meeting is:</a:t>
            </a:r>
          </a:p>
          <a:p>
            <a:pPr marL="628650" lvl="1" indent="-171450">
              <a:lnSpc>
                <a:spcPct val="120000"/>
              </a:lnSpc>
              <a:buFont typeface="Arial"/>
              <a:buChar char="•"/>
              <a:defRPr/>
            </a:pPr>
            <a:r>
              <a:rPr lang="en-GB" sz="1400" b="1" dirty="0">
                <a:solidFill>
                  <a:schemeClr val="bg1"/>
                </a:solidFill>
              </a:rPr>
              <a:t> a follow-up at your Total Store Expo booth, </a:t>
            </a:r>
          </a:p>
          <a:p>
            <a:pPr marL="628650" lvl="1" indent="-171450">
              <a:lnSpc>
                <a:spcPct val="120000"/>
              </a:lnSpc>
              <a:buFont typeface="Arial"/>
              <a:buChar char="•"/>
              <a:defRPr/>
            </a:pPr>
            <a:r>
              <a:rPr lang="en-GB" sz="1400" b="1" dirty="0">
                <a:solidFill>
                  <a:schemeClr val="bg1"/>
                </a:solidFill>
              </a:rPr>
              <a:t>an appointment opportunity at the retailers HQ </a:t>
            </a:r>
          </a:p>
          <a:p>
            <a:pPr marL="628650" lvl="1" indent="-171450">
              <a:lnSpc>
                <a:spcPct val="120000"/>
              </a:lnSpc>
              <a:buFont typeface="Arial"/>
              <a:buChar char="•"/>
              <a:defRPr/>
            </a:pPr>
            <a:r>
              <a:rPr lang="en-GB" sz="1400" b="1" dirty="0">
                <a:solidFill>
                  <a:schemeClr val="bg1"/>
                </a:solidFill>
              </a:rPr>
              <a:t>a request to send more information.  </a:t>
            </a:r>
          </a:p>
        </p:txBody>
      </p:sp>
      <p:sp>
        <p:nvSpPr>
          <p:cNvPr id="14" name="Rectangle 13"/>
          <p:cNvSpPr/>
          <p:nvPr/>
        </p:nvSpPr>
        <p:spPr>
          <a:xfrm>
            <a:off x="3215168" y="2727036"/>
            <a:ext cx="2483565" cy="2401876"/>
          </a:xfrm>
          <a:prstGeom prst="rect">
            <a:avLst/>
          </a:prstGeom>
        </p:spPr>
        <p:txBody>
          <a:bodyPr wrap="square">
            <a:spAutoFit/>
          </a:bodyPr>
          <a:lstStyle/>
          <a:p>
            <a:pPr marL="171450" indent="-171450">
              <a:lnSpc>
                <a:spcPct val="120000"/>
              </a:lnSpc>
              <a:buFont typeface="Arial"/>
              <a:buChar char="•"/>
              <a:defRPr/>
            </a:pPr>
            <a:r>
              <a:rPr lang="en-GB" sz="1400" b="1" dirty="0">
                <a:solidFill>
                  <a:schemeClr val="bg1"/>
                </a:solidFill>
              </a:rPr>
              <a:t>Retailers provided guidance for the preparation of this template.  </a:t>
            </a:r>
          </a:p>
          <a:p>
            <a:pPr marL="171450" indent="-171450">
              <a:lnSpc>
                <a:spcPct val="120000"/>
              </a:lnSpc>
              <a:buFont typeface="Arial"/>
              <a:buChar char="•"/>
              <a:defRPr/>
            </a:pPr>
            <a:r>
              <a:rPr lang="en-GB" sz="1400" b="1" dirty="0">
                <a:solidFill>
                  <a:schemeClr val="bg1"/>
                </a:solidFill>
              </a:rPr>
              <a:t>One of the key takeaways was that many suppliers failed to properly follow-up after their MTM sessions.  </a:t>
            </a:r>
          </a:p>
          <a:p>
            <a:pPr marL="171450" indent="-171450">
              <a:lnSpc>
                <a:spcPct val="120000"/>
              </a:lnSpc>
              <a:buFont typeface="Arial"/>
              <a:buChar char="•"/>
              <a:defRPr/>
            </a:pPr>
            <a:r>
              <a:rPr lang="en-GB" sz="1400" b="1" dirty="0">
                <a:solidFill>
                  <a:schemeClr val="bg1"/>
                </a:solidFill>
              </a:rPr>
              <a:t>Expedient and accurate follow-up is a #1 priority</a:t>
            </a:r>
          </a:p>
        </p:txBody>
      </p:sp>
      <p:sp>
        <p:nvSpPr>
          <p:cNvPr id="16" name="Rectangle 15"/>
          <p:cNvSpPr/>
          <p:nvPr/>
        </p:nvSpPr>
        <p:spPr>
          <a:xfrm>
            <a:off x="5789951" y="2732056"/>
            <a:ext cx="2856607" cy="1643527"/>
          </a:xfrm>
          <a:prstGeom prst="rect">
            <a:avLst/>
          </a:prstGeom>
        </p:spPr>
        <p:txBody>
          <a:bodyPr wrap="square">
            <a:spAutoFit/>
          </a:bodyPr>
          <a:lstStyle/>
          <a:p>
            <a:pPr marL="171450" indent="-171450">
              <a:lnSpc>
                <a:spcPct val="120000"/>
              </a:lnSpc>
              <a:buFont typeface="Arial"/>
              <a:buChar char="•"/>
              <a:defRPr/>
            </a:pPr>
            <a:r>
              <a:rPr lang="en-GB" sz="1400" b="1" dirty="0">
                <a:solidFill>
                  <a:schemeClr val="bg1"/>
                </a:solidFill>
              </a:rPr>
              <a:t>Please make sure to access the NACDS website noted above and review the Products to Market White Paper which provides further information to increase your industry knowledge.</a:t>
            </a:r>
          </a:p>
        </p:txBody>
      </p:sp>
      <p:sp>
        <p:nvSpPr>
          <p:cNvPr id="25" name="Rectangle 24"/>
          <p:cNvSpPr/>
          <p:nvPr/>
        </p:nvSpPr>
        <p:spPr>
          <a:xfrm>
            <a:off x="174811" y="58834"/>
            <a:ext cx="6454589" cy="1077218"/>
          </a:xfrm>
          <a:prstGeom prst="rect">
            <a:avLst/>
          </a:prstGeom>
        </p:spPr>
        <p:txBody>
          <a:bodyPr wrap="square">
            <a:spAutoFit/>
          </a:bodyPr>
          <a:lstStyle/>
          <a:p>
            <a:pPr defTabSz="685800"/>
            <a:r>
              <a:rPr lang="en-GB" sz="3200" dirty="0">
                <a:solidFill>
                  <a:srgbClr val="EC7C61"/>
                </a:solidFill>
                <a:latin typeface="Rockwell" panose="02060603020205020403" pitchFamily="18" charset="0"/>
                <a:ea typeface="MS Mincho" panose="02020609040205080304" pitchFamily="49" charset="-128"/>
                <a:cs typeface="Helvetica Neue"/>
              </a:rPr>
              <a:t>Meet the Market Template Purpose &amp; Comments</a:t>
            </a:r>
          </a:p>
        </p:txBody>
      </p:sp>
      <p:sp>
        <p:nvSpPr>
          <p:cNvPr id="26" name="Pentagon 25"/>
          <p:cNvSpPr/>
          <p:nvPr/>
        </p:nvSpPr>
        <p:spPr>
          <a:xfrm rot="5400000">
            <a:off x="6031198" y="-1484"/>
            <a:ext cx="600075" cy="596329"/>
          </a:xfrm>
          <a:prstGeom prst="homePlate">
            <a:avLst/>
          </a:prstGeom>
          <a:solidFill>
            <a:srgbClr val="1A99D6"/>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prstClr val="white"/>
              </a:solidFill>
              <a:effectLst/>
              <a:uLnTx/>
              <a:uFillTx/>
            </a:endParaRPr>
          </a:p>
        </p:txBody>
      </p:sp>
    </p:spTree>
    <p:extLst>
      <p:ext uri="{BB962C8B-B14F-4D97-AF65-F5344CB8AC3E}">
        <p14:creationId xmlns:p14="http://schemas.microsoft.com/office/powerpoint/2010/main" val="2313991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6" name="TextBox 6"/>
          <p:cNvSpPr txBox="1">
            <a:spLocks noChangeArrowheads="1"/>
          </p:cNvSpPr>
          <p:nvPr/>
        </p:nvSpPr>
        <p:spPr bwMode="auto">
          <a:xfrm>
            <a:off x="152400" y="990600"/>
            <a:ext cx="8839200" cy="6340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fontAlgn="base" hangingPunct="1">
              <a:spcBef>
                <a:spcPct val="0"/>
              </a:spcBef>
              <a:spcAft>
                <a:spcPct val="0"/>
              </a:spcAft>
              <a:buFontTx/>
              <a:buNone/>
            </a:pPr>
            <a:r>
              <a:rPr lang="en-US" altLang="en-US" sz="2800" b="1" dirty="0">
                <a:solidFill>
                  <a:srgbClr val="1A99D6"/>
                </a:solidFill>
              </a:rPr>
              <a:t>Company Overview</a:t>
            </a:r>
          </a:p>
          <a:p>
            <a:pPr algn="just" eaLnBrk="1" fontAlgn="base" hangingPunct="1">
              <a:spcBef>
                <a:spcPct val="0"/>
              </a:spcBef>
              <a:spcAft>
                <a:spcPct val="0"/>
              </a:spcAft>
              <a:buFontTx/>
              <a:buNone/>
            </a:pPr>
            <a:r>
              <a:rPr lang="en-US" altLang="en-US" sz="2000" b="1" dirty="0">
                <a:solidFill>
                  <a:srgbClr val="1A99D6"/>
                </a:solidFill>
              </a:rPr>
              <a:t>Name: </a:t>
            </a:r>
          </a:p>
          <a:p>
            <a:pPr algn="just" eaLnBrk="1" fontAlgn="base" hangingPunct="1">
              <a:spcBef>
                <a:spcPct val="0"/>
              </a:spcBef>
              <a:spcAft>
                <a:spcPct val="0"/>
              </a:spcAft>
              <a:buFontTx/>
              <a:buNone/>
            </a:pPr>
            <a:endParaRPr lang="en-US" altLang="en-US" sz="2000" b="1" dirty="0">
              <a:solidFill>
                <a:srgbClr val="1A99D6"/>
              </a:solidFill>
            </a:endParaRPr>
          </a:p>
          <a:p>
            <a:pPr algn="just" eaLnBrk="1" fontAlgn="base" hangingPunct="1">
              <a:spcBef>
                <a:spcPct val="0"/>
              </a:spcBef>
              <a:spcAft>
                <a:spcPct val="0"/>
              </a:spcAft>
              <a:buFontTx/>
              <a:buNone/>
            </a:pPr>
            <a:r>
              <a:rPr lang="en-US" altLang="en-US" sz="2000" b="1" dirty="0">
                <a:solidFill>
                  <a:srgbClr val="1A99D6"/>
                </a:solidFill>
              </a:rPr>
              <a:t>Website: </a:t>
            </a:r>
          </a:p>
          <a:p>
            <a:pPr algn="just" eaLnBrk="1" fontAlgn="base" hangingPunct="1">
              <a:spcBef>
                <a:spcPct val="0"/>
              </a:spcBef>
              <a:spcAft>
                <a:spcPct val="0"/>
              </a:spcAft>
              <a:buFontTx/>
              <a:buNone/>
            </a:pPr>
            <a:endParaRPr lang="en-US" altLang="en-US" sz="2000" b="1" dirty="0">
              <a:solidFill>
                <a:srgbClr val="1A99D6"/>
              </a:solidFill>
            </a:endParaRPr>
          </a:p>
          <a:p>
            <a:pPr algn="just" eaLnBrk="1" fontAlgn="base" hangingPunct="1">
              <a:spcBef>
                <a:spcPct val="0"/>
              </a:spcBef>
              <a:spcAft>
                <a:spcPct val="0"/>
              </a:spcAft>
              <a:buFontTx/>
              <a:buNone/>
            </a:pPr>
            <a:r>
              <a:rPr lang="en-US" altLang="en-US" sz="2000" b="1" dirty="0">
                <a:solidFill>
                  <a:srgbClr val="1A99D6"/>
                </a:solidFill>
              </a:rPr>
              <a:t>Ownership (Years in business):</a:t>
            </a:r>
          </a:p>
          <a:p>
            <a:pPr algn="just" eaLnBrk="1" fontAlgn="base" hangingPunct="1">
              <a:spcBef>
                <a:spcPct val="0"/>
              </a:spcBef>
              <a:spcAft>
                <a:spcPct val="0"/>
              </a:spcAft>
              <a:buFontTx/>
              <a:buNone/>
            </a:pPr>
            <a:r>
              <a:rPr lang="en-US" altLang="en-US" sz="2000" b="1" dirty="0">
                <a:solidFill>
                  <a:srgbClr val="1A99D6"/>
                </a:solidFill>
              </a:rPr>
              <a:t>Company Description:   </a:t>
            </a:r>
          </a:p>
          <a:p>
            <a:pPr algn="just" eaLnBrk="1" fontAlgn="base" hangingPunct="1">
              <a:spcBef>
                <a:spcPct val="0"/>
              </a:spcBef>
              <a:spcAft>
                <a:spcPct val="0"/>
              </a:spcAft>
              <a:buFontTx/>
              <a:buNone/>
            </a:pPr>
            <a:endParaRPr lang="en-US" altLang="en-US" sz="2000" b="1" dirty="0">
              <a:solidFill>
                <a:srgbClr val="1A99D6"/>
              </a:solidFill>
            </a:endParaRPr>
          </a:p>
          <a:p>
            <a:pPr algn="just" eaLnBrk="1" fontAlgn="base" hangingPunct="1">
              <a:spcBef>
                <a:spcPct val="0"/>
              </a:spcBef>
              <a:spcAft>
                <a:spcPct val="0"/>
              </a:spcAft>
              <a:buFontTx/>
              <a:buNone/>
            </a:pPr>
            <a:r>
              <a:rPr lang="en-US" altLang="en-US" sz="2000" b="1" dirty="0">
                <a:solidFill>
                  <a:srgbClr val="1A99D6"/>
                </a:solidFill>
              </a:rPr>
              <a:t>Annual Revenue: </a:t>
            </a:r>
          </a:p>
          <a:p>
            <a:pPr algn="just" eaLnBrk="1" fontAlgn="base" hangingPunct="1">
              <a:spcBef>
                <a:spcPct val="0"/>
              </a:spcBef>
              <a:spcAft>
                <a:spcPct val="0"/>
              </a:spcAft>
              <a:buFontTx/>
              <a:buNone/>
            </a:pPr>
            <a:endParaRPr lang="en-US" altLang="en-US" sz="2000" b="1" dirty="0">
              <a:solidFill>
                <a:srgbClr val="1A99D6"/>
              </a:solidFill>
            </a:endParaRPr>
          </a:p>
          <a:p>
            <a:pPr algn="just" eaLnBrk="1" fontAlgn="base" hangingPunct="1">
              <a:spcBef>
                <a:spcPct val="0"/>
              </a:spcBef>
              <a:spcAft>
                <a:spcPct val="0"/>
              </a:spcAft>
              <a:buFontTx/>
              <a:buNone/>
            </a:pPr>
            <a:r>
              <a:rPr lang="en-US" altLang="en-US" sz="2000" b="1" dirty="0">
                <a:solidFill>
                  <a:srgbClr val="1A99D6"/>
                </a:solidFill>
              </a:rPr>
              <a:t>On-Line business:</a:t>
            </a:r>
          </a:p>
          <a:p>
            <a:pPr algn="just" eaLnBrk="1" fontAlgn="base" hangingPunct="1">
              <a:spcBef>
                <a:spcPct val="0"/>
              </a:spcBef>
              <a:spcAft>
                <a:spcPct val="0"/>
              </a:spcAft>
              <a:buFontTx/>
              <a:buNone/>
            </a:pPr>
            <a:endParaRPr lang="en-US" altLang="en-US" sz="2000" b="1" dirty="0">
              <a:solidFill>
                <a:srgbClr val="1A99D6"/>
              </a:solidFill>
            </a:endParaRPr>
          </a:p>
          <a:p>
            <a:pPr algn="just" eaLnBrk="1" fontAlgn="base" hangingPunct="1">
              <a:spcBef>
                <a:spcPct val="0"/>
              </a:spcBef>
              <a:spcAft>
                <a:spcPct val="0"/>
              </a:spcAft>
              <a:buFontTx/>
              <a:buNone/>
            </a:pPr>
            <a:r>
              <a:rPr lang="en-US" altLang="en-US" sz="2000" b="1" dirty="0">
                <a:solidFill>
                  <a:srgbClr val="1A99D6"/>
                </a:solidFill>
              </a:rPr>
              <a:t>Key Executives: </a:t>
            </a:r>
          </a:p>
          <a:p>
            <a:pPr algn="just" eaLnBrk="1" fontAlgn="base" hangingPunct="1">
              <a:spcBef>
                <a:spcPct val="0"/>
              </a:spcBef>
              <a:spcAft>
                <a:spcPct val="0"/>
              </a:spcAft>
              <a:buFontTx/>
              <a:buNone/>
            </a:pPr>
            <a:endParaRPr lang="en-US" altLang="en-US" sz="2000" b="1" dirty="0">
              <a:solidFill>
                <a:srgbClr val="1A99D6"/>
              </a:solidFill>
            </a:endParaRPr>
          </a:p>
          <a:p>
            <a:pPr algn="just" eaLnBrk="1" fontAlgn="base" hangingPunct="1">
              <a:spcBef>
                <a:spcPct val="0"/>
              </a:spcBef>
              <a:spcAft>
                <a:spcPct val="0"/>
              </a:spcAft>
              <a:buFontTx/>
              <a:buNone/>
            </a:pPr>
            <a:r>
              <a:rPr lang="en-US" altLang="en-US" sz="2000" b="1" dirty="0">
                <a:solidFill>
                  <a:srgbClr val="1A99D6"/>
                </a:solidFill>
              </a:rPr>
              <a:t>Product Categories: </a:t>
            </a:r>
          </a:p>
          <a:p>
            <a:pPr algn="just" eaLnBrk="1" fontAlgn="base" hangingPunct="1">
              <a:spcBef>
                <a:spcPct val="0"/>
              </a:spcBef>
              <a:spcAft>
                <a:spcPct val="0"/>
              </a:spcAft>
              <a:buFontTx/>
              <a:buNone/>
            </a:pPr>
            <a:endParaRPr lang="en-US" altLang="en-US" sz="2000" b="1" dirty="0">
              <a:solidFill>
                <a:srgbClr val="1A99D6"/>
              </a:solidFill>
            </a:endParaRPr>
          </a:p>
          <a:p>
            <a:pPr algn="just" eaLnBrk="1" fontAlgn="base" hangingPunct="1">
              <a:spcBef>
                <a:spcPct val="0"/>
              </a:spcBef>
              <a:spcAft>
                <a:spcPct val="0"/>
              </a:spcAft>
              <a:buFontTx/>
              <a:buNone/>
            </a:pPr>
            <a:r>
              <a:rPr lang="en-US" altLang="en-US" sz="2000" b="1" dirty="0">
                <a:solidFill>
                  <a:srgbClr val="1A99D6"/>
                </a:solidFill>
              </a:rPr>
              <a:t>Market Position: </a:t>
            </a:r>
          </a:p>
          <a:p>
            <a:pPr algn="just" eaLnBrk="1" fontAlgn="base" hangingPunct="1">
              <a:spcBef>
                <a:spcPct val="0"/>
              </a:spcBef>
              <a:spcAft>
                <a:spcPct val="0"/>
              </a:spcAft>
              <a:buFontTx/>
              <a:buNone/>
            </a:pPr>
            <a:endParaRPr lang="en-US" altLang="en-US" sz="2000" b="1" dirty="0">
              <a:solidFill>
                <a:srgbClr val="1A99D6"/>
              </a:solidFill>
            </a:endParaRPr>
          </a:p>
          <a:p>
            <a:pPr algn="just" eaLnBrk="1" fontAlgn="base" hangingPunct="1">
              <a:spcBef>
                <a:spcPct val="0"/>
              </a:spcBef>
              <a:spcAft>
                <a:spcPct val="0"/>
              </a:spcAft>
              <a:buFontTx/>
              <a:buNone/>
            </a:pPr>
            <a:r>
              <a:rPr lang="en-US" altLang="en-US" sz="2000" b="1" dirty="0">
                <a:solidFill>
                  <a:srgbClr val="1A99D6"/>
                </a:solidFill>
              </a:rPr>
              <a:t>Social Media:</a:t>
            </a:r>
          </a:p>
          <a:p>
            <a:pPr eaLnBrk="1" fontAlgn="base" hangingPunct="1">
              <a:spcBef>
                <a:spcPct val="0"/>
              </a:spcBef>
              <a:spcAft>
                <a:spcPct val="0"/>
              </a:spcAft>
              <a:buFontTx/>
              <a:buNone/>
            </a:pPr>
            <a:endParaRPr lang="en-US" altLang="en-US" sz="1800" dirty="0">
              <a:solidFill>
                <a:prstClr val="black"/>
              </a:solidFill>
            </a:endParaRPr>
          </a:p>
        </p:txBody>
      </p:sp>
      <p:sp>
        <p:nvSpPr>
          <p:cNvPr id="6" name="Rectangle 5"/>
          <p:cNvSpPr/>
          <p:nvPr/>
        </p:nvSpPr>
        <p:spPr>
          <a:xfrm>
            <a:off x="174811" y="58834"/>
            <a:ext cx="7286353" cy="553998"/>
          </a:xfrm>
          <a:prstGeom prst="rect">
            <a:avLst/>
          </a:prstGeom>
        </p:spPr>
        <p:txBody>
          <a:bodyPr wrap="square">
            <a:spAutoFit/>
          </a:bodyPr>
          <a:lstStyle/>
          <a:p>
            <a:pPr defTabSz="685800"/>
            <a:r>
              <a:rPr lang="en-GB" sz="3000" dirty="0">
                <a:solidFill>
                  <a:srgbClr val="6887EA"/>
                </a:solidFill>
                <a:latin typeface="Rockwell" panose="02060603020205020403" pitchFamily="18" charset="0"/>
                <a:ea typeface="MS Mincho" panose="02020609040205080304" pitchFamily="49" charset="-128"/>
                <a:cs typeface="Helvetica Neue"/>
              </a:rPr>
              <a:t>Meet the Market Template</a:t>
            </a:r>
          </a:p>
        </p:txBody>
      </p:sp>
      <p:sp>
        <p:nvSpPr>
          <p:cNvPr id="7" name="Pentagon 6"/>
          <p:cNvSpPr/>
          <p:nvPr/>
        </p:nvSpPr>
        <p:spPr>
          <a:xfrm rot="5400000">
            <a:off x="7161126" y="1873"/>
            <a:ext cx="600075" cy="596329"/>
          </a:xfrm>
          <a:prstGeom prst="homePlate">
            <a:avLst/>
          </a:prstGeom>
          <a:solidFill>
            <a:srgbClr val="1A99D6"/>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prstClr val="white"/>
              </a:solidFill>
              <a:effectLst/>
              <a:uLnTx/>
              <a:uFillTx/>
            </a:endParaRPr>
          </a:p>
        </p:txBody>
      </p:sp>
    </p:spTree>
    <p:extLst>
      <p:ext uri="{BB962C8B-B14F-4D97-AF65-F5344CB8AC3E}">
        <p14:creationId xmlns:p14="http://schemas.microsoft.com/office/powerpoint/2010/main" val="2260646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40" name="TextBox 6"/>
          <p:cNvSpPr txBox="1">
            <a:spLocks noChangeArrowheads="1"/>
          </p:cNvSpPr>
          <p:nvPr/>
        </p:nvSpPr>
        <p:spPr bwMode="auto">
          <a:xfrm>
            <a:off x="152400" y="990604"/>
            <a:ext cx="8839200" cy="4739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fontAlgn="base" hangingPunct="1">
              <a:spcBef>
                <a:spcPct val="0"/>
              </a:spcBef>
              <a:spcAft>
                <a:spcPct val="0"/>
              </a:spcAft>
              <a:buFontTx/>
              <a:buNone/>
            </a:pPr>
            <a:r>
              <a:rPr lang="en-US" altLang="en-US" sz="2800" b="1" dirty="0">
                <a:solidFill>
                  <a:srgbClr val="1A99D6"/>
                </a:solidFill>
              </a:rPr>
              <a:t>Company Overview</a:t>
            </a:r>
          </a:p>
          <a:p>
            <a:pPr eaLnBrk="1" fontAlgn="base" hangingPunct="1">
              <a:spcBef>
                <a:spcPct val="0"/>
              </a:spcBef>
              <a:spcAft>
                <a:spcPct val="0"/>
              </a:spcAft>
              <a:buFontTx/>
              <a:buNone/>
            </a:pPr>
            <a:endParaRPr lang="en-US" altLang="en-US" sz="1800" dirty="0">
              <a:solidFill>
                <a:prstClr val="black"/>
              </a:solidFill>
            </a:endParaRPr>
          </a:p>
          <a:p>
            <a:pPr eaLnBrk="1" fontAlgn="base" hangingPunct="1">
              <a:spcBef>
                <a:spcPct val="0"/>
              </a:spcBef>
              <a:spcAft>
                <a:spcPct val="0"/>
              </a:spcAft>
              <a:buFontTx/>
              <a:buNone/>
            </a:pPr>
            <a:r>
              <a:rPr lang="en-US" altLang="en-US" sz="2000" b="1" dirty="0">
                <a:solidFill>
                  <a:srgbClr val="1A99D6"/>
                </a:solidFill>
              </a:rPr>
              <a:t>Name:</a:t>
            </a:r>
            <a:r>
              <a:rPr lang="en-US" altLang="en-US" sz="1800" dirty="0">
                <a:solidFill>
                  <a:prstClr val="black"/>
                </a:solidFill>
              </a:rPr>
              <a:t>		      ABC Consumer Products</a:t>
            </a:r>
          </a:p>
          <a:p>
            <a:pPr eaLnBrk="1" fontAlgn="base" hangingPunct="1">
              <a:spcBef>
                <a:spcPct val="0"/>
              </a:spcBef>
              <a:spcAft>
                <a:spcPct val="0"/>
              </a:spcAft>
              <a:buFontTx/>
              <a:buNone/>
            </a:pPr>
            <a:r>
              <a:rPr lang="en-US" altLang="en-US" sz="2000" b="1" dirty="0">
                <a:solidFill>
                  <a:srgbClr val="1A99D6"/>
                </a:solidFill>
              </a:rPr>
              <a:t>Website:  </a:t>
            </a:r>
            <a:r>
              <a:rPr lang="en-US" altLang="en-US" sz="1800" dirty="0">
                <a:solidFill>
                  <a:prstClr val="black"/>
                </a:solidFill>
              </a:rPr>
              <a:t>	      www.abccp.com</a:t>
            </a:r>
          </a:p>
          <a:p>
            <a:pPr eaLnBrk="1" fontAlgn="base" hangingPunct="1">
              <a:spcBef>
                <a:spcPct val="0"/>
              </a:spcBef>
              <a:spcAft>
                <a:spcPct val="0"/>
              </a:spcAft>
              <a:buFontTx/>
              <a:buNone/>
            </a:pPr>
            <a:r>
              <a:rPr lang="en-US" altLang="en-US" sz="2000" b="1" dirty="0">
                <a:solidFill>
                  <a:srgbClr val="1A99D6"/>
                </a:solidFill>
              </a:rPr>
              <a:t>Ownership (Years in Business):	</a:t>
            </a:r>
            <a:r>
              <a:rPr lang="en-US" altLang="en-US" sz="1800" dirty="0">
                <a:solidFill>
                  <a:prstClr val="black"/>
                </a:solidFill>
              </a:rPr>
              <a:t>Privately held (founded in 2020)</a:t>
            </a:r>
          </a:p>
          <a:p>
            <a:pPr eaLnBrk="1" fontAlgn="base" hangingPunct="1">
              <a:spcBef>
                <a:spcPct val="0"/>
              </a:spcBef>
              <a:spcAft>
                <a:spcPct val="0"/>
              </a:spcAft>
              <a:buNone/>
            </a:pPr>
            <a:r>
              <a:rPr lang="en-US" altLang="en-US" sz="2000" b="1" dirty="0">
                <a:solidFill>
                  <a:srgbClr val="1A99D6"/>
                </a:solidFill>
              </a:rPr>
              <a:t>Company Description:  </a:t>
            </a:r>
            <a:r>
              <a:rPr lang="en-US" altLang="en-US" sz="2000" dirty="0">
                <a:solidFill>
                  <a:prstClr val="black"/>
                </a:solidFill>
              </a:rPr>
              <a:t>Manufacturer and marketer of upscale Bath &amp; Body 				products and luxury toiletries.  Can also manufacture 			store brand B&amp;B items.</a:t>
            </a:r>
          </a:p>
          <a:p>
            <a:pPr eaLnBrk="1" fontAlgn="base" hangingPunct="1">
              <a:spcBef>
                <a:spcPct val="0"/>
              </a:spcBef>
              <a:spcAft>
                <a:spcPct val="0"/>
              </a:spcAft>
              <a:buFontTx/>
              <a:buNone/>
            </a:pPr>
            <a:r>
              <a:rPr lang="en-US" altLang="en-US" sz="2000" b="1" dirty="0">
                <a:solidFill>
                  <a:srgbClr val="1A99D6"/>
                </a:solidFill>
              </a:rPr>
              <a:t>Annual Revenue:</a:t>
            </a:r>
            <a:r>
              <a:rPr lang="en-US" altLang="en-US" sz="1800" b="1" dirty="0">
                <a:solidFill>
                  <a:prstClr val="black"/>
                </a:solidFill>
              </a:rPr>
              <a:t>	</a:t>
            </a:r>
            <a:r>
              <a:rPr lang="en-US" altLang="en-US" sz="1800" dirty="0">
                <a:solidFill>
                  <a:prstClr val="black"/>
                </a:solidFill>
              </a:rPr>
              <a:t>       N/A</a:t>
            </a:r>
          </a:p>
          <a:p>
            <a:pPr eaLnBrk="1" fontAlgn="base" hangingPunct="1">
              <a:spcBef>
                <a:spcPct val="0"/>
              </a:spcBef>
              <a:spcAft>
                <a:spcPct val="0"/>
              </a:spcAft>
              <a:buFontTx/>
              <a:buNone/>
            </a:pPr>
            <a:r>
              <a:rPr lang="en-US" altLang="en-US" sz="2000" b="1" dirty="0">
                <a:solidFill>
                  <a:srgbClr val="00B0F0"/>
                </a:solidFill>
              </a:rPr>
              <a:t>On-line business:</a:t>
            </a:r>
            <a:r>
              <a:rPr lang="en-US" altLang="en-US" sz="1800" dirty="0">
                <a:solidFill>
                  <a:prstClr val="black"/>
                </a:solidFill>
              </a:rPr>
              <a:t>		Began with D-T-C to build targeted consumer profile</a:t>
            </a:r>
          </a:p>
          <a:p>
            <a:pPr eaLnBrk="1" fontAlgn="base" hangingPunct="1">
              <a:spcBef>
                <a:spcPct val="0"/>
              </a:spcBef>
              <a:spcAft>
                <a:spcPct val="0"/>
              </a:spcAft>
              <a:buFontTx/>
              <a:buNone/>
            </a:pPr>
            <a:r>
              <a:rPr lang="en-US" altLang="en-US" sz="2000" b="1" dirty="0">
                <a:solidFill>
                  <a:srgbClr val="1A99D6"/>
                </a:solidFill>
              </a:rPr>
              <a:t>Key Executives:</a:t>
            </a:r>
            <a:r>
              <a:rPr lang="en-US" altLang="en-US" sz="1800" dirty="0">
                <a:solidFill>
                  <a:prstClr val="black"/>
                </a:solidFill>
              </a:rPr>
              <a:t>	       Bill Singer, CEO (</a:t>
            </a:r>
            <a:r>
              <a:rPr lang="en-US" altLang="en-US" sz="1800" dirty="0">
                <a:solidFill>
                  <a:prstClr val="black"/>
                </a:solidFill>
                <a:hlinkClick r:id="rId3"/>
              </a:rPr>
              <a:t>billsinger@abccp.com</a:t>
            </a:r>
            <a:r>
              <a:rPr lang="en-US" altLang="en-US" sz="1800" dirty="0">
                <a:solidFill>
                  <a:prstClr val="black"/>
                </a:solidFill>
              </a:rPr>
              <a:t>)  Mary Williams, VP Sales</a:t>
            </a:r>
          </a:p>
          <a:p>
            <a:pPr eaLnBrk="1" fontAlgn="base" hangingPunct="1">
              <a:spcBef>
                <a:spcPct val="0"/>
              </a:spcBef>
              <a:spcAft>
                <a:spcPct val="0"/>
              </a:spcAft>
              <a:buFontTx/>
              <a:buNone/>
            </a:pPr>
            <a:r>
              <a:rPr lang="en-US" altLang="en-US" sz="1800" dirty="0">
                <a:solidFill>
                  <a:prstClr val="black"/>
                </a:solidFill>
              </a:rPr>
              <a:t>		       (</a:t>
            </a:r>
            <a:r>
              <a:rPr lang="en-US" altLang="en-US" sz="1800" dirty="0">
                <a:solidFill>
                  <a:prstClr val="black"/>
                </a:solidFill>
                <a:hlinkClick r:id="rId4"/>
              </a:rPr>
              <a:t>marywilliams@abccp.com</a:t>
            </a:r>
            <a:r>
              <a:rPr lang="en-US" altLang="en-US" sz="1800" dirty="0">
                <a:solidFill>
                  <a:prstClr val="black"/>
                </a:solidFill>
              </a:rPr>
              <a:t>)  </a:t>
            </a:r>
          </a:p>
          <a:p>
            <a:pPr eaLnBrk="1" fontAlgn="base" hangingPunct="1">
              <a:spcBef>
                <a:spcPct val="0"/>
              </a:spcBef>
              <a:spcAft>
                <a:spcPct val="0"/>
              </a:spcAft>
              <a:buFontTx/>
              <a:buNone/>
            </a:pPr>
            <a:r>
              <a:rPr lang="en-US" altLang="en-US" sz="2000" b="1" dirty="0">
                <a:solidFill>
                  <a:srgbClr val="1A99D6"/>
                </a:solidFill>
              </a:rPr>
              <a:t>Product Categories:       </a:t>
            </a:r>
            <a:r>
              <a:rPr lang="en-US" altLang="en-US" sz="1800" dirty="0">
                <a:solidFill>
                  <a:prstClr val="black"/>
                </a:solidFill>
              </a:rPr>
              <a:t>Bath, Lotions, Fragrances, Bar soaps</a:t>
            </a:r>
          </a:p>
          <a:p>
            <a:pPr eaLnBrk="1" fontAlgn="base" hangingPunct="1">
              <a:spcBef>
                <a:spcPct val="0"/>
              </a:spcBef>
              <a:spcAft>
                <a:spcPct val="0"/>
              </a:spcAft>
              <a:buFontTx/>
              <a:buNone/>
            </a:pPr>
            <a:r>
              <a:rPr lang="en-US" altLang="en-US" sz="2000" b="1" dirty="0">
                <a:solidFill>
                  <a:srgbClr val="1A99D6"/>
                </a:solidFill>
              </a:rPr>
              <a:t>Market Position:             </a:t>
            </a:r>
            <a:r>
              <a:rPr lang="en-US" altLang="en-US" sz="1800" dirty="0">
                <a:solidFill>
                  <a:prstClr val="black"/>
                </a:solidFill>
              </a:rPr>
              <a:t>In-line Bath &amp; Body, Lotion, Bath &amp; Bar Soap section</a:t>
            </a:r>
          </a:p>
          <a:p>
            <a:pPr eaLnBrk="1" fontAlgn="base" hangingPunct="1">
              <a:spcBef>
                <a:spcPct val="0"/>
              </a:spcBef>
              <a:spcAft>
                <a:spcPct val="0"/>
              </a:spcAft>
              <a:buFontTx/>
              <a:buNone/>
            </a:pPr>
            <a:r>
              <a:rPr lang="en-US" altLang="en-US" sz="2000" b="1" dirty="0">
                <a:solidFill>
                  <a:srgbClr val="1A99D6"/>
                </a:solidFill>
              </a:rPr>
              <a:t>Social Media:</a:t>
            </a:r>
            <a:r>
              <a:rPr lang="en-US" altLang="en-US" sz="1800" dirty="0">
                <a:solidFill>
                  <a:prstClr val="black"/>
                </a:solidFill>
              </a:rPr>
              <a:t>		Employ multiple TikTok Influencers, testing Retail Media</a:t>
            </a:r>
          </a:p>
        </p:txBody>
      </p:sp>
      <p:sp>
        <p:nvSpPr>
          <p:cNvPr id="6" name="Rectangle 5"/>
          <p:cNvSpPr/>
          <p:nvPr/>
        </p:nvSpPr>
        <p:spPr>
          <a:xfrm>
            <a:off x="174811" y="58834"/>
            <a:ext cx="7286353" cy="553998"/>
          </a:xfrm>
          <a:prstGeom prst="rect">
            <a:avLst/>
          </a:prstGeom>
        </p:spPr>
        <p:txBody>
          <a:bodyPr wrap="square">
            <a:spAutoFit/>
          </a:bodyPr>
          <a:lstStyle/>
          <a:p>
            <a:pPr defTabSz="685800"/>
            <a:r>
              <a:rPr lang="en-GB" sz="3000" dirty="0">
                <a:solidFill>
                  <a:srgbClr val="3BCEBD"/>
                </a:solidFill>
                <a:latin typeface="Rockwell" panose="02060603020205020403" pitchFamily="18" charset="0"/>
                <a:ea typeface="MS Mincho" panose="02020609040205080304" pitchFamily="49" charset="-128"/>
                <a:cs typeface="Helvetica Neue"/>
              </a:rPr>
              <a:t>Meet the Market Template</a:t>
            </a:r>
          </a:p>
        </p:txBody>
      </p:sp>
      <p:sp>
        <p:nvSpPr>
          <p:cNvPr id="7" name="Pentagon 6"/>
          <p:cNvSpPr/>
          <p:nvPr/>
        </p:nvSpPr>
        <p:spPr>
          <a:xfrm rot="5400000">
            <a:off x="7161126" y="60707"/>
            <a:ext cx="600075" cy="596329"/>
          </a:xfrm>
          <a:prstGeom prst="homePlate">
            <a:avLst/>
          </a:prstGeom>
          <a:solidFill>
            <a:srgbClr val="1A99D6"/>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prstClr val="white"/>
              </a:solidFill>
              <a:effectLst/>
              <a:uLnTx/>
              <a:uFillTx/>
            </a:endParaRPr>
          </a:p>
        </p:txBody>
      </p:sp>
    </p:spTree>
    <p:extLst>
      <p:ext uri="{BB962C8B-B14F-4D97-AF65-F5344CB8AC3E}">
        <p14:creationId xmlns:p14="http://schemas.microsoft.com/office/powerpoint/2010/main" val="1907206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4" name="TextBox 6"/>
          <p:cNvSpPr txBox="1">
            <a:spLocks noChangeArrowheads="1"/>
          </p:cNvSpPr>
          <p:nvPr/>
        </p:nvSpPr>
        <p:spPr bwMode="auto">
          <a:xfrm>
            <a:off x="152400" y="1084732"/>
            <a:ext cx="8839200"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fontAlgn="base" hangingPunct="1">
              <a:spcBef>
                <a:spcPct val="0"/>
              </a:spcBef>
              <a:spcAft>
                <a:spcPct val="0"/>
              </a:spcAft>
              <a:buFontTx/>
              <a:buNone/>
            </a:pPr>
            <a:r>
              <a:rPr lang="en-US" altLang="en-US" sz="2800" b="1" dirty="0">
                <a:solidFill>
                  <a:srgbClr val="1A99D6"/>
                </a:solidFill>
              </a:rPr>
              <a:t>Product</a:t>
            </a:r>
            <a:r>
              <a:rPr lang="en-US" altLang="en-US" sz="2000" dirty="0">
                <a:solidFill>
                  <a:prstClr val="black"/>
                </a:solidFill>
              </a:rPr>
              <a:t> </a:t>
            </a:r>
            <a:r>
              <a:rPr lang="en-US" altLang="en-US" sz="2800" b="1" dirty="0">
                <a:solidFill>
                  <a:srgbClr val="1A99D6"/>
                </a:solidFill>
              </a:rPr>
              <a:t>Information</a:t>
            </a:r>
          </a:p>
          <a:p>
            <a:pPr eaLnBrk="1" fontAlgn="base" hangingPunct="1">
              <a:spcBef>
                <a:spcPct val="0"/>
              </a:spcBef>
              <a:spcAft>
                <a:spcPct val="0"/>
              </a:spcAft>
              <a:buFontTx/>
              <a:buNone/>
            </a:pPr>
            <a:endParaRPr lang="en-US" altLang="en-US" sz="1800" dirty="0">
              <a:solidFill>
                <a:prstClr val="black"/>
              </a:solidFill>
            </a:endParaRPr>
          </a:p>
          <a:p>
            <a:pPr eaLnBrk="1" fontAlgn="base" hangingPunct="1">
              <a:spcBef>
                <a:spcPct val="0"/>
              </a:spcBef>
              <a:spcAft>
                <a:spcPct val="0"/>
              </a:spcAft>
              <a:buFontTx/>
              <a:buNone/>
            </a:pPr>
            <a:r>
              <a:rPr lang="en-US" altLang="en-US" sz="2000" b="1" dirty="0">
                <a:solidFill>
                  <a:srgbClr val="1A99D6"/>
                </a:solidFill>
              </a:rPr>
              <a:t>Product Description:</a:t>
            </a:r>
          </a:p>
          <a:p>
            <a:pPr eaLnBrk="1" fontAlgn="base" hangingPunct="1">
              <a:spcBef>
                <a:spcPct val="0"/>
              </a:spcBef>
              <a:spcAft>
                <a:spcPct val="0"/>
              </a:spcAft>
              <a:buFontTx/>
              <a:buNone/>
            </a:pPr>
            <a:endParaRPr lang="en-US" altLang="en-US" sz="1800" dirty="0">
              <a:solidFill>
                <a:prstClr val="black"/>
              </a:solidFill>
            </a:endParaRPr>
          </a:p>
          <a:p>
            <a:pPr eaLnBrk="1" fontAlgn="base" hangingPunct="1">
              <a:spcBef>
                <a:spcPct val="0"/>
              </a:spcBef>
              <a:spcAft>
                <a:spcPct val="0"/>
              </a:spcAft>
              <a:buFontTx/>
              <a:buNone/>
            </a:pPr>
            <a:r>
              <a:rPr lang="en-US" altLang="en-US" sz="2000" b="1" dirty="0">
                <a:solidFill>
                  <a:schemeClr val="tx2">
                    <a:lumMod val="60000"/>
                    <a:lumOff val="40000"/>
                  </a:schemeClr>
                </a:solidFill>
              </a:rPr>
              <a:t>Product Distribution:</a:t>
            </a:r>
          </a:p>
          <a:p>
            <a:pPr eaLnBrk="1" fontAlgn="base" hangingPunct="1">
              <a:spcBef>
                <a:spcPct val="0"/>
              </a:spcBef>
              <a:spcAft>
                <a:spcPct val="0"/>
              </a:spcAft>
              <a:buFontTx/>
              <a:buNone/>
            </a:pPr>
            <a:endParaRPr lang="en-US" altLang="en-US" sz="1800" dirty="0">
              <a:solidFill>
                <a:prstClr val="black"/>
              </a:solidFill>
            </a:endParaRPr>
          </a:p>
          <a:p>
            <a:pPr eaLnBrk="1" fontAlgn="base" hangingPunct="1">
              <a:spcBef>
                <a:spcPct val="0"/>
              </a:spcBef>
              <a:spcAft>
                <a:spcPct val="0"/>
              </a:spcAft>
              <a:buFontTx/>
              <a:buNone/>
            </a:pPr>
            <a:r>
              <a:rPr lang="en-US" altLang="en-US" sz="2000" b="1" dirty="0">
                <a:solidFill>
                  <a:srgbClr val="1A99D6"/>
                </a:solidFill>
              </a:rPr>
              <a:t>Category Placement:</a:t>
            </a:r>
          </a:p>
          <a:p>
            <a:pPr eaLnBrk="1" fontAlgn="base" hangingPunct="1">
              <a:spcBef>
                <a:spcPct val="0"/>
              </a:spcBef>
              <a:spcAft>
                <a:spcPct val="0"/>
              </a:spcAft>
              <a:buFontTx/>
              <a:buNone/>
            </a:pPr>
            <a:endParaRPr lang="en-US" altLang="en-US" sz="1800" dirty="0">
              <a:solidFill>
                <a:prstClr val="black"/>
              </a:solidFill>
            </a:endParaRPr>
          </a:p>
          <a:p>
            <a:pPr eaLnBrk="1" fontAlgn="base" hangingPunct="1">
              <a:spcBef>
                <a:spcPct val="0"/>
              </a:spcBef>
              <a:spcAft>
                <a:spcPct val="0"/>
              </a:spcAft>
              <a:buFontTx/>
              <a:buNone/>
            </a:pPr>
            <a:endParaRPr lang="en-US" altLang="en-US" sz="1800" dirty="0">
              <a:solidFill>
                <a:prstClr val="black"/>
              </a:solidFill>
            </a:endParaRPr>
          </a:p>
          <a:p>
            <a:pPr eaLnBrk="1" fontAlgn="base" hangingPunct="1">
              <a:spcBef>
                <a:spcPct val="0"/>
              </a:spcBef>
              <a:spcAft>
                <a:spcPct val="0"/>
              </a:spcAft>
              <a:buFontTx/>
              <a:buNone/>
            </a:pPr>
            <a:r>
              <a:rPr lang="en-US" altLang="en-US" sz="2000" b="1" dirty="0">
                <a:solidFill>
                  <a:srgbClr val="1A99D6"/>
                </a:solidFill>
              </a:rPr>
              <a:t>Product Attributes &amp; Points of Difference:</a:t>
            </a:r>
          </a:p>
          <a:p>
            <a:pPr eaLnBrk="1" fontAlgn="base" hangingPunct="1">
              <a:spcBef>
                <a:spcPct val="0"/>
              </a:spcBef>
              <a:spcAft>
                <a:spcPct val="0"/>
              </a:spcAft>
              <a:buFontTx/>
              <a:buNone/>
            </a:pPr>
            <a:endParaRPr lang="en-US" altLang="en-US" sz="1800" dirty="0">
              <a:solidFill>
                <a:prstClr val="black"/>
              </a:solidFill>
            </a:endParaRPr>
          </a:p>
          <a:p>
            <a:pPr eaLnBrk="1" fontAlgn="base" hangingPunct="1">
              <a:spcBef>
                <a:spcPct val="0"/>
              </a:spcBef>
              <a:spcAft>
                <a:spcPct val="0"/>
              </a:spcAft>
              <a:buFontTx/>
              <a:buNone/>
            </a:pPr>
            <a:endParaRPr lang="en-US" altLang="en-US" sz="1800" dirty="0">
              <a:solidFill>
                <a:prstClr val="black"/>
              </a:solidFill>
            </a:endParaRPr>
          </a:p>
          <a:p>
            <a:pPr eaLnBrk="1" fontAlgn="base" hangingPunct="1">
              <a:spcBef>
                <a:spcPct val="0"/>
              </a:spcBef>
              <a:spcAft>
                <a:spcPct val="0"/>
              </a:spcAft>
              <a:buFontTx/>
              <a:buNone/>
            </a:pPr>
            <a:r>
              <a:rPr lang="en-US" altLang="en-US" sz="2000" b="1" dirty="0">
                <a:solidFill>
                  <a:srgbClr val="1A99D6"/>
                </a:solidFill>
              </a:rPr>
              <a:t>List of SKU’s:</a:t>
            </a:r>
          </a:p>
          <a:p>
            <a:pPr eaLnBrk="1" fontAlgn="base" hangingPunct="1">
              <a:spcBef>
                <a:spcPct val="0"/>
              </a:spcBef>
              <a:spcAft>
                <a:spcPct val="0"/>
              </a:spcAft>
              <a:buFontTx/>
              <a:buNone/>
            </a:pPr>
            <a:endParaRPr lang="en-US" altLang="en-US" sz="1800" dirty="0">
              <a:solidFill>
                <a:prstClr val="black"/>
              </a:solidFill>
            </a:endParaRPr>
          </a:p>
          <a:p>
            <a:pPr eaLnBrk="1" fontAlgn="base" hangingPunct="1">
              <a:spcBef>
                <a:spcPct val="0"/>
              </a:spcBef>
              <a:spcAft>
                <a:spcPct val="0"/>
              </a:spcAft>
              <a:buFontTx/>
              <a:buNone/>
            </a:pPr>
            <a:endParaRPr lang="en-US" altLang="en-US" sz="1800" dirty="0">
              <a:solidFill>
                <a:prstClr val="black"/>
              </a:solidFill>
            </a:endParaRPr>
          </a:p>
          <a:p>
            <a:pPr eaLnBrk="1" fontAlgn="base" hangingPunct="1">
              <a:spcBef>
                <a:spcPct val="0"/>
              </a:spcBef>
              <a:spcAft>
                <a:spcPct val="0"/>
              </a:spcAft>
              <a:buFontTx/>
              <a:buNone/>
            </a:pPr>
            <a:endParaRPr lang="en-US" altLang="en-US" sz="1800" dirty="0">
              <a:solidFill>
                <a:prstClr val="black"/>
              </a:solidFill>
            </a:endParaRPr>
          </a:p>
          <a:p>
            <a:pPr eaLnBrk="1" fontAlgn="base" hangingPunct="1">
              <a:spcBef>
                <a:spcPct val="0"/>
              </a:spcBef>
              <a:spcAft>
                <a:spcPct val="0"/>
              </a:spcAft>
              <a:buFontTx/>
              <a:buNone/>
            </a:pPr>
            <a:r>
              <a:rPr lang="en-US" altLang="en-US" sz="2000" b="1" dirty="0">
                <a:solidFill>
                  <a:srgbClr val="1A99D6"/>
                </a:solidFill>
              </a:rPr>
              <a:t>Expected sales per door, per week:</a:t>
            </a:r>
          </a:p>
          <a:p>
            <a:pPr eaLnBrk="1" fontAlgn="base" hangingPunct="1">
              <a:spcBef>
                <a:spcPct val="0"/>
              </a:spcBef>
              <a:spcAft>
                <a:spcPct val="0"/>
              </a:spcAft>
              <a:buFontTx/>
              <a:buNone/>
            </a:pPr>
            <a:endParaRPr lang="en-US" altLang="en-US" sz="1800" dirty="0">
              <a:solidFill>
                <a:prstClr val="black"/>
              </a:solidFill>
            </a:endParaRPr>
          </a:p>
          <a:p>
            <a:pPr eaLnBrk="1" fontAlgn="base" hangingPunct="1">
              <a:spcBef>
                <a:spcPct val="0"/>
              </a:spcBef>
              <a:spcAft>
                <a:spcPct val="0"/>
              </a:spcAft>
              <a:buFontTx/>
              <a:buNone/>
            </a:pPr>
            <a:endParaRPr lang="en-US" altLang="en-US" sz="1800" dirty="0">
              <a:solidFill>
                <a:prstClr val="black"/>
              </a:solidFill>
            </a:endParaRPr>
          </a:p>
        </p:txBody>
      </p:sp>
      <p:sp>
        <p:nvSpPr>
          <p:cNvPr id="6" name="Rectangle 5"/>
          <p:cNvSpPr/>
          <p:nvPr/>
        </p:nvSpPr>
        <p:spPr>
          <a:xfrm>
            <a:off x="174811" y="58834"/>
            <a:ext cx="7286353" cy="553998"/>
          </a:xfrm>
          <a:prstGeom prst="rect">
            <a:avLst/>
          </a:prstGeom>
        </p:spPr>
        <p:txBody>
          <a:bodyPr wrap="square">
            <a:spAutoFit/>
          </a:bodyPr>
          <a:lstStyle/>
          <a:p>
            <a:pPr defTabSz="685800"/>
            <a:r>
              <a:rPr lang="en-GB" sz="3000" dirty="0">
                <a:solidFill>
                  <a:srgbClr val="041649"/>
                </a:solidFill>
                <a:latin typeface="Rockwell" panose="02060603020205020403" pitchFamily="18" charset="0"/>
                <a:ea typeface="MS Mincho" panose="02020609040205080304" pitchFamily="49" charset="-128"/>
                <a:cs typeface="Helvetica Neue"/>
              </a:rPr>
              <a:t>Meet the Market Template</a:t>
            </a:r>
          </a:p>
        </p:txBody>
      </p:sp>
      <p:sp>
        <p:nvSpPr>
          <p:cNvPr id="7" name="Pentagon 6"/>
          <p:cNvSpPr/>
          <p:nvPr/>
        </p:nvSpPr>
        <p:spPr>
          <a:xfrm rot="5400000">
            <a:off x="7224718" y="50472"/>
            <a:ext cx="600075" cy="596329"/>
          </a:xfrm>
          <a:prstGeom prst="homePlate">
            <a:avLst/>
          </a:prstGeom>
          <a:solidFill>
            <a:srgbClr val="1A99D6"/>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prstClr val="white"/>
              </a:solidFill>
              <a:effectLst/>
              <a:uLnTx/>
              <a:uFillTx/>
            </a:endParaRPr>
          </a:p>
        </p:txBody>
      </p:sp>
    </p:spTree>
    <p:extLst>
      <p:ext uri="{BB962C8B-B14F-4D97-AF65-F5344CB8AC3E}">
        <p14:creationId xmlns:p14="http://schemas.microsoft.com/office/powerpoint/2010/main" val="3980711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8" name="TextBox 6"/>
          <p:cNvSpPr txBox="1">
            <a:spLocks noChangeArrowheads="1"/>
          </p:cNvSpPr>
          <p:nvPr/>
        </p:nvSpPr>
        <p:spPr bwMode="auto">
          <a:xfrm>
            <a:off x="152400" y="681322"/>
            <a:ext cx="8839200" cy="6647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fontAlgn="base" hangingPunct="1">
              <a:spcBef>
                <a:spcPct val="0"/>
              </a:spcBef>
              <a:spcAft>
                <a:spcPct val="0"/>
              </a:spcAft>
              <a:buFontTx/>
              <a:buNone/>
            </a:pPr>
            <a:r>
              <a:rPr lang="en-US" altLang="en-US" sz="2800" b="1" dirty="0">
                <a:solidFill>
                  <a:srgbClr val="1A99D6"/>
                </a:solidFill>
              </a:rPr>
              <a:t>Product Information</a:t>
            </a:r>
          </a:p>
          <a:p>
            <a:pPr eaLnBrk="1" fontAlgn="base" hangingPunct="1">
              <a:spcBef>
                <a:spcPct val="0"/>
              </a:spcBef>
              <a:spcAft>
                <a:spcPct val="0"/>
              </a:spcAft>
              <a:buFontTx/>
              <a:buNone/>
            </a:pPr>
            <a:endParaRPr lang="en-US" altLang="en-US" sz="1800" dirty="0">
              <a:solidFill>
                <a:prstClr val="black"/>
              </a:solidFill>
            </a:endParaRPr>
          </a:p>
          <a:p>
            <a:pPr eaLnBrk="1" fontAlgn="base" hangingPunct="1">
              <a:spcBef>
                <a:spcPct val="0"/>
              </a:spcBef>
              <a:spcAft>
                <a:spcPct val="0"/>
              </a:spcAft>
              <a:buFontTx/>
              <a:buNone/>
            </a:pPr>
            <a:r>
              <a:rPr lang="en-US" altLang="en-US" sz="2000" b="1" dirty="0">
                <a:solidFill>
                  <a:srgbClr val="1A99D6"/>
                </a:solidFill>
              </a:rPr>
              <a:t>Product Description:</a:t>
            </a:r>
            <a:r>
              <a:rPr lang="en-US" altLang="en-US" sz="1800" b="1" dirty="0">
                <a:solidFill>
                  <a:prstClr val="black"/>
                </a:solidFill>
              </a:rPr>
              <a:t> </a:t>
            </a:r>
            <a:r>
              <a:rPr lang="en-US" altLang="en-US" sz="1800" dirty="0">
                <a:solidFill>
                  <a:prstClr val="black"/>
                </a:solidFill>
              </a:rPr>
              <a:t>     </a:t>
            </a:r>
            <a:r>
              <a:rPr lang="en-US" altLang="en-US" sz="1600" dirty="0">
                <a:solidFill>
                  <a:prstClr val="black"/>
                </a:solidFill>
              </a:rPr>
              <a:t>Spring Garden  Bath &amp; Body Collection</a:t>
            </a:r>
          </a:p>
          <a:p>
            <a:pPr eaLnBrk="1" fontAlgn="base" hangingPunct="1">
              <a:spcBef>
                <a:spcPct val="0"/>
              </a:spcBef>
              <a:spcAft>
                <a:spcPct val="0"/>
              </a:spcAft>
              <a:buNone/>
            </a:pPr>
            <a:endParaRPr lang="en-US" altLang="en-US" sz="1800" b="1" dirty="0">
              <a:solidFill>
                <a:schemeClr val="tx2">
                  <a:lumMod val="60000"/>
                  <a:lumOff val="40000"/>
                </a:schemeClr>
              </a:solidFill>
            </a:endParaRPr>
          </a:p>
          <a:p>
            <a:pPr eaLnBrk="1" fontAlgn="base" hangingPunct="1">
              <a:spcBef>
                <a:spcPct val="0"/>
              </a:spcBef>
              <a:spcAft>
                <a:spcPct val="0"/>
              </a:spcAft>
              <a:buNone/>
            </a:pPr>
            <a:r>
              <a:rPr lang="en-US" altLang="en-US" sz="1800" b="1" dirty="0">
                <a:solidFill>
                  <a:schemeClr val="tx2">
                    <a:lumMod val="60000"/>
                    <a:lumOff val="40000"/>
                  </a:schemeClr>
                </a:solidFill>
              </a:rPr>
              <a:t>Product Distribution:	</a:t>
            </a:r>
            <a:r>
              <a:rPr lang="en-US" altLang="en-US" sz="1800" dirty="0"/>
              <a:t>Finish exclusive distribution with food retailer in December</a:t>
            </a:r>
            <a:endParaRPr lang="en-US" altLang="en-US" sz="1800" b="1" dirty="0">
              <a:solidFill>
                <a:schemeClr val="tx2">
                  <a:lumMod val="60000"/>
                  <a:lumOff val="40000"/>
                </a:schemeClr>
              </a:solidFill>
            </a:endParaRPr>
          </a:p>
          <a:p>
            <a:pPr eaLnBrk="1" fontAlgn="base" hangingPunct="1">
              <a:spcBef>
                <a:spcPct val="0"/>
              </a:spcBef>
              <a:spcAft>
                <a:spcPct val="0"/>
              </a:spcAft>
              <a:buFontTx/>
              <a:buNone/>
            </a:pPr>
            <a:endParaRPr lang="en-US" altLang="en-US" sz="1800" dirty="0">
              <a:solidFill>
                <a:prstClr val="black"/>
              </a:solidFill>
            </a:endParaRPr>
          </a:p>
          <a:p>
            <a:pPr eaLnBrk="1" fontAlgn="base" hangingPunct="1">
              <a:spcBef>
                <a:spcPct val="0"/>
              </a:spcBef>
              <a:spcAft>
                <a:spcPct val="0"/>
              </a:spcAft>
              <a:buFontTx/>
              <a:buNone/>
            </a:pPr>
            <a:r>
              <a:rPr lang="en-US" altLang="en-US" sz="2000" b="1" dirty="0">
                <a:solidFill>
                  <a:srgbClr val="1A99D6"/>
                </a:solidFill>
              </a:rPr>
              <a:t>Category Placement:</a:t>
            </a:r>
            <a:r>
              <a:rPr lang="en-US" altLang="en-US" sz="1800" b="1" dirty="0">
                <a:solidFill>
                  <a:prstClr val="black"/>
                </a:solidFill>
              </a:rPr>
              <a:t>      </a:t>
            </a:r>
            <a:r>
              <a:rPr lang="en-US" altLang="en-US" sz="1600" dirty="0">
                <a:solidFill>
                  <a:prstClr val="black"/>
                </a:solidFill>
              </a:rPr>
              <a:t>Adjacency with Bath Category</a:t>
            </a:r>
          </a:p>
          <a:p>
            <a:pPr eaLnBrk="1" fontAlgn="base" hangingPunct="1">
              <a:spcBef>
                <a:spcPct val="0"/>
              </a:spcBef>
              <a:spcAft>
                <a:spcPct val="0"/>
              </a:spcAft>
              <a:buFontTx/>
              <a:buNone/>
            </a:pPr>
            <a:endParaRPr lang="en-US" altLang="en-US" sz="1800" dirty="0">
              <a:solidFill>
                <a:prstClr val="black"/>
              </a:solidFill>
            </a:endParaRPr>
          </a:p>
          <a:p>
            <a:pPr eaLnBrk="1" fontAlgn="base" hangingPunct="1">
              <a:spcBef>
                <a:spcPct val="0"/>
              </a:spcBef>
              <a:spcAft>
                <a:spcPct val="0"/>
              </a:spcAft>
              <a:buFontTx/>
              <a:buNone/>
            </a:pPr>
            <a:r>
              <a:rPr lang="en-US" altLang="en-US" sz="2000" b="1" dirty="0">
                <a:solidFill>
                  <a:srgbClr val="1A99D6"/>
                </a:solidFill>
              </a:rPr>
              <a:t>Product Attributes &amp; Points of Difference:  </a:t>
            </a:r>
            <a:r>
              <a:rPr lang="en-US" altLang="en-US" sz="1600" dirty="0">
                <a:solidFill>
                  <a:prstClr val="black"/>
                </a:solidFill>
              </a:rPr>
              <a:t>Spring Garden is an “affordable indulgence” line of high quality bath products that are expertly produced with the best ingredients.  Spring Garden will attract those consumers who currently purchase these products in alternative outlets including Bath &amp; Body Works, which will generate incremental sales &amp; profits.  Delivers an average Gross Margin of 50%.</a:t>
            </a:r>
          </a:p>
          <a:p>
            <a:pPr eaLnBrk="1" fontAlgn="base" hangingPunct="1">
              <a:spcBef>
                <a:spcPct val="0"/>
              </a:spcBef>
              <a:spcAft>
                <a:spcPct val="0"/>
              </a:spcAft>
              <a:buFontTx/>
              <a:buNone/>
            </a:pPr>
            <a:endParaRPr lang="en-US" altLang="en-US" sz="1800" dirty="0">
              <a:solidFill>
                <a:prstClr val="black"/>
              </a:solidFill>
            </a:endParaRPr>
          </a:p>
          <a:p>
            <a:pPr eaLnBrk="1" fontAlgn="base" hangingPunct="1">
              <a:spcBef>
                <a:spcPct val="0"/>
              </a:spcBef>
              <a:spcAft>
                <a:spcPct val="0"/>
              </a:spcAft>
              <a:buFontTx/>
              <a:buNone/>
            </a:pPr>
            <a:r>
              <a:rPr lang="en-US" altLang="en-US" sz="2000" b="1" dirty="0">
                <a:solidFill>
                  <a:srgbClr val="1A99D6"/>
                </a:solidFill>
              </a:rPr>
              <a:t>List of SKU’s:  </a:t>
            </a:r>
            <a:r>
              <a:rPr lang="en-US" altLang="en-US" sz="1600" dirty="0">
                <a:solidFill>
                  <a:prstClr val="black"/>
                </a:solidFill>
              </a:rPr>
              <a:t>Various flavors of Bath Gel, Body Lotion, Body Spray, Scrubs &amp; Bar Soap</a:t>
            </a:r>
          </a:p>
          <a:p>
            <a:pPr eaLnBrk="1" fontAlgn="base" hangingPunct="1">
              <a:spcBef>
                <a:spcPct val="0"/>
              </a:spcBef>
              <a:spcAft>
                <a:spcPct val="0"/>
              </a:spcAft>
              <a:buFontTx/>
              <a:buNone/>
            </a:pPr>
            <a:endParaRPr lang="en-US" altLang="en-US" sz="1800" dirty="0">
              <a:solidFill>
                <a:prstClr val="black"/>
              </a:solidFill>
            </a:endParaRPr>
          </a:p>
          <a:p>
            <a:pPr eaLnBrk="1" fontAlgn="base" hangingPunct="1">
              <a:spcBef>
                <a:spcPct val="0"/>
              </a:spcBef>
              <a:spcAft>
                <a:spcPct val="0"/>
              </a:spcAft>
              <a:buFontTx/>
              <a:buNone/>
            </a:pPr>
            <a:r>
              <a:rPr lang="en-US" altLang="en-US" sz="2000" b="1" dirty="0">
                <a:solidFill>
                  <a:srgbClr val="1A99D6"/>
                </a:solidFill>
              </a:rPr>
              <a:t>Expected Sales Per Door, Per Week:  </a:t>
            </a:r>
            <a:r>
              <a:rPr lang="en-US" altLang="en-US" sz="1600" dirty="0">
                <a:solidFill>
                  <a:prstClr val="black"/>
                </a:solidFill>
              </a:rPr>
              <a:t>5 pieces per door, per week in average grocery/drug/mass retailer</a:t>
            </a:r>
            <a:r>
              <a:rPr lang="en-US" altLang="en-US" sz="1600" b="1" dirty="0">
                <a:solidFill>
                  <a:prstClr val="black"/>
                </a:solidFill>
              </a:rPr>
              <a:t>  </a:t>
            </a:r>
          </a:p>
          <a:p>
            <a:pPr eaLnBrk="1" fontAlgn="base" hangingPunct="1">
              <a:spcBef>
                <a:spcPct val="0"/>
              </a:spcBef>
              <a:spcAft>
                <a:spcPct val="0"/>
              </a:spcAft>
              <a:buFontTx/>
              <a:buNone/>
            </a:pPr>
            <a:endParaRPr lang="en-US" altLang="en-US" sz="1800" b="1" dirty="0">
              <a:solidFill>
                <a:prstClr val="black"/>
              </a:solidFill>
            </a:endParaRPr>
          </a:p>
          <a:p>
            <a:pPr eaLnBrk="1" fontAlgn="base" hangingPunct="1">
              <a:spcBef>
                <a:spcPct val="0"/>
              </a:spcBef>
              <a:spcAft>
                <a:spcPct val="0"/>
              </a:spcAft>
              <a:buFontTx/>
              <a:buNone/>
            </a:pPr>
            <a:r>
              <a:rPr lang="en-US" altLang="en-US" sz="2000" b="1" dirty="0">
                <a:solidFill>
                  <a:srgbClr val="1A99D6"/>
                </a:solidFill>
              </a:rPr>
              <a:t>Supply Chain Capability:  </a:t>
            </a:r>
            <a:r>
              <a:rPr lang="en-US" altLang="en-US" sz="1600" dirty="0">
                <a:solidFill>
                  <a:prstClr val="black"/>
                </a:solidFill>
              </a:rPr>
              <a:t>Full EDI compliance and EFT capable.</a:t>
            </a:r>
          </a:p>
          <a:p>
            <a:pPr eaLnBrk="1" fontAlgn="base" hangingPunct="1">
              <a:spcBef>
                <a:spcPct val="0"/>
              </a:spcBef>
              <a:spcAft>
                <a:spcPct val="0"/>
              </a:spcAft>
              <a:buFontTx/>
              <a:buNone/>
            </a:pPr>
            <a:endParaRPr lang="en-US" altLang="en-US" sz="1600" dirty="0">
              <a:solidFill>
                <a:prstClr val="black"/>
              </a:solidFill>
            </a:endParaRPr>
          </a:p>
          <a:p>
            <a:pPr eaLnBrk="1" fontAlgn="base" hangingPunct="1">
              <a:spcBef>
                <a:spcPct val="0"/>
              </a:spcBef>
              <a:spcAft>
                <a:spcPct val="0"/>
              </a:spcAft>
              <a:buFontTx/>
              <a:buNone/>
            </a:pPr>
            <a:r>
              <a:rPr lang="en-US" altLang="en-US" sz="2000" b="1" dirty="0">
                <a:solidFill>
                  <a:srgbClr val="1A99D6"/>
                </a:solidFill>
              </a:rPr>
              <a:t>Market Coverage:</a:t>
            </a:r>
            <a:r>
              <a:rPr lang="en-US" altLang="en-US" sz="1800" b="1" dirty="0">
                <a:solidFill>
                  <a:prstClr val="black"/>
                </a:solidFill>
              </a:rPr>
              <a:t>  </a:t>
            </a:r>
            <a:r>
              <a:rPr lang="en-US" altLang="en-US" sz="1600" dirty="0">
                <a:solidFill>
                  <a:prstClr val="black"/>
                </a:solidFill>
              </a:rPr>
              <a:t>National retail coverage with Results Only Retail Group.  HQ coverage with 15 person direct sales and trade marketing sales team.</a:t>
            </a:r>
          </a:p>
          <a:p>
            <a:pPr eaLnBrk="1" fontAlgn="base" hangingPunct="1">
              <a:spcBef>
                <a:spcPct val="0"/>
              </a:spcBef>
              <a:spcAft>
                <a:spcPct val="0"/>
              </a:spcAft>
              <a:buFontTx/>
              <a:buNone/>
            </a:pPr>
            <a:endParaRPr lang="en-US" altLang="en-US" sz="1800" dirty="0">
              <a:solidFill>
                <a:prstClr val="black"/>
              </a:solidFill>
            </a:endParaRPr>
          </a:p>
        </p:txBody>
      </p:sp>
      <p:sp>
        <p:nvSpPr>
          <p:cNvPr id="6" name="Rectangle 5"/>
          <p:cNvSpPr/>
          <p:nvPr/>
        </p:nvSpPr>
        <p:spPr>
          <a:xfrm>
            <a:off x="168145" y="0"/>
            <a:ext cx="7286353" cy="553998"/>
          </a:xfrm>
          <a:prstGeom prst="rect">
            <a:avLst/>
          </a:prstGeom>
        </p:spPr>
        <p:txBody>
          <a:bodyPr wrap="square">
            <a:spAutoFit/>
          </a:bodyPr>
          <a:lstStyle/>
          <a:p>
            <a:pPr defTabSz="685800"/>
            <a:r>
              <a:rPr lang="en-GB" sz="3000" dirty="0">
                <a:solidFill>
                  <a:srgbClr val="EC7C61"/>
                </a:solidFill>
                <a:latin typeface="Rockwell" panose="02060603020205020403" pitchFamily="18" charset="0"/>
                <a:ea typeface="MS Mincho" panose="02020609040205080304" pitchFamily="49" charset="-128"/>
                <a:cs typeface="Helvetica Neue"/>
              </a:rPr>
              <a:t>Meet the Market Template</a:t>
            </a:r>
          </a:p>
        </p:txBody>
      </p:sp>
      <p:sp>
        <p:nvSpPr>
          <p:cNvPr id="7" name="Pentagon 6"/>
          <p:cNvSpPr/>
          <p:nvPr/>
        </p:nvSpPr>
        <p:spPr>
          <a:xfrm rot="5400000">
            <a:off x="7183537" y="71913"/>
            <a:ext cx="600075" cy="596329"/>
          </a:xfrm>
          <a:prstGeom prst="homePlate">
            <a:avLst/>
          </a:prstGeom>
          <a:solidFill>
            <a:srgbClr val="1A99D6"/>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prstClr val="white"/>
              </a:solidFill>
              <a:effectLst/>
              <a:uLnTx/>
              <a:uFillTx/>
            </a:endParaRPr>
          </a:p>
        </p:txBody>
      </p:sp>
    </p:spTree>
    <p:extLst>
      <p:ext uri="{BB962C8B-B14F-4D97-AF65-F5344CB8AC3E}">
        <p14:creationId xmlns:p14="http://schemas.microsoft.com/office/powerpoint/2010/main" val="1401826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2" name="TextBox 6"/>
          <p:cNvSpPr txBox="1">
            <a:spLocks noChangeArrowheads="1"/>
          </p:cNvSpPr>
          <p:nvPr/>
        </p:nvSpPr>
        <p:spPr bwMode="auto">
          <a:xfrm>
            <a:off x="174811" y="1136052"/>
            <a:ext cx="883920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fontAlgn="base" hangingPunct="1">
              <a:spcBef>
                <a:spcPct val="0"/>
              </a:spcBef>
              <a:spcAft>
                <a:spcPct val="0"/>
              </a:spcAft>
              <a:buFontTx/>
              <a:buNone/>
            </a:pPr>
            <a:r>
              <a:rPr lang="en-US" altLang="en-US" sz="2800" b="1" dirty="0">
                <a:solidFill>
                  <a:srgbClr val="1A99D6"/>
                </a:solidFill>
              </a:rPr>
              <a:t>Product Positioning</a:t>
            </a:r>
          </a:p>
          <a:p>
            <a:pPr eaLnBrk="1" fontAlgn="base" hangingPunct="1">
              <a:spcBef>
                <a:spcPct val="0"/>
              </a:spcBef>
              <a:spcAft>
                <a:spcPct val="0"/>
              </a:spcAft>
              <a:buFontTx/>
              <a:buNone/>
            </a:pPr>
            <a:endParaRPr lang="en-US" altLang="en-US" sz="1800" dirty="0">
              <a:solidFill>
                <a:prstClr val="black"/>
              </a:solidFill>
            </a:endParaRPr>
          </a:p>
          <a:p>
            <a:pPr eaLnBrk="1" fontAlgn="base" hangingPunct="1">
              <a:spcBef>
                <a:spcPct val="0"/>
              </a:spcBef>
              <a:spcAft>
                <a:spcPct val="0"/>
              </a:spcAft>
              <a:buFontTx/>
              <a:buNone/>
            </a:pPr>
            <a:r>
              <a:rPr lang="en-US" altLang="en-US" sz="2000" b="1" dirty="0">
                <a:solidFill>
                  <a:srgbClr val="1A99D6"/>
                </a:solidFill>
              </a:rPr>
              <a:t>Describe the Target Consumer:</a:t>
            </a:r>
          </a:p>
          <a:p>
            <a:pPr eaLnBrk="1" fontAlgn="base" hangingPunct="1">
              <a:spcBef>
                <a:spcPct val="0"/>
              </a:spcBef>
              <a:spcAft>
                <a:spcPct val="0"/>
              </a:spcAft>
              <a:buFontTx/>
              <a:buNone/>
            </a:pPr>
            <a:endParaRPr lang="en-US" altLang="en-US" sz="1800" dirty="0">
              <a:solidFill>
                <a:prstClr val="black"/>
              </a:solidFill>
            </a:endParaRPr>
          </a:p>
          <a:p>
            <a:pPr eaLnBrk="1" fontAlgn="base" hangingPunct="1">
              <a:spcBef>
                <a:spcPct val="0"/>
              </a:spcBef>
              <a:spcAft>
                <a:spcPct val="0"/>
              </a:spcAft>
              <a:buFontTx/>
              <a:buNone/>
            </a:pPr>
            <a:endParaRPr lang="en-US" altLang="en-US" sz="1800" dirty="0">
              <a:solidFill>
                <a:prstClr val="black"/>
              </a:solidFill>
            </a:endParaRPr>
          </a:p>
          <a:p>
            <a:pPr eaLnBrk="1" fontAlgn="base" hangingPunct="1">
              <a:spcBef>
                <a:spcPct val="0"/>
              </a:spcBef>
              <a:spcAft>
                <a:spcPct val="0"/>
              </a:spcAft>
              <a:buFontTx/>
              <a:buNone/>
            </a:pPr>
            <a:endParaRPr lang="en-US" altLang="en-US" sz="1800" dirty="0">
              <a:solidFill>
                <a:prstClr val="black"/>
              </a:solidFill>
            </a:endParaRPr>
          </a:p>
          <a:p>
            <a:pPr eaLnBrk="1" fontAlgn="base" hangingPunct="1">
              <a:spcBef>
                <a:spcPct val="0"/>
              </a:spcBef>
              <a:spcAft>
                <a:spcPct val="0"/>
              </a:spcAft>
              <a:buFontTx/>
              <a:buNone/>
            </a:pPr>
            <a:endParaRPr lang="en-US" altLang="en-US" sz="1800" dirty="0">
              <a:solidFill>
                <a:prstClr val="black"/>
              </a:solidFill>
            </a:endParaRPr>
          </a:p>
          <a:p>
            <a:pPr eaLnBrk="1" fontAlgn="base" hangingPunct="1">
              <a:spcBef>
                <a:spcPct val="0"/>
              </a:spcBef>
              <a:spcAft>
                <a:spcPct val="0"/>
              </a:spcAft>
              <a:buFontTx/>
              <a:buNone/>
            </a:pPr>
            <a:r>
              <a:rPr lang="en-US" altLang="en-US" sz="2000" b="1" dirty="0">
                <a:solidFill>
                  <a:srgbClr val="1A99D6"/>
                </a:solidFill>
              </a:rPr>
              <a:t>Provide Consumption Data and/or Consumer Research:</a:t>
            </a:r>
          </a:p>
          <a:p>
            <a:pPr eaLnBrk="1" fontAlgn="base" hangingPunct="1">
              <a:spcBef>
                <a:spcPct val="0"/>
              </a:spcBef>
              <a:spcAft>
                <a:spcPct val="0"/>
              </a:spcAft>
              <a:buFontTx/>
              <a:buNone/>
            </a:pPr>
            <a:endParaRPr lang="en-US" altLang="en-US" sz="1800" dirty="0">
              <a:solidFill>
                <a:prstClr val="black"/>
              </a:solidFill>
            </a:endParaRPr>
          </a:p>
          <a:p>
            <a:pPr eaLnBrk="1" fontAlgn="base" hangingPunct="1">
              <a:spcBef>
                <a:spcPct val="0"/>
              </a:spcBef>
              <a:spcAft>
                <a:spcPct val="0"/>
              </a:spcAft>
              <a:buFontTx/>
              <a:buNone/>
            </a:pPr>
            <a:endParaRPr lang="en-US" altLang="en-US" sz="1800" dirty="0">
              <a:solidFill>
                <a:prstClr val="black"/>
              </a:solidFill>
            </a:endParaRPr>
          </a:p>
          <a:p>
            <a:pPr eaLnBrk="1" fontAlgn="base" hangingPunct="1">
              <a:spcBef>
                <a:spcPct val="0"/>
              </a:spcBef>
              <a:spcAft>
                <a:spcPct val="0"/>
              </a:spcAft>
              <a:buFontTx/>
              <a:buNone/>
            </a:pPr>
            <a:endParaRPr lang="en-US" altLang="en-US" sz="1800" dirty="0">
              <a:solidFill>
                <a:prstClr val="black"/>
              </a:solidFill>
            </a:endParaRPr>
          </a:p>
          <a:p>
            <a:pPr eaLnBrk="1" fontAlgn="base" hangingPunct="1">
              <a:spcBef>
                <a:spcPct val="0"/>
              </a:spcBef>
              <a:spcAft>
                <a:spcPct val="0"/>
              </a:spcAft>
              <a:buFontTx/>
              <a:buNone/>
            </a:pPr>
            <a:endParaRPr lang="en-US" altLang="en-US" sz="1800" dirty="0">
              <a:solidFill>
                <a:prstClr val="black"/>
              </a:solidFill>
            </a:endParaRPr>
          </a:p>
          <a:p>
            <a:pPr eaLnBrk="1" fontAlgn="base" hangingPunct="1">
              <a:spcBef>
                <a:spcPct val="0"/>
              </a:spcBef>
              <a:spcAft>
                <a:spcPct val="0"/>
              </a:spcAft>
              <a:buFontTx/>
              <a:buNone/>
            </a:pPr>
            <a:r>
              <a:rPr lang="en-US" altLang="en-US" sz="2000" b="1" dirty="0">
                <a:solidFill>
                  <a:srgbClr val="1A99D6"/>
                </a:solidFill>
              </a:rPr>
              <a:t>Describe Any Regional Or Cultural Preference:</a:t>
            </a:r>
          </a:p>
          <a:p>
            <a:pPr eaLnBrk="1" fontAlgn="base" hangingPunct="1">
              <a:spcBef>
                <a:spcPct val="0"/>
              </a:spcBef>
              <a:spcAft>
                <a:spcPct val="0"/>
              </a:spcAft>
              <a:buFontTx/>
              <a:buNone/>
            </a:pPr>
            <a:endParaRPr lang="en-US" altLang="en-US" sz="1800" dirty="0">
              <a:solidFill>
                <a:prstClr val="black"/>
              </a:solidFill>
            </a:endParaRPr>
          </a:p>
          <a:p>
            <a:pPr eaLnBrk="1" fontAlgn="base" hangingPunct="1">
              <a:spcBef>
                <a:spcPct val="0"/>
              </a:spcBef>
              <a:spcAft>
                <a:spcPct val="0"/>
              </a:spcAft>
              <a:buFontTx/>
              <a:buNone/>
            </a:pPr>
            <a:endParaRPr lang="en-US" altLang="en-US" sz="1800" dirty="0">
              <a:solidFill>
                <a:prstClr val="black"/>
              </a:solidFill>
            </a:endParaRPr>
          </a:p>
          <a:p>
            <a:pPr eaLnBrk="1" fontAlgn="base" hangingPunct="1">
              <a:spcBef>
                <a:spcPct val="0"/>
              </a:spcBef>
              <a:spcAft>
                <a:spcPct val="0"/>
              </a:spcAft>
              <a:buFontTx/>
              <a:buNone/>
            </a:pPr>
            <a:endParaRPr lang="en-US" altLang="en-US" sz="1800" dirty="0">
              <a:solidFill>
                <a:prstClr val="black"/>
              </a:solidFill>
            </a:endParaRPr>
          </a:p>
          <a:p>
            <a:pPr eaLnBrk="1" fontAlgn="base" hangingPunct="1">
              <a:spcBef>
                <a:spcPct val="0"/>
              </a:spcBef>
              <a:spcAft>
                <a:spcPct val="0"/>
              </a:spcAft>
              <a:buFontTx/>
              <a:buNone/>
            </a:pPr>
            <a:endParaRPr lang="en-US" altLang="en-US" sz="1800" dirty="0">
              <a:solidFill>
                <a:prstClr val="black"/>
              </a:solidFill>
            </a:endParaRPr>
          </a:p>
          <a:p>
            <a:pPr eaLnBrk="1" fontAlgn="base" hangingPunct="1">
              <a:spcBef>
                <a:spcPct val="0"/>
              </a:spcBef>
              <a:spcAft>
                <a:spcPct val="0"/>
              </a:spcAft>
              <a:buFontTx/>
              <a:buNone/>
            </a:pPr>
            <a:r>
              <a:rPr lang="en-US" altLang="en-US" sz="2000" b="1" dirty="0">
                <a:solidFill>
                  <a:srgbClr val="1A99D6"/>
                </a:solidFill>
              </a:rPr>
              <a:t>Do You Offer Bi-Lingual Packaging:</a:t>
            </a:r>
          </a:p>
          <a:p>
            <a:pPr eaLnBrk="1" fontAlgn="base" hangingPunct="1">
              <a:spcBef>
                <a:spcPct val="0"/>
              </a:spcBef>
              <a:spcAft>
                <a:spcPct val="0"/>
              </a:spcAft>
              <a:buFontTx/>
              <a:buNone/>
            </a:pPr>
            <a:endParaRPr lang="en-US" altLang="en-US" sz="1800" dirty="0">
              <a:solidFill>
                <a:prstClr val="black"/>
              </a:solidFill>
            </a:endParaRPr>
          </a:p>
        </p:txBody>
      </p:sp>
      <p:sp>
        <p:nvSpPr>
          <p:cNvPr id="6" name="Rectangle 5"/>
          <p:cNvSpPr/>
          <p:nvPr/>
        </p:nvSpPr>
        <p:spPr>
          <a:xfrm>
            <a:off x="174811" y="58834"/>
            <a:ext cx="7286353" cy="553998"/>
          </a:xfrm>
          <a:prstGeom prst="rect">
            <a:avLst/>
          </a:prstGeom>
        </p:spPr>
        <p:txBody>
          <a:bodyPr wrap="square">
            <a:spAutoFit/>
          </a:bodyPr>
          <a:lstStyle/>
          <a:p>
            <a:pPr defTabSz="685800"/>
            <a:r>
              <a:rPr lang="en-GB" sz="3000" dirty="0">
                <a:solidFill>
                  <a:srgbClr val="6887EA"/>
                </a:solidFill>
                <a:latin typeface="Rockwell" panose="02060603020205020403" pitchFamily="18" charset="0"/>
                <a:ea typeface="MS Mincho" panose="02020609040205080304" pitchFamily="49" charset="-128"/>
                <a:cs typeface="Helvetica Neue"/>
              </a:rPr>
              <a:t>Meet the Market Template</a:t>
            </a:r>
          </a:p>
        </p:txBody>
      </p:sp>
      <p:sp>
        <p:nvSpPr>
          <p:cNvPr id="7" name="Pentagon 6"/>
          <p:cNvSpPr/>
          <p:nvPr/>
        </p:nvSpPr>
        <p:spPr>
          <a:xfrm rot="5400000">
            <a:off x="7249316" y="60707"/>
            <a:ext cx="600075" cy="596329"/>
          </a:xfrm>
          <a:prstGeom prst="homePlate">
            <a:avLst/>
          </a:prstGeom>
          <a:solidFill>
            <a:srgbClr val="1A99D6"/>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prstClr val="white"/>
              </a:solidFill>
              <a:effectLst/>
              <a:uLnTx/>
              <a:uFillTx/>
            </a:endParaRPr>
          </a:p>
        </p:txBody>
      </p:sp>
    </p:spTree>
    <p:extLst>
      <p:ext uri="{BB962C8B-B14F-4D97-AF65-F5344CB8AC3E}">
        <p14:creationId xmlns:p14="http://schemas.microsoft.com/office/powerpoint/2010/main" val="3479921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6" name="TextBox 6"/>
          <p:cNvSpPr txBox="1">
            <a:spLocks noChangeArrowheads="1"/>
          </p:cNvSpPr>
          <p:nvPr/>
        </p:nvSpPr>
        <p:spPr bwMode="auto">
          <a:xfrm>
            <a:off x="152400" y="990600"/>
            <a:ext cx="883920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fontAlgn="base" hangingPunct="1">
              <a:spcBef>
                <a:spcPct val="0"/>
              </a:spcBef>
              <a:spcAft>
                <a:spcPct val="0"/>
              </a:spcAft>
              <a:buFontTx/>
              <a:buNone/>
            </a:pPr>
            <a:r>
              <a:rPr lang="en-US" altLang="en-US" sz="2800" b="1" dirty="0">
                <a:solidFill>
                  <a:srgbClr val="1A99D6"/>
                </a:solidFill>
              </a:rPr>
              <a:t>Product Positioning</a:t>
            </a:r>
          </a:p>
          <a:p>
            <a:pPr eaLnBrk="1" fontAlgn="base" hangingPunct="1">
              <a:spcBef>
                <a:spcPct val="0"/>
              </a:spcBef>
              <a:spcAft>
                <a:spcPct val="0"/>
              </a:spcAft>
              <a:buFontTx/>
              <a:buNone/>
            </a:pPr>
            <a:endParaRPr lang="en-US" altLang="en-US" sz="1800" dirty="0">
              <a:solidFill>
                <a:prstClr val="black"/>
              </a:solidFill>
            </a:endParaRPr>
          </a:p>
          <a:p>
            <a:pPr eaLnBrk="1" fontAlgn="base" hangingPunct="1">
              <a:spcBef>
                <a:spcPct val="0"/>
              </a:spcBef>
              <a:spcAft>
                <a:spcPct val="0"/>
              </a:spcAft>
              <a:buFontTx/>
              <a:buNone/>
            </a:pPr>
            <a:r>
              <a:rPr lang="en-US" altLang="en-US" sz="2000" b="1" dirty="0">
                <a:solidFill>
                  <a:srgbClr val="1A99D6"/>
                </a:solidFill>
              </a:rPr>
              <a:t>Describe the Target Consumer:</a:t>
            </a:r>
            <a:r>
              <a:rPr lang="en-US" altLang="en-US" sz="1800" b="1" dirty="0">
                <a:solidFill>
                  <a:prstClr val="black"/>
                </a:solidFill>
              </a:rPr>
              <a:t>  </a:t>
            </a:r>
            <a:r>
              <a:rPr lang="en-US" altLang="en-US" sz="1600" dirty="0">
                <a:solidFill>
                  <a:prstClr val="black"/>
                </a:solidFill>
              </a:rPr>
              <a:t>Our Target customer is female, ages 18-45.</a:t>
            </a:r>
          </a:p>
          <a:p>
            <a:pPr eaLnBrk="1" fontAlgn="base" hangingPunct="1">
              <a:spcBef>
                <a:spcPct val="0"/>
              </a:spcBef>
              <a:spcAft>
                <a:spcPct val="0"/>
              </a:spcAft>
              <a:buFontTx/>
              <a:buNone/>
            </a:pPr>
            <a:endParaRPr lang="en-US" altLang="en-US" sz="1800" dirty="0">
              <a:solidFill>
                <a:prstClr val="black"/>
              </a:solidFill>
            </a:endParaRPr>
          </a:p>
          <a:p>
            <a:pPr eaLnBrk="1" fontAlgn="base" hangingPunct="1">
              <a:spcBef>
                <a:spcPct val="0"/>
              </a:spcBef>
              <a:spcAft>
                <a:spcPct val="0"/>
              </a:spcAft>
              <a:buFontTx/>
              <a:buNone/>
            </a:pPr>
            <a:r>
              <a:rPr lang="en-US" altLang="en-US" sz="2000" b="1" dirty="0">
                <a:solidFill>
                  <a:srgbClr val="1A99D6"/>
                </a:solidFill>
              </a:rPr>
              <a:t>Provide Consumption Data and/or Consumer Research:  </a:t>
            </a:r>
            <a:r>
              <a:rPr lang="en-US" altLang="en-US" sz="1600" dirty="0">
                <a:solidFill>
                  <a:prstClr val="black"/>
                </a:solidFill>
              </a:rPr>
              <a:t>Please see attached IRI &amp; Nielsen data that shows consumption by Trade Class and customer.  Also reference the Consumer Attitudes and Shopping Behavior Study.</a:t>
            </a:r>
          </a:p>
          <a:p>
            <a:pPr eaLnBrk="1" fontAlgn="base" hangingPunct="1">
              <a:spcBef>
                <a:spcPct val="0"/>
              </a:spcBef>
              <a:spcAft>
                <a:spcPct val="0"/>
              </a:spcAft>
              <a:buFontTx/>
              <a:buNone/>
            </a:pPr>
            <a:endParaRPr lang="en-US" altLang="en-US" sz="1800" dirty="0">
              <a:solidFill>
                <a:prstClr val="black"/>
              </a:solidFill>
            </a:endParaRPr>
          </a:p>
          <a:p>
            <a:pPr eaLnBrk="1" fontAlgn="base" hangingPunct="1">
              <a:spcBef>
                <a:spcPct val="0"/>
              </a:spcBef>
              <a:spcAft>
                <a:spcPct val="0"/>
              </a:spcAft>
              <a:buFontTx/>
              <a:buNone/>
            </a:pPr>
            <a:r>
              <a:rPr lang="en-US" altLang="en-US" sz="2000" b="1" dirty="0">
                <a:solidFill>
                  <a:srgbClr val="1A99D6"/>
                </a:solidFill>
              </a:rPr>
              <a:t>Describe Any Regional Or Cultural Preference:</a:t>
            </a:r>
            <a:r>
              <a:rPr lang="en-US" altLang="en-US" sz="1800" b="1" dirty="0">
                <a:solidFill>
                  <a:prstClr val="black"/>
                </a:solidFill>
              </a:rPr>
              <a:t>  </a:t>
            </a:r>
            <a:r>
              <a:rPr lang="en-US" altLang="en-US" sz="1600" dirty="0">
                <a:solidFill>
                  <a:prstClr val="black"/>
                </a:solidFill>
              </a:rPr>
              <a:t>We index particularly high with the Hispanic consumer.</a:t>
            </a:r>
          </a:p>
          <a:p>
            <a:pPr eaLnBrk="1" fontAlgn="base" hangingPunct="1">
              <a:spcBef>
                <a:spcPct val="0"/>
              </a:spcBef>
              <a:spcAft>
                <a:spcPct val="0"/>
              </a:spcAft>
              <a:buFontTx/>
              <a:buNone/>
            </a:pPr>
            <a:endParaRPr lang="en-US" altLang="en-US" sz="1800" dirty="0">
              <a:solidFill>
                <a:prstClr val="black"/>
              </a:solidFill>
            </a:endParaRPr>
          </a:p>
          <a:p>
            <a:pPr eaLnBrk="1" fontAlgn="base" hangingPunct="1">
              <a:spcBef>
                <a:spcPct val="0"/>
              </a:spcBef>
              <a:spcAft>
                <a:spcPct val="0"/>
              </a:spcAft>
              <a:buFontTx/>
              <a:buNone/>
            </a:pPr>
            <a:r>
              <a:rPr lang="en-US" altLang="en-US" sz="2000" b="1" dirty="0">
                <a:solidFill>
                  <a:srgbClr val="1A99D6"/>
                </a:solidFill>
              </a:rPr>
              <a:t>Do You Offer Bi-Lingual Packaging:</a:t>
            </a:r>
            <a:r>
              <a:rPr lang="en-US" altLang="en-US" sz="1800" b="1" dirty="0">
                <a:solidFill>
                  <a:prstClr val="black"/>
                </a:solidFill>
              </a:rPr>
              <a:t>  </a:t>
            </a:r>
            <a:r>
              <a:rPr lang="en-US" altLang="en-US" sz="1600" dirty="0">
                <a:solidFill>
                  <a:prstClr val="black"/>
                </a:solidFill>
              </a:rPr>
              <a:t>All Spring Garden products have English and Spanish packaging.</a:t>
            </a:r>
          </a:p>
          <a:p>
            <a:pPr eaLnBrk="1" fontAlgn="base" hangingPunct="1">
              <a:spcBef>
                <a:spcPct val="0"/>
              </a:spcBef>
              <a:spcAft>
                <a:spcPct val="0"/>
              </a:spcAft>
              <a:buFontTx/>
              <a:buNone/>
            </a:pPr>
            <a:endParaRPr lang="en-US" altLang="en-US" sz="1800" dirty="0">
              <a:solidFill>
                <a:prstClr val="black"/>
              </a:solidFill>
            </a:endParaRPr>
          </a:p>
          <a:p>
            <a:pPr algn="ctr" eaLnBrk="1" fontAlgn="base" hangingPunct="1">
              <a:spcBef>
                <a:spcPct val="0"/>
              </a:spcBef>
              <a:spcAft>
                <a:spcPct val="0"/>
              </a:spcAft>
              <a:buFontTx/>
              <a:buNone/>
            </a:pPr>
            <a:endParaRPr lang="en-US" altLang="en-US" sz="2000" dirty="0">
              <a:solidFill>
                <a:prstClr val="black"/>
              </a:solidFill>
            </a:endParaRPr>
          </a:p>
          <a:p>
            <a:pPr eaLnBrk="1" fontAlgn="base" hangingPunct="1">
              <a:spcBef>
                <a:spcPct val="0"/>
              </a:spcBef>
              <a:spcAft>
                <a:spcPct val="0"/>
              </a:spcAft>
              <a:buFontTx/>
              <a:buNone/>
            </a:pPr>
            <a:endParaRPr lang="en-US" altLang="en-US" sz="1800" dirty="0">
              <a:solidFill>
                <a:prstClr val="black"/>
              </a:solidFill>
            </a:endParaRPr>
          </a:p>
        </p:txBody>
      </p:sp>
      <p:sp>
        <p:nvSpPr>
          <p:cNvPr id="6" name="Rectangle 5"/>
          <p:cNvSpPr/>
          <p:nvPr/>
        </p:nvSpPr>
        <p:spPr>
          <a:xfrm>
            <a:off x="174811" y="58834"/>
            <a:ext cx="7286353" cy="553998"/>
          </a:xfrm>
          <a:prstGeom prst="rect">
            <a:avLst/>
          </a:prstGeom>
        </p:spPr>
        <p:txBody>
          <a:bodyPr wrap="square">
            <a:spAutoFit/>
          </a:bodyPr>
          <a:lstStyle/>
          <a:p>
            <a:pPr defTabSz="685800"/>
            <a:r>
              <a:rPr lang="en-GB" sz="3000" dirty="0">
                <a:solidFill>
                  <a:srgbClr val="3BCEBD"/>
                </a:solidFill>
                <a:latin typeface="Rockwell" panose="02060603020205020403" pitchFamily="18" charset="0"/>
                <a:ea typeface="MS Mincho" panose="02020609040205080304" pitchFamily="49" charset="-128"/>
                <a:cs typeface="Helvetica Neue"/>
              </a:rPr>
              <a:t>Meet the Market Template</a:t>
            </a:r>
          </a:p>
        </p:txBody>
      </p:sp>
      <p:sp>
        <p:nvSpPr>
          <p:cNvPr id="7" name="Pentagon 6"/>
          <p:cNvSpPr/>
          <p:nvPr/>
        </p:nvSpPr>
        <p:spPr>
          <a:xfrm rot="5400000">
            <a:off x="7150701" y="53927"/>
            <a:ext cx="600075" cy="596329"/>
          </a:xfrm>
          <a:prstGeom prst="homePlate">
            <a:avLst/>
          </a:prstGeom>
          <a:solidFill>
            <a:srgbClr val="1A99D6"/>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prstClr val="white"/>
              </a:solidFill>
              <a:effectLst/>
              <a:uLnTx/>
              <a:uFillTx/>
            </a:endParaRPr>
          </a:p>
        </p:txBody>
      </p:sp>
    </p:spTree>
    <p:extLst>
      <p:ext uri="{BB962C8B-B14F-4D97-AF65-F5344CB8AC3E}">
        <p14:creationId xmlns:p14="http://schemas.microsoft.com/office/powerpoint/2010/main" val="3028319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60" name="TextBox 6"/>
          <p:cNvSpPr txBox="1">
            <a:spLocks noChangeArrowheads="1"/>
          </p:cNvSpPr>
          <p:nvPr/>
        </p:nvSpPr>
        <p:spPr bwMode="auto">
          <a:xfrm>
            <a:off x="152400" y="990604"/>
            <a:ext cx="8839200" cy="7078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fontAlgn="base" hangingPunct="1">
              <a:spcBef>
                <a:spcPct val="0"/>
              </a:spcBef>
              <a:spcAft>
                <a:spcPct val="0"/>
              </a:spcAft>
              <a:buFontTx/>
              <a:buNone/>
            </a:pPr>
            <a:r>
              <a:rPr lang="en-US" altLang="en-US" sz="2800" b="1" dirty="0">
                <a:solidFill>
                  <a:srgbClr val="1A99D6"/>
                </a:solidFill>
              </a:rPr>
              <a:t>Product Marketing Support</a:t>
            </a:r>
          </a:p>
          <a:p>
            <a:pPr eaLnBrk="1" fontAlgn="base" hangingPunct="1">
              <a:spcBef>
                <a:spcPct val="0"/>
              </a:spcBef>
              <a:spcAft>
                <a:spcPct val="0"/>
              </a:spcAft>
              <a:buFontTx/>
              <a:buNone/>
            </a:pPr>
            <a:endParaRPr lang="en-US" altLang="en-US" sz="1800" dirty="0">
              <a:solidFill>
                <a:prstClr val="black"/>
              </a:solidFill>
            </a:endParaRPr>
          </a:p>
          <a:p>
            <a:pPr eaLnBrk="1" fontAlgn="base" hangingPunct="1">
              <a:spcBef>
                <a:spcPct val="0"/>
              </a:spcBef>
              <a:spcAft>
                <a:spcPct val="0"/>
              </a:spcAft>
              <a:buFontTx/>
              <a:buNone/>
            </a:pPr>
            <a:r>
              <a:rPr lang="en-US" altLang="en-US" sz="2000" b="1" dirty="0">
                <a:solidFill>
                  <a:srgbClr val="1A99D6"/>
                </a:solidFill>
              </a:rPr>
              <a:t>Describe Media Campaign (TV, Print, Radio, FSI</a:t>
            </a:r>
            <a:r>
              <a:rPr lang="en-US" altLang="en-US" sz="2000" b="1">
                <a:solidFill>
                  <a:srgbClr val="1A99D6"/>
                </a:solidFill>
              </a:rPr>
              <a:t>, Social) </a:t>
            </a:r>
            <a:r>
              <a:rPr lang="en-US" altLang="en-US" sz="2000" b="1" dirty="0">
                <a:solidFill>
                  <a:srgbClr val="1A99D6"/>
                </a:solidFill>
              </a:rPr>
              <a:t>and Note Total Planned Investment Dollars:</a:t>
            </a:r>
          </a:p>
          <a:p>
            <a:pPr eaLnBrk="1" fontAlgn="base" hangingPunct="1">
              <a:spcBef>
                <a:spcPct val="0"/>
              </a:spcBef>
              <a:spcAft>
                <a:spcPct val="0"/>
              </a:spcAft>
              <a:buFontTx/>
              <a:buNone/>
            </a:pPr>
            <a:endParaRPr lang="en-US" altLang="en-US" sz="1800" dirty="0">
              <a:solidFill>
                <a:prstClr val="black"/>
              </a:solidFill>
            </a:endParaRPr>
          </a:p>
          <a:p>
            <a:pPr eaLnBrk="1" fontAlgn="base" hangingPunct="1">
              <a:spcBef>
                <a:spcPct val="0"/>
              </a:spcBef>
              <a:spcAft>
                <a:spcPct val="0"/>
              </a:spcAft>
              <a:buFontTx/>
              <a:buNone/>
            </a:pPr>
            <a:endParaRPr lang="en-US" altLang="en-US" sz="1800" dirty="0">
              <a:solidFill>
                <a:prstClr val="black"/>
              </a:solidFill>
            </a:endParaRPr>
          </a:p>
          <a:p>
            <a:pPr eaLnBrk="1" fontAlgn="base" hangingPunct="1">
              <a:spcBef>
                <a:spcPct val="0"/>
              </a:spcBef>
              <a:spcAft>
                <a:spcPct val="0"/>
              </a:spcAft>
              <a:buFontTx/>
              <a:buNone/>
            </a:pPr>
            <a:endParaRPr lang="en-US" altLang="en-US" sz="1800" dirty="0">
              <a:solidFill>
                <a:prstClr val="black"/>
              </a:solidFill>
            </a:endParaRPr>
          </a:p>
          <a:p>
            <a:pPr eaLnBrk="1" fontAlgn="base" hangingPunct="1">
              <a:spcBef>
                <a:spcPct val="0"/>
              </a:spcBef>
              <a:spcAft>
                <a:spcPct val="0"/>
              </a:spcAft>
              <a:buFontTx/>
              <a:buNone/>
            </a:pPr>
            <a:r>
              <a:rPr lang="en-US" altLang="en-US" sz="2000" b="1" dirty="0">
                <a:solidFill>
                  <a:srgbClr val="1A99D6"/>
                </a:solidFill>
              </a:rPr>
              <a:t>Describe Trade Marketing and Account Promotional Support Investment:</a:t>
            </a:r>
          </a:p>
          <a:p>
            <a:pPr eaLnBrk="1" fontAlgn="base" hangingPunct="1">
              <a:spcBef>
                <a:spcPct val="0"/>
              </a:spcBef>
              <a:spcAft>
                <a:spcPct val="0"/>
              </a:spcAft>
              <a:buFontTx/>
              <a:buNone/>
            </a:pPr>
            <a:endParaRPr lang="en-US" altLang="en-US" sz="1800" dirty="0">
              <a:solidFill>
                <a:prstClr val="black"/>
              </a:solidFill>
            </a:endParaRPr>
          </a:p>
          <a:p>
            <a:pPr eaLnBrk="1" fontAlgn="base" hangingPunct="1">
              <a:spcBef>
                <a:spcPct val="0"/>
              </a:spcBef>
              <a:spcAft>
                <a:spcPct val="0"/>
              </a:spcAft>
              <a:buFontTx/>
              <a:buNone/>
            </a:pPr>
            <a:endParaRPr lang="en-US" altLang="en-US" sz="1800" dirty="0">
              <a:solidFill>
                <a:prstClr val="black"/>
              </a:solidFill>
            </a:endParaRPr>
          </a:p>
          <a:p>
            <a:pPr eaLnBrk="1" fontAlgn="base" hangingPunct="1">
              <a:spcBef>
                <a:spcPct val="0"/>
              </a:spcBef>
              <a:spcAft>
                <a:spcPct val="0"/>
              </a:spcAft>
              <a:buFontTx/>
              <a:buNone/>
            </a:pPr>
            <a:endParaRPr lang="en-US" altLang="en-US" sz="1800" dirty="0">
              <a:solidFill>
                <a:prstClr val="black"/>
              </a:solidFill>
            </a:endParaRPr>
          </a:p>
          <a:p>
            <a:pPr eaLnBrk="1" fontAlgn="base" hangingPunct="1">
              <a:spcBef>
                <a:spcPct val="0"/>
              </a:spcBef>
              <a:spcAft>
                <a:spcPct val="0"/>
              </a:spcAft>
              <a:buFontTx/>
              <a:buNone/>
            </a:pPr>
            <a:r>
              <a:rPr lang="en-US" altLang="en-US" sz="2000" b="1" dirty="0">
                <a:solidFill>
                  <a:srgbClr val="1A99D6"/>
                </a:solidFill>
              </a:rPr>
              <a:t>Discuss Promotional Calendar and Any Merchandising Vehicles or Events:</a:t>
            </a:r>
          </a:p>
          <a:p>
            <a:pPr eaLnBrk="1" fontAlgn="base" hangingPunct="1">
              <a:spcBef>
                <a:spcPct val="0"/>
              </a:spcBef>
              <a:spcAft>
                <a:spcPct val="0"/>
              </a:spcAft>
              <a:buFontTx/>
              <a:buNone/>
            </a:pPr>
            <a:endParaRPr lang="en-US" altLang="en-US" sz="1800" dirty="0">
              <a:solidFill>
                <a:prstClr val="black"/>
              </a:solidFill>
            </a:endParaRPr>
          </a:p>
          <a:p>
            <a:pPr eaLnBrk="1" fontAlgn="base" hangingPunct="1">
              <a:spcBef>
                <a:spcPct val="0"/>
              </a:spcBef>
              <a:spcAft>
                <a:spcPct val="0"/>
              </a:spcAft>
              <a:buFontTx/>
              <a:buNone/>
            </a:pPr>
            <a:endParaRPr lang="en-US" altLang="en-US" sz="1800" dirty="0">
              <a:solidFill>
                <a:prstClr val="black"/>
              </a:solidFill>
            </a:endParaRPr>
          </a:p>
          <a:p>
            <a:pPr eaLnBrk="1" fontAlgn="base" hangingPunct="1">
              <a:spcBef>
                <a:spcPct val="0"/>
              </a:spcBef>
              <a:spcAft>
                <a:spcPct val="0"/>
              </a:spcAft>
              <a:buFontTx/>
              <a:buNone/>
            </a:pPr>
            <a:endParaRPr lang="en-US" altLang="en-US" sz="1800" dirty="0">
              <a:solidFill>
                <a:prstClr val="black"/>
              </a:solidFill>
            </a:endParaRPr>
          </a:p>
          <a:p>
            <a:pPr eaLnBrk="1" fontAlgn="base" hangingPunct="1">
              <a:spcBef>
                <a:spcPct val="0"/>
              </a:spcBef>
              <a:spcAft>
                <a:spcPct val="0"/>
              </a:spcAft>
              <a:buFontTx/>
              <a:buNone/>
            </a:pPr>
            <a:r>
              <a:rPr lang="en-US" altLang="en-US" sz="2000" b="1" dirty="0">
                <a:solidFill>
                  <a:srgbClr val="1A99D6"/>
                </a:solidFill>
              </a:rPr>
              <a:t>Review Social Media Support Capabilities:</a:t>
            </a:r>
          </a:p>
          <a:p>
            <a:pPr eaLnBrk="1" fontAlgn="base" hangingPunct="1">
              <a:spcBef>
                <a:spcPct val="0"/>
              </a:spcBef>
              <a:spcAft>
                <a:spcPct val="0"/>
              </a:spcAft>
              <a:buFontTx/>
              <a:buNone/>
            </a:pPr>
            <a:endParaRPr lang="en-US" altLang="en-US" sz="1800" dirty="0">
              <a:solidFill>
                <a:prstClr val="black"/>
              </a:solidFill>
            </a:endParaRPr>
          </a:p>
          <a:p>
            <a:pPr eaLnBrk="1" fontAlgn="base" hangingPunct="1">
              <a:spcBef>
                <a:spcPct val="0"/>
              </a:spcBef>
              <a:spcAft>
                <a:spcPct val="0"/>
              </a:spcAft>
              <a:buFontTx/>
              <a:buNone/>
            </a:pPr>
            <a:endParaRPr lang="en-US" altLang="en-US" sz="1800" dirty="0">
              <a:solidFill>
                <a:prstClr val="black"/>
              </a:solidFill>
            </a:endParaRPr>
          </a:p>
          <a:p>
            <a:pPr eaLnBrk="1" fontAlgn="base" hangingPunct="1">
              <a:spcBef>
                <a:spcPct val="0"/>
              </a:spcBef>
              <a:spcAft>
                <a:spcPct val="0"/>
              </a:spcAft>
              <a:buFontTx/>
              <a:buNone/>
            </a:pPr>
            <a:r>
              <a:rPr lang="en-US" altLang="en-US" sz="2000" b="1" dirty="0">
                <a:solidFill>
                  <a:srgbClr val="1A99D6"/>
                </a:solidFill>
              </a:rPr>
              <a:t>Discuss any Customization Capabilities:</a:t>
            </a:r>
          </a:p>
          <a:p>
            <a:pPr eaLnBrk="1" fontAlgn="base" hangingPunct="1">
              <a:spcBef>
                <a:spcPct val="0"/>
              </a:spcBef>
              <a:spcAft>
                <a:spcPct val="0"/>
              </a:spcAft>
              <a:buFontTx/>
              <a:buNone/>
            </a:pPr>
            <a:endParaRPr lang="en-US" altLang="en-US" sz="1800" dirty="0">
              <a:solidFill>
                <a:prstClr val="black"/>
              </a:solidFill>
            </a:endParaRPr>
          </a:p>
          <a:p>
            <a:pPr eaLnBrk="1" fontAlgn="base" hangingPunct="1">
              <a:spcBef>
                <a:spcPct val="0"/>
              </a:spcBef>
              <a:spcAft>
                <a:spcPct val="0"/>
              </a:spcAft>
              <a:buFontTx/>
              <a:buNone/>
            </a:pPr>
            <a:endParaRPr lang="en-US" altLang="en-US" sz="1800" dirty="0">
              <a:solidFill>
                <a:prstClr val="black"/>
              </a:solidFill>
            </a:endParaRPr>
          </a:p>
          <a:p>
            <a:pPr eaLnBrk="1" fontAlgn="base" hangingPunct="1">
              <a:spcBef>
                <a:spcPct val="0"/>
              </a:spcBef>
              <a:spcAft>
                <a:spcPct val="0"/>
              </a:spcAft>
              <a:buFontTx/>
              <a:buNone/>
            </a:pPr>
            <a:endParaRPr lang="en-US" altLang="en-US" sz="1800" dirty="0">
              <a:solidFill>
                <a:prstClr val="black"/>
              </a:solidFill>
            </a:endParaRPr>
          </a:p>
          <a:p>
            <a:pPr eaLnBrk="1" fontAlgn="base" hangingPunct="1">
              <a:spcBef>
                <a:spcPct val="0"/>
              </a:spcBef>
              <a:spcAft>
                <a:spcPct val="0"/>
              </a:spcAft>
              <a:buFontTx/>
              <a:buNone/>
            </a:pPr>
            <a:endParaRPr lang="en-US" altLang="en-US" sz="1800" dirty="0">
              <a:solidFill>
                <a:prstClr val="black"/>
              </a:solidFill>
            </a:endParaRPr>
          </a:p>
          <a:p>
            <a:pPr eaLnBrk="1" fontAlgn="base" hangingPunct="1">
              <a:spcBef>
                <a:spcPct val="0"/>
              </a:spcBef>
              <a:spcAft>
                <a:spcPct val="0"/>
              </a:spcAft>
              <a:buFontTx/>
              <a:buNone/>
            </a:pPr>
            <a:endParaRPr lang="en-US" altLang="en-US" sz="1800" dirty="0">
              <a:solidFill>
                <a:prstClr val="black"/>
              </a:solidFill>
            </a:endParaRPr>
          </a:p>
        </p:txBody>
      </p:sp>
      <p:sp>
        <p:nvSpPr>
          <p:cNvPr id="6" name="Rectangle 5"/>
          <p:cNvSpPr/>
          <p:nvPr/>
        </p:nvSpPr>
        <p:spPr>
          <a:xfrm>
            <a:off x="174811" y="58834"/>
            <a:ext cx="7286353" cy="553998"/>
          </a:xfrm>
          <a:prstGeom prst="rect">
            <a:avLst/>
          </a:prstGeom>
        </p:spPr>
        <p:txBody>
          <a:bodyPr wrap="square">
            <a:spAutoFit/>
          </a:bodyPr>
          <a:lstStyle/>
          <a:p>
            <a:pPr defTabSz="685800"/>
            <a:r>
              <a:rPr lang="en-GB" sz="3000" dirty="0">
                <a:solidFill>
                  <a:srgbClr val="041649"/>
                </a:solidFill>
                <a:latin typeface="Rockwell" panose="02060603020205020403" pitchFamily="18" charset="0"/>
                <a:ea typeface="MS Mincho" panose="02020609040205080304" pitchFamily="49" charset="-128"/>
                <a:cs typeface="Helvetica Neue"/>
              </a:rPr>
              <a:t>Meet the Market Template</a:t>
            </a:r>
          </a:p>
        </p:txBody>
      </p:sp>
      <p:sp>
        <p:nvSpPr>
          <p:cNvPr id="7" name="Pentagon 6"/>
          <p:cNvSpPr/>
          <p:nvPr/>
        </p:nvSpPr>
        <p:spPr>
          <a:xfrm rot="5400000">
            <a:off x="7161126" y="60707"/>
            <a:ext cx="600075" cy="596329"/>
          </a:xfrm>
          <a:prstGeom prst="homePlate">
            <a:avLst/>
          </a:prstGeom>
          <a:solidFill>
            <a:srgbClr val="1A99D6"/>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prstClr val="white"/>
              </a:solidFill>
              <a:effectLst/>
              <a:uLnTx/>
              <a:uFillTx/>
            </a:endParaRPr>
          </a:p>
        </p:txBody>
      </p:sp>
    </p:spTree>
    <p:extLst>
      <p:ext uri="{BB962C8B-B14F-4D97-AF65-F5344CB8AC3E}">
        <p14:creationId xmlns:p14="http://schemas.microsoft.com/office/powerpoint/2010/main" val="3245395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024014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8750" y="853220"/>
            <a:ext cx="7715250" cy="5143500"/>
          </a:xfrm>
          <a:prstGeom prst="rect">
            <a:avLst/>
          </a:prstGeom>
        </p:spPr>
      </p:pic>
      <p:sp>
        <p:nvSpPr>
          <p:cNvPr id="2" name="Rectangle 1"/>
          <p:cNvSpPr/>
          <p:nvPr/>
        </p:nvSpPr>
        <p:spPr>
          <a:xfrm>
            <a:off x="0" y="0"/>
            <a:ext cx="9144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dirty="0">
              <a:solidFill>
                <a:prstClr val="white"/>
              </a:solidFill>
            </a:endParaRPr>
          </a:p>
        </p:txBody>
      </p:sp>
      <p:sp>
        <p:nvSpPr>
          <p:cNvPr id="16" name="Flowchart: Data 15"/>
          <p:cNvSpPr/>
          <p:nvPr/>
        </p:nvSpPr>
        <p:spPr>
          <a:xfrm rot="10800000" flipH="1">
            <a:off x="-1" y="0"/>
            <a:ext cx="6266330" cy="6858000"/>
          </a:xfrm>
          <a:prstGeom prst="flowChartInputOutp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a:solidFill>
                <a:prstClr val="white"/>
              </a:solidFill>
            </a:endParaRPr>
          </a:p>
        </p:txBody>
      </p:sp>
      <p:sp>
        <p:nvSpPr>
          <p:cNvPr id="3" name="Rectangle 2"/>
          <p:cNvSpPr/>
          <p:nvPr/>
        </p:nvSpPr>
        <p:spPr>
          <a:xfrm>
            <a:off x="1170181" y="1567662"/>
            <a:ext cx="3270575" cy="420115"/>
          </a:xfrm>
          <a:prstGeom prst="rect">
            <a:avLst/>
          </a:prstGeom>
        </p:spPr>
        <p:txBody>
          <a:bodyPr wrap="none">
            <a:spAutoFit/>
          </a:bodyPr>
          <a:lstStyle/>
          <a:p>
            <a:pPr lvl="0" algn="ctr" defTabSz="685800"/>
            <a:r>
              <a:rPr lang="en-US" sz="2130" b="1" dirty="0">
                <a:solidFill>
                  <a:srgbClr val="1C1D1F"/>
                </a:solidFill>
              </a:rPr>
              <a:t>Meet the Market Overview</a:t>
            </a:r>
          </a:p>
        </p:txBody>
      </p:sp>
      <p:sp>
        <p:nvSpPr>
          <p:cNvPr id="4" name="Rectangle 3"/>
          <p:cNvSpPr/>
          <p:nvPr/>
        </p:nvSpPr>
        <p:spPr>
          <a:xfrm>
            <a:off x="1444961" y="2433247"/>
            <a:ext cx="3662719" cy="747897"/>
          </a:xfrm>
          <a:prstGeom prst="rect">
            <a:avLst/>
          </a:prstGeom>
        </p:spPr>
        <p:txBody>
          <a:bodyPr wrap="square">
            <a:spAutoFit/>
          </a:bodyPr>
          <a:lstStyle/>
          <a:p>
            <a:pPr defTabSz="685800"/>
            <a:r>
              <a:rPr lang="en-GB" sz="2130" b="1" dirty="0">
                <a:solidFill>
                  <a:srgbClr val="1C1D1F"/>
                </a:solidFill>
              </a:rPr>
              <a:t>Schedule of Events: Pre &amp; During TSE</a:t>
            </a:r>
          </a:p>
        </p:txBody>
      </p:sp>
      <p:sp>
        <p:nvSpPr>
          <p:cNvPr id="5" name="Rectangle 4"/>
          <p:cNvSpPr/>
          <p:nvPr/>
        </p:nvSpPr>
        <p:spPr>
          <a:xfrm>
            <a:off x="1602789" y="3378982"/>
            <a:ext cx="3196226" cy="420115"/>
          </a:xfrm>
          <a:prstGeom prst="rect">
            <a:avLst/>
          </a:prstGeom>
        </p:spPr>
        <p:txBody>
          <a:bodyPr wrap="square">
            <a:spAutoFit/>
          </a:bodyPr>
          <a:lstStyle/>
          <a:p>
            <a:pPr defTabSz="685800"/>
            <a:r>
              <a:rPr lang="en-US" sz="2130" b="1" dirty="0">
                <a:solidFill>
                  <a:srgbClr val="1C1D1F"/>
                </a:solidFill>
              </a:rPr>
              <a:t>Presentation Template</a:t>
            </a:r>
          </a:p>
        </p:txBody>
      </p:sp>
      <p:sp>
        <p:nvSpPr>
          <p:cNvPr id="6" name="Rectangle 5"/>
          <p:cNvSpPr/>
          <p:nvPr/>
        </p:nvSpPr>
        <p:spPr>
          <a:xfrm>
            <a:off x="1755086" y="4184213"/>
            <a:ext cx="1653786" cy="420115"/>
          </a:xfrm>
          <a:prstGeom prst="rect">
            <a:avLst/>
          </a:prstGeom>
        </p:spPr>
        <p:txBody>
          <a:bodyPr wrap="none">
            <a:spAutoFit/>
          </a:bodyPr>
          <a:lstStyle/>
          <a:p>
            <a:pPr defTabSz="685800"/>
            <a:r>
              <a:rPr lang="en-US" sz="2130" b="1" dirty="0">
                <a:solidFill>
                  <a:srgbClr val="1C1D1F"/>
                </a:solidFill>
              </a:rPr>
              <a:t>Helpful Hints</a:t>
            </a:r>
          </a:p>
        </p:txBody>
      </p:sp>
      <p:sp>
        <p:nvSpPr>
          <p:cNvPr id="7" name="Rectangle 6"/>
          <p:cNvSpPr/>
          <p:nvPr/>
        </p:nvSpPr>
        <p:spPr>
          <a:xfrm>
            <a:off x="1897324" y="4985321"/>
            <a:ext cx="3161945" cy="420115"/>
          </a:xfrm>
          <a:prstGeom prst="rect">
            <a:avLst/>
          </a:prstGeom>
        </p:spPr>
        <p:txBody>
          <a:bodyPr wrap="square">
            <a:spAutoFit/>
          </a:bodyPr>
          <a:lstStyle/>
          <a:p>
            <a:pPr defTabSz="685800"/>
            <a:r>
              <a:rPr lang="en-GB" sz="2130" b="1" dirty="0">
                <a:solidFill>
                  <a:srgbClr val="1C1D1F"/>
                </a:solidFill>
              </a:rPr>
              <a:t>Questions</a:t>
            </a:r>
          </a:p>
        </p:txBody>
      </p:sp>
      <p:sp>
        <p:nvSpPr>
          <p:cNvPr id="8" name="TextBox 7"/>
          <p:cNvSpPr txBox="1"/>
          <p:nvPr/>
        </p:nvSpPr>
        <p:spPr>
          <a:xfrm>
            <a:off x="688632" y="1524325"/>
            <a:ext cx="746545" cy="523220"/>
          </a:xfrm>
          <a:prstGeom prst="rect">
            <a:avLst/>
          </a:prstGeom>
          <a:noFill/>
        </p:spPr>
        <p:txBody>
          <a:bodyPr wrap="square" rtlCol="0">
            <a:spAutoFit/>
          </a:bodyPr>
          <a:lstStyle/>
          <a:p>
            <a:pPr algn="ctr" defTabSz="685800"/>
            <a:r>
              <a:rPr lang="en-GB" sz="2800" dirty="0">
                <a:solidFill>
                  <a:srgbClr val="041649"/>
                </a:solidFill>
                <a:latin typeface="Rockwell" panose="02060603020205020403" pitchFamily="18" charset="0"/>
              </a:rPr>
              <a:t>01</a:t>
            </a:r>
          </a:p>
        </p:txBody>
      </p:sp>
      <p:sp>
        <p:nvSpPr>
          <p:cNvPr id="9" name="TextBox 8"/>
          <p:cNvSpPr txBox="1"/>
          <p:nvPr/>
        </p:nvSpPr>
        <p:spPr>
          <a:xfrm>
            <a:off x="870168" y="2413416"/>
            <a:ext cx="746545" cy="523220"/>
          </a:xfrm>
          <a:prstGeom prst="rect">
            <a:avLst/>
          </a:prstGeom>
          <a:noFill/>
        </p:spPr>
        <p:txBody>
          <a:bodyPr wrap="square" rtlCol="0">
            <a:spAutoFit/>
          </a:bodyPr>
          <a:lstStyle/>
          <a:p>
            <a:pPr algn="ctr" defTabSz="685800"/>
            <a:r>
              <a:rPr lang="en-GB" sz="2800" dirty="0">
                <a:solidFill>
                  <a:srgbClr val="EC7C61"/>
                </a:solidFill>
                <a:latin typeface="Rockwell" panose="02060603020205020403" pitchFamily="18" charset="0"/>
              </a:rPr>
              <a:t>02</a:t>
            </a:r>
          </a:p>
        </p:txBody>
      </p:sp>
      <p:sp>
        <p:nvSpPr>
          <p:cNvPr id="10" name="TextBox 9"/>
          <p:cNvSpPr txBox="1"/>
          <p:nvPr/>
        </p:nvSpPr>
        <p:spPr>
          <a:xfrm>
            <a:off x="1015521" y="3336053"/>
            <a:ext cx="746545" cy="523220"/>
          </a:xfrm>
          <a:prstGeom prst="rect">
            <a:avLst/>
          </a:prstGeom>
          <a:noFill/>
        </p:spPr>
        <p:txBody>
          <a:bodyPr wrap="square" rtlCol="0">
            <a:spAutoFit/>
          </a:bodyPr>
          <a:lstStyle/>
          <a:p>
            <a:pPr algn="ctr" defTabSz="685800"/>
            <a:r>
              <a:rPr lang="en-GB" sz="2800" dirty="0">
                <a:solidFill>
                  <a:srgbClr val="6887EA"/>
                </a:solidFill>
                <a:latin typeface="Rockwell" panose="02060603020205020403" pitchFamily="18" charset="0"/>
              </a:rPr>
              <a:t>03</a:t>
            </a:r>
          </a:p>
        </p:txBody>
      </p:sp>
      <p:sp>
        <p:nvSpPr>
          <p:cNvPr id="11" name="TextBox 10"/>
          <p:cNvSpPr txBox="1"/>
          <p:nvPr/>
        </p:nvSpPr>
        <p:spPr>
          <a:xfrm>
            <a:off x="1155063" y="4132842"/>
            <a:ext cx="746545" cy="523220"/>
          </a:xfrm>
          <a:prstGeom prst="rect">
            <a:avLst/>
          </a:prstGeom>
          <a:noFill/>
        </p:spPr>
        <p:txBody>
          <a:bodyPr wrap="square" rtlCol="0">
            <a:spAutoFit/>
          </a:bodyPr>
          <a:lstStyle/>
          <a:p>
            <a:pPr algn="ctr" defTabSz="685800"/>
            <a:r>
              <a:rPr lang="en-GB" sz="2800" dirty="0">
                <a:solidFill>
                  <a:srgbClr val="3BCEBD"/>
                </a:solidFill>
                <a:latin typeface="Rockwell" panose="02060603020205020403" pitchFamily="18" charset="0"/>
              </a:rPr>
              <a:t>04</a:t>
            </a:r>
          </a:p>
        </p:txBody>
      </p:sp>
      <p:sp>
        <p:nvSpPr>
          <p:cNvPr id="12" name="TextBox 11"/>
          <p:cNvSpPr txBox="1"/>
          <p:nvPr/>
        </p:nvSpPr>
        <p:spPr>
          <a:xfrm>
            <a:off x="1323844" y="4977919"/>
            <a:ext cx="746545" cy="523220"/>
          </a:xfrm>
          <a:prstGeom prst="rect">
            <a:avLst/>
          </a:prstGeom>
          <a:noFill/>
        </p:spPr>
        <p:txBody>
          <a:bodyPr wrap="square" rtlCol="0">
            <a:spAutoFit/>
          </a:bodyPr>
          <a:lstStyle/>
          <a:p>
            <a:pPr algn="ctr" defTabSz="685800"/>
            <a:r>
              <a:rPr lang="en-GB" sz="2800" dirty="0">
                <a:solidFill>
                  <a:srgbClr val="041649"/>
                </a:solidFill>
                <a:latin typeface="Rockwell" panose="02060603020205020403" pitchFamily="18" charset="0"/>
              </a:rPr>
              <a:t>05</a:t>
            </a:r>
          </a:p>
        </p:txBody>
      </p:sp>
      <p:sp>
        <p:nvSpPr>
          <p:cNvPr id="14" name="Rectangle 13"/>
          <p:cNvSpPr/>
          <p:nvPr/>
        </p:nvSpPr>
        <p:spPr>
          <a:xfrm>
            <a:off x="2049520" y="5952796"/>
            <a:ext cx="1583900" cy="420115"/>
          </a:xfrm>
          <a:prstGeom prst="rect">
            <a:avLst/>
          </a:prstGeom>
        </p:spPr>
        <p:txBody>
          <a:bodyPr wrap="none">
            <a:spAutoFit/>
          </a:bodyPr>
          <a:lstStyle/>
          <a:p>
            <a:pPr algn="ctr" defTabSz="685800"/>
            <a:r>
              <a:rPr lang="en-US" sz="2130" b="1" dirty="0">
                <a:solidFill>
                  <a:srgbClr val="1C1D1F"/>
                </a:solidFill>
              </a:rPr>
              <a:t>TSE Website</a:t>
            </a:r>
          </a:p>
        </p:txBody>
      </p:sp>
      <p:sp>
        <p:nvSpPr>
          <p:cNvPr id="15" name="TextBox 14"/>
          <p:cNvSpPr txBox="1"/>
          <p:nvPr/>
        </p:nvSpPr>
        <p:spPr>
          <a:xfrm>
            <a:off x="1492088" y="5898654"/>
            <a:ext cx="746545" cy="523220"/>
          </a:xfrm>
          <a:prstGeom prst="rect">
            <a:avLst/>
          </a:prstGeom>
          <a:noFill/>
        </p:spPr>
        <p:txBody>
          <a:bodyPr wrap="square" rtlCol="0">
            <a:spAutoFit/>
          </a:bodyPr>
          <a:lstStyle/>
          <a:p>
            <a:pPr algn="ctr" defTabSz="685800"/>
            <a:r>
              <a:rPr lang="en-GB" sz="2800" dirty="0">
                <a:solidFill>
                  <a:srgbClr val="EC7C61"/>
                </a:solidFill>
                <a:latin typeface="Rockwell" panose="02060603020205020403" pitchFamily="18" charset="0"/>
              </a:rPr>
              <a:t>06</a:t>
            </a:r>
          </a:p>
        </p:txBody>
      </p:sp>
      <p:sp>
        <p:nvSpPr>
          <p:cNvPr id="20" name="Rectangle 19"/>
          <p:cNvSpPr/>
          <p:nvPr/>
        </p:nvSpPr>
        <p:spPr>
          <a:xfrm>
            <a:off x="174811" y="58834"/>
            <a:ext cx="5858259" cy="584775"/>
          </a:xfrm>
          <a:prstGeom prst="rect">
            <a:avLst/>
          </a:prstGeom>
        </p:spPr>
        <p:txBody>
          <a:bodyPr wrap="square">
            <a:spAutoFit/>
          </a:bodyPr>
          <a:lstStyle/>
          <a:p>
            <a:pPr defTabSz="685800"/>
            <a:r>
              <a:rPr lang="en-US" sz="3200" dirty="0">
                <a:solidFill>
                  <a:srgbClr val="3BCEBD"/>
                </a:solidFill>
                <a:latin typeface="Rockwell" panose="02060603020205020403" pitchFamily="18" charset="0"/>
                <a:ea typeface="MS Mincho" panose="02020609040205080304" pitchFamily="49" charset="-128"/>
                <a:cs typeface="Helvetica Neue"/>
              </a:rPr>
              <a:t>Agenda</a:t>
            </a:r>
            <a:endParaRPr lang="en-GB" sz="3200" dirty="0">
              <a:solidFill>
                <a:srgbClr val="3BCEBD"/>
              </a:solidFill>
              <a:latin typeface="Rockwell" panose="02060603020205020403" pitchFamily="18" charset="0"/>
              <a:ea typeface="MS Mincho" panose="02020609040205080304" pitchFamily="49" charset="-128"/>
              <a:cs typeface="Helvetica Neue"/>
            </a:endParaRPr>
          </a:p>
        </p:txBody>
      </p:sp>
      <p:sp>
        <p:nvSpPr>
          <p:cNvPr id="21" name="Pentagon 20"/>
          <p:cNvSpPr/>
          <p:nvPr/>
        </p:nvSpPr>
        <p:spPr>
          <a:xfrm rot="5400000">
            <a:off x="6031198" y="-1484"/>
            <a:ext cx="600075" cy="596329"/>
          </a:xfrm>
          <a:prstGeom prst="homePlate">
            <a:avLst/>
          </a:prstGeom>
          <a:solidFill>
            <a:srgbClr val="1A9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endParaRPr>
          </a:p>
        </p:txBody>
      </p:sp>
    </p:spTree>
    <p:extLst>
      <p:ext uri="{BB962C8B-B14F-4D97-AF65-F5344CB8AC3E}">
        <p14:creationId xmlns:p14="http://schemas.microsoft.com/office/powerpoint/2010/main" val="4161628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P spid="12" grpId="0"/>
      <p:bldP spid="14" grpId="0"/>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4" name="TextBox 6"/>
          <p:cNvSpPr txBox="1">
            <a:spLocks noChangeArrowheads="1"/>
          </p:cNvSpPr>
          <p:nvPr/>
        </p:nvSpPr>
        <p:spPr bwMode="auto">
          <a:xfrm>
            <a:off x="152400" y="990600"/>
            <a:ext cx="8839200" cy="5139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fontAlgn="base" hangingPunct="1">
              <a:spcBef>
                <a:spcPct val="0"/>
              </a:spcBef>
              <a:spcAft>
                <a:spcPct val="0"/>
              </a:spcAft>
              <a:buFontTx/>
              <a:buNone/>
            </a:pPr>
            <a:r>
              <a:rPr lang="en-US" altLang="en-US" sz="2800" b="1" dirty="0">
                <a:solidFill>
                  <a:srgbClr val="1A99D6"/>
                </a:solidFill>
              </a:rPr>
              <a:t>Program Launch Specifics</a:t>
            </a:r>
          </a:p>
          <a:p>
            <a:pPr eaLnBrk="1" fontAlgn="base" hangingPunct="1">
              <a:spcBef>
                <a:spcPct val="0"/>
              </a:spcBef>
              <a:spcAft>
                <a:spcPct val="0"/>
              </a:spcAft>
              <a:buFontTx/>
              <a:buNone/>
            </a:pPr>
            <a:endParaRPr lang="en-US" altLang="en-US" sz="1800" dirty="0">
              <a:solidFill>
                <a:prstClr val="black"/>
              </a:solidFill>
            </a:endParaRPr>
          </a:p>
          <a:p>
            <a:pPr eaLnBrk="1" fontAlgn="base" hangingPunct="1">
              <a:spcBef>
                <a:spcPct val="0"/>
              </a:spcBef>
              <a:spcAft>
                <a:spcPct val="0"/>
              </a:spcAft>
              <a:buFontTx/>
              <a:buNone/>
            </a:pPr>
            <a:r>
              <a:rPr lang="en-US" altLang="en-US" sz="2000" b="1" dirty="0">
                <a:solidFill>
                  <a:srgbClr val="1A99D6"/>
                </a:solidFill>
              </a:rPr>
              <a:t>Cost:</a:t>
            </a:r>
          </a:p>
          <a:p>
            <a:pPr eaLnBrk="1" fontAlgn="base" hangingPunct="1">
              <a:spcBef>
                <a:spcPct val="0"/>
              </a:spcBef>
              <a:spcAft>
                <a:spcPct val="0"/>
              </a:spcAft>
              <a:buFontTx/>
              <a:buNone/>
            </a:pPr>
            <a:endParaRPr lang="en-US" altLang="en-US" sz="1800" dirty="0">
              <a:solidFill>
                <a:prstClr val="black"/>
              </a:solidFill>
            </a:endParaRPr>
          </a:p>
          <a:p>
            <a:pPr eaLnBrk="1" fontAlgn="base" hangingPunct="1">
              <a:spcBef>
                <a:spcPct val="0"/>
              </a:spcBef>
              <a:spcAft>
                <a:spcPct val="0"/>
              </a:spcAft>
              <a:buFontTx/>
              <a:buNone/>
            </a:pPr>
            <a:endParaRPr lang="en-US" altLang="en-US" sz="1800" dirty="0">
              <a:solidFill>
                <a:prstClr val="black"/>
              </a:solidFill>
            </a:endParaRPr>
          </a:p>
          <a:p>
            <a:pPr eaLnBrk="1" fontAlgn="base" hangingPunct="1">
              <a:spcBef>
                <a:spcPct val="0"/>
              </a:spcBef>
              <a:spcAft>
                <a:spcPct val="0"/>
              </a:spcAft>
              <a:buFontTx/>
              <a:buNone/>
            </a:pPr>
            <a:r>
              <a:rPr lang="en-US" altLang="en-US" sz="2000" b="1" dirty="0">
                <a:solidFill>
                  <a:srgbClr val="1A99D6"/>
                </a:solidFill>
              </a:rPr>
              <a:t>SRP:</a:t>
            </a:r>
          </a:p>
          <a:p>
            <a:pPr eaLnBrk="1" fontAlgn="base" hangingPunct="1">
              <a:spcBef>
                <a:spcPct val="0"/>
              </a:spcBef>
              <a:spcAft>
                <a:spcPct val="0"/>
              </a:spcAft>
              <a:buFontTx/>
              <a:buNone/>
            </a:pPr>
            <a:endParaRPr lang="en-US" altLang="en-US" sz="1800" dirty="0">
              <a:solidFill>
                <a:prstClr val="black"/>
              </a:solidFill>
            </a:endParaRPr>
          </a:p>
          <a:p>
            <a:pPr eaLnBrk="1" fontAlgn="base" hangingPunct="1">
              <a:spcBef>
                <a:spcPct val="0"/>
              </a:spcBef>
              <a:spcAft>
                <a:spcPct val="0"/>
              </a:spcAft>
              <a:buFontTx/>
              <a:buNone/>
            </a:pPr>
            <a:endParaRPr lang="en-US" altLang="en-US" sz="1800" dirty="0">
              <a:solidFill>
                <a:prstClr val="black"/>
              </a:solidFill>
            </a:endParaRPr>
          </a:p>
          <a:p>
            <a:pPr eaLnBrk="1" fontAlgn="base" hangingPunct="1">
              <a:spcBef>
                <a:spcPct val="0"/>
              </a:spcBef>
              <a:spcAft>
                <a:spcPct val="0"/>
              </a:spcAft>
              <a:buFontTx/>
              <a:buNone/>
            </a:pPr>
            <a:r>
              <a:rPr lang="en-US" altLang="en-US" sz="2000" b="1" dirty="0">
                <a:solidFill>
                  <a:srgbClr val="1A99D6"/>
                </a:solidFill>
              </a:rPr>
              <a:t>Gross Margin %:</a:t>
            </a:r>
          </a:p>
          <a:p>
            <a:pPr eaLnBrk="1" fontAlgn="base" hangingPunct="1">
              <a:spcBef>
                <a:spcPct val="0"/>
              </a:spcBef>
              <a:spcAft>
                <a:spcPct val="0"/>
              </a:spcAft>
              <a:buFontTx/>
              <a:buNone/>
            </a:pPr>
            <a:endParaRPr lang="en-US" altLang="en-US" sz="1800" dirty="0">
              <a:solidFill>
                <a:prstClr val="black"/>
              </a:solidFill>
            </a:endParaRPr>
          </a:p>
          <a:p>
            <a:pPr eaLnBrk="1" fontAlgn="base" hangingPunct="1">
              <a:spcBef>
                <a:spcPct val="0"/>
              </a:spcBef>
              <a:spcAft>
                <a:spcPct val="0"/>
              </a:spcAft>
              <a:buFontTx/>
              <a:buNone/>
            </a:pPr>
            <a:endParaRPr lang="en-US" altLang="en-US" sz="1800" dirty="0">
              <a:solidFill>
                <a:prstClr val="black"/>
              </a:solidFill>
            </a:endParaRPr>
          </a:p>
          <a:p>
            <a:pPr eaLnBrk="1" fontAlgn="base" hangingPunct="1">
              <a:spcBef>
                <a:spcPct val="0"/>
              </a:spcBef>
              <a:spcAft>
                <a:spcPct val="0"/>
              </a:spcAft>
              <a:buFontTx/>
              <a:buNone/>
            </a:pPr>
            <a:r>
              <a:rPr lang="en-US" altLang="en-US" sz="2000" b="1" dirty="0">
                <a:solidFill>
                  <a:srgbClr val="1A99D6"/>
                </a:solidFill>
              </a:rPr>
              <a:t>Projected Year 1 sales:</a:t>
            </a:r>
          </a:p>
          <a:p>
            <a:pPr eaLnBrk="1" fontAlgn="base" hangingPunct="1">
              <a:spcBef>
                <a:spcPct val="0"/>
              </a:spcBef>
              <a:spcAft>
                <a:spcPct val="0"/>
              </a:spcAft>
              <a:buFontTx/>
              <a:buNone/>
            </a:pPr>
            <a:endParaRPr lang="en-US" altLang="en-US" sz="1800" dirty="0">
              <a:solidFill>
                <a:prstClr val="black"/>
              </a:solidFill>
            </a:endParaRPr>
          </a:p>
          <a:p>
            <a:pPr eaLnBrk="1" fontAlgn="base" hangingPunct="1">
              <a:spcBef>
                <a:spcPct val="0"/>
              </a:spcBef>
              <a:spcAft>
                <a:spcPct val="0"/>
              </a:spcAft>
              <a:buFontTx/>
              <a:buNone/>
            </a:pPr>
            <a:endParaRPr lang="en-US" altLang="en-US" sz="1800" dirty="0">
              <a:solidFill>
                <a:prstClr val="black"/>
              </a:solidFill>
            </a:endParaRPr>
          </a:p>
          <a:p>
            <a:pPr eaLnBrk="1" fontAlgn="base" hangingPunct="1">
              <a:spcBef>
                <a:spcPct val="0"/>
              </a:spcBef>
              <a:spcAft>
                <a:spcPct val="0"/>
              </a:spcAft>
              <a:buFontTx/>
              <a:buNone/>
            </a:pPr>
            <a:r>
              <a:rPr lang="en-US" altLang="en-US" sz="2000" b="1" dirty="0">
                <a:solidFill>
                  <a:srgbClr val="1A99D6"/>
                </a:solidFill>
              </a:rPr>
              <a:t>Overall Gross Margin Dollar Contribution:</a:t>
            </a:r>
          </a:p>
          <a:p>
            <a:pPr eaLnBrk="1" fontAlgn="base" hangingPunct="1">
              <a:spcBef>
                <a:spcPct val="0"/>
              </a:spcBef>
              <a:spcAft>
                <a:spcPct val="0"/>
              </a:spcAft>
              <a:buFontTx/>
              <a:buNone/>
            </a:pPr>
            <a:endParaRPr lang="en-US" altLang="en-US" sz="2000" b="1" dirty="0">
              <a:solidFill>
                <a:srgbClr val="1A99D6"/>
              </a:solidFill>
            </a:endParaRPr>
          </a:p>
          <a:p>
            <a:pPr eaLnBrk="1" fontAlgn="base" hangingPunct="1">
              <a:spcBef>
                <a:spcPct val="0"/>
              </a:spcBef>
              <a:spcAft>
                <a:spcPct val="0"/>
              </a:spcAft>
              <a:buFontTx/>
              <a:buNone/>
            </a:pPr>
            <a:endParaRPr lang="en-US" altLang="en-US" sz="1800" dirty="0">
              <a:solidFill>
                <a:prstClr val="black"/>
              </a:solidFill>
            </a:endParaRPr>
          </a:p>
        </p:txBody>
      </p:sp>
      <p:sp>
        <p:nvSpPr>
          <p:cNvPr id="6" name="Rectangle 5"/>
          <p:cNvSpPr/>
          <p:nvPr/>
        </p:nvSpPr>
        <p:spPr>
          <a:xfrm>
            <a:off x="174811" y="58834"/>
            <a:ext cx="7286353" cy="553998"/>
          </a:xfrm>
          <a:prstGeom prst="rect">
            <a:avLst/>
          </a:prstGeom>
        </p:spPr>
        <p:txBody>
          <a:bodyPr wrap="square">
            <a:spAutoFit/>
          </a:bodyPr>
          <a:lstStyle/>
          <a:p>
            <a:pPr defTabSz="685800"/>
            <a:r>
              <a:rPr lang="en-GB" sz="3000" dirty="0">
                <a:solidFill>
                  <a:srgbClr val="EC7C61"/>
                </a:solidFill>
                <a:latin typeface="Rockwell" panose="02060603020205020403" pitchFamily="18" charset="0"/>
                <a:ea typeface="MS Mincho" panose="02020609040205080304" pitchFamily="49" charset="-128"/>
                <a:cs typeface="Helvetica Neue"/>
              </a:rPr>
              <a:t>Meet the Market Template</a:t>
            </a:r>
          </a:p>
        </p:txBody>
      </p:sp>
      <p:sp>
        <p:nvSpPr>
          <p:cNvPr id="7" name="Pentagon 6"/>
          <p:cNvSpPr/>
          <p:nvPr/>
        </p:nvSpPr>
        <p:spPr>
          <a:xfrm rot="5400000">
            <a:off x="7044274" y="1873"/>
            <a:ext cx="600075" cy="596329"/>
          </a:xfrm>
          <a:prstGeom prst="homePlate">
            <a:avLst/>
          </a:prstGeom>
          <a:solidFill>
            <a:srgbClr val="1A99D6"/>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prstClr val="white"/>
              </a:solidFill>
              <a:effectLst/>
              <a:uLnTx/>
              <a:uFillTx/>
            </a:endParaRPr>
          </a:p>
        </p:txBody>
      </p:sp>
    </p:spTree>
    <p:extLst>
      <p:ext uri="{BB962C8B-B14F-4D97-AF65-F5344CB8AC3E}">
        <p14:creationId xmlns:p14="http://schemas.microsoft.com/office/powerpoint/2010/main" val="2254420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8" name="TextBox 6"/>
          <p:cNvSpPr txBox="1">
            <a:spLocks noChangeArrowheads="1"/>
          </p:cNvSpPr>
          <p:nvPr/>
        </p:nvSpPr>
        <p:spPr bwMode="auto">
          <a:xfrm>
            <a:off x="152400" y="990600"/>
            <a:ext cx="8839200" cy="4370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fontAlgn="base" hangingPunct="1">
              <a:spcBef>
                <a:spcPct val="0"/>
              </a:spcBef>
              <a:spcAft>
                <a:spcPct val="0"/>
              </a:spcAft>
              <a:buFontTx/>
              <a:buNone/>
            </a:pPr>
            <a:r>
              <a:rPr lang="en-US" altLang="en-US" sz="2800" b="1" dirty="0">
                <a:solidFill>
                  <a:srgbClr val="1A99D6"/>
                </a:solidFill>
              </a:rPr>
              <a:t>Program Launch Specifics</a:t>
            </a:r>
          </a:p>
          <a:p>
            <a:pPr eaLnBrk="1" fontAlgn="base" hangingPunct="1">
              <a:spcBef>
                <a:spcPct val="0"/>
              </a:spcBef>
              <a:spcAft>
                <a:spcPct val="0"/>
              </a:spcAft>
              <a:buFontTx/>
              <a:buNone/>
            </a:pPr>
            <a:endParaRPr lang="en-US" altLang="en-US" sz="1800" dirty="0">
              <a:solidFill>
                <a:prstClr val="black"/>
              </a:solidFill>
            </a:endParaRPr>
          </a:p>
          <a:p>
            <a:pPr eaLnBrk="1" fontAlgn="base" hangingPunct="1">
              <a:spcBef>
                <a:spcPct val="0"/>
              </a:spcBef>
              <a:spcAft>
                <a:spcPct val="0"/>
              </a:spcAft>
              <a:buFontTx/>
              <a:buNone/>
            </a:pPr>
            <a:r>
              <a:rPr lang="en-US" altLang="en-US" sz="2000" b="1" dirty="0">
                <a:solidFill>
                  <a:srgbClr val="1A99D6"/>
                </a:solidFill>
              </a:rPr>
              <a:t>Cost:</a:t>
            </a:r>
            <a:r>
              <a:rPr lang="en-US" altLang="en-US" sz="1800" dirty="0">
                <a:solidFill>
                  <a:prstClr val="black"/>
                </a:solidFill>
              </a:rPr>
              <a:t>	$1.49</a:t>
            </a:r>
          </a:p>
          <a:p>
            <a:pPr eaLnBrk="1" fontAlgn="base" hangingPunct="1">
              <a:spcBef>
                <a:spcPct val="0"/>
              </a:spcBef>
              <a:spcAft>
                <a:spcPct val="0"/>
              </a:spcAft>
              <a:buFontTx/>
              <a:buNone/>
            </a:pPr>
            <a:endParaRPr lang="en-US" altLang="en-US" sz="1800" dirty="0">
              <a:solidFill>
                <a:prstClr val="black"/>
              </a:solidFill>
            </a:endParaRPr>
          </a:p>
          <a:p>
            <a:pPr eaLnBrk="1" fontAlgn="base" hangingPunct="1">
              <a:spcBef>
                <a:spcPct val="0"/>
              </a:spcBef>
              <a:spcAft>
                <a:spcPct val="0"/>
              </a:spcAft>
              <a:buFontTx/>
              <a:buNone/>
            </a:pPr>
            <a:r>
              <a:rPr lang="en-US" altLang="en-US" sz="2000" b="1" dirty="0">
                <a:solidFill>
                  <a:srgbClr val="1A99D6"/>
                </a:solidFill>
              </a:rPr>
              <a:t>SRP:</a:t>
            </a:r>
            <a:r>
              <a:rPr lang="en-US" altLang="en-US" sz="1800" dirty="0">
                <a:solidFill>
                  <a:prstClr val="black"/>
                </a:solidFill>
              </a:rPr>
              <a:t>	$2.99</a:t>
            </a:r>
          </a:p>
          <a:p>
            <a:pPr eaLnBrk="1" fontAlgn="base" hangingPunct="1">
              <a:spcBef>
                <a:spcPct val="0"/>
              </a:spcBef>
              <a:spcAft>
                <a:spcPct val="0"/>
              </a:spcAft>
              <a:buFontTx/>
              <a:buNone/>
            </a:pPr>
            <a:endParaRPr lang="en-US" altLang="en-US" sz="1800" dirty="0">
              <a:solidFill>
                <a:prstClr val="black"/>
              </a:solidFill>
            </a:endParaRPr>
          </a:p>
          <a:p>
            <a:pPr eaLnBrk="1" fontAlgn="base" hangingPunct="1">
              <a:spcBef>
                <a:spcPct val="0"/>
              </a:spcBef>
              <a:spcAft>
                <a:spcPct val="0"/>
              </a:spcAft>
              <a:buFontTx/>
              <a:buNone/>
            </a:pPr>
            <a:r>
              <a:rPr lang="en-US" altLang="en-US" sz="2000" b="1" dirty="0">
                <a:solidFill>
                  <a:srgbClr val="1A99D6"/>
                </a:solidFill>
              </a:rPr>
              <a:t>Gross Margin:  </a:t>
            </a:r>
            <a:r>
              <a:rPr lang="en-US" altLang="en-US" sz="1800" dirty="0">
                <a:solidFill>
                  <a:prstClr val="black"/>
                </a:solidFill>
              </a:rPr>
              <a:t>50%*</a:t>
            </a:r>
          </a:p>
          <a:p>
            <a:pPr eaLnBrk="1" fontAlgn="base" hangingPunct="1">
              <a:spcBef>
                <a:spcPct val="0"/>
              </a:spcBef>
              <a:spcAft>
                <a:spcPct val="0"/>
              </a:spcAft>
              <a:buFontTx/>
              <a:buNone/>
            </a:pPr>
            <a:endParaRPr lang="en-US" altLang="en-US" sz="1800" dirty="0">
              <a:solidFill>
                <a:prstClr val="black"/>
              </a:solidFill>
            </a:endParaRPr>
          </a:p>
          <a:p>
            <a:pPr eaLnBrk="1" fontAlgn="base" hangingPunct="1">
              <a:spcBef>
                <a:spcPct val="0"/>
              </a:spcBef>
              <a:spcAft>
                <a:spcPct val="0"/>
              </a:spcAft>
              <a:buFontTx/>
              <a:buNone/>
            </a:pPr>
            <a:r>
              <a:rPr lang="en-US" altLang="en-US" sz="2000" b="1" dirty="0">
                <a:solidFill>
                  <a:srgbClr val="1A99D6"/>
                </a:solidFill>
              </a:rPr>
              <a:t>Projected Year 1 sales:  </a:t>
            </a:r>
            <a:r>
              <a:rPr lang="en-US" altLang="en-US" sz="1800" dirty="0">
                <a:solidFill>
                  <a:prstClr val="black"/>
                </a:solidFill>
              </a:rPr>
              <a:t>$475,000</a:t>
            </a:r>
          </a:p>
          <a:p>
            <a:pPr eaLnBrk="1" fontAlgn="base" hangingPunct="1">
              <a:spcBef>
                <a:spcPct val="0"/>
              </a:spcBef>
              <a:spcAft>
                <a:spcPct val="0"/>
              </a:spcAft>
              <a:buFontTx/>
              <a:buNone/>
            </a:pPr>
            <a:endParaRPr lang="en-US" altLang="en-US" sz="1800" dirty="0">
              <a:solidFill>
                <a:prstClr val="black"/>
              </a:solidFill>
            </a:endParaRPr>
          </a:p>
          <a:p>
            <a:pPr eaLnBrk="1" fontAlgn="base" hangingPunct="1">
              <a:spcBef>
                <a:spcPct val="0"/>
              </a:spcBef>
              <a:spcAft>
                <a:spcPct val="0"/>
              </a:spcAft>
              <a:buFontTx/>
              <a:buNone/>
            </a:pPr>
            <a:r>
              <a:rPr lang="en-US" altLang="en-US" sz="2000" b="1" dirty="0">
                <a:solidFill>
                  <a:srgbClr val="1A99D6"/>
                </a:solidFill>
              </a:rPr>
              <a:t>Overall Gross Margin Dollar Contribution:  </a:t>
            </a:r>
            <a:r>
              <a:rPr lang="en-US" altLang="en-US" sz="2400" b="1" i="1" dirty="0">
                <a:solidFill>
                  <a:prstClr val="black"/>
                </a:solidFill>
              </a:rPr>
              <a:t>$237,500</a:t>
            </a:r>
          </a:p>
          <a:p>
            <a:pPr eaLnBrk="1" fontAlgn="base" hangingPunct="1">
              <a:spcBef>
                <a:spcPct val="0"/>
              </a:spcBef>
              <a:spcAft>
                <a:spcPct val="0"/>
              </a:spcAft>
              <a:buFontTx/>
              <a:buNone/>
            </a:pPr>
            <a:endParaRPr lang="en-US" altLang="en-US" sz="2400" b="1" i="1" dirty="0">
              <a:solidFill>
                <a:prstClr val="black"/>
              </a:solidFill>
            </a:endParaRPr>
          </a:p>
          <a:p>
            <a:pPr eaLnBrk="1" fontAlgn="base" hangingPunct="1">
              <a:spcBef>
                <a:spcPct val="0"/>
              </a:spcBef>
              <a:spcAft>
                <a:spcPct val="0"/>
              </a:spcAft>
              <a:buFontTx/>
              <a:buNone/>
            </a:pPr>
            <a:endParaRPr lang="en-US" altLang="en-US" sz="1400" b="1" i="1" dirty="0">
              <a:solidFill>
                <a:prstClr val="black"/>
              </a:solidFill>
            </a:endParaRPr>
          </a:p>
          <a:p>
            <a:pPr eaLnBrk="1" fontAlgn="base" hangingPunct="1">
              <a:spcBef>
                <a:spcPct val="0"/>
              </a:spcBef>
              <a:spcAft>
                <a:spcPct val="0"/>
              </a:spcAft>
              <a:buFontTx/>
              <a:buNone/>
            </a:pPr>
            <a:endParaRPr lang="en-US" altLang="en-US" sz="1800" dirty="0">
              <a:solidFill>
                <a:prstClr val="black"/>
              </a:solidFill>
            </a:endParaRPr>
          </a:p>
        </p:txBody>
      </p:sp>
      <p:sp>
        <p:nvSpPr>
          <p:cNvPr id="6" name="Rectangle 5"/>
          <p:cNvSpPr/>
          <p:nvPr/>
        </p:nvSpPr>
        <p:spPr>
          <a:xfrm>
            <a:off x="174811" y="58834"/>
            <a:ext cx="7286353" cy="553998"/>
          </a:xfrm>
          <a:prstGeom prst="rect">
            <a:avLst/>
          </a:prstGeom>
        </p:spPr>
        <p:txBody>
          <a:bodyPr wrap="square">
            <a:spAutoFit/>
          </a:bodyPr>
          <a:lstStyle/>
          <a:p>
            <a:pPr defTabSz="685800"/>
            <a:r>
              <a:rPr lang="en-GB" sz="3000" dirty="0">
                <a:solidFill>
                  <a:srgbClr val="6887EA"/>
                </a:solidFill>
                <a:latin typeface="Rockwell" panose="02060603020205020403" pitchFamily="18" charset="0"/>
                <a:ea typeface="MS Mincho" panose="02020609040205080304" pitchFamily="49" charset="-128"/>
                <a:cs typeface="Helvetica Neue"/>
              </a:rPr>
              <a:t>Meet the Market Template</a:t>
            </a:r>
          </a:p>
        </p:txBody>
      </p:sp>
      <p:sp>
        <p:nvSpPr>
          <p:cNvPr id="7" name="Pentagon 6"/>
          <p:cNvSpPr/>
          <p:nvPr/>
        </p:nvSpPr>
        <p:spPr>
          <a:xfrm rot="5400000">
            <a:off x="7161126" y="50452"/>
            <a:ext cx="600075" cy="596329"/>
          </a:xfrm>
          <a:prstGeom prst="homePlate">
            <a:avLst/>
          </a:prstGeom>
          <a:solidFill>
            <a:srgbClr val="1A99D6"/>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prstClr val="white"/>
              </a:solidFill>
              <a:effectLst/>
              <a:uLnTx/>
              <a:uFillTx/>
            </a:endParaRPr>
          </a:p>
        </p:txBody>
      </p:sp>
      <p:sp>
        <p:nvSpPr>
          <p:cNvPr id="11" name="Rectangle 10"/>
          <p:cNvSpPr/>
          <p:nvPr/>
        </p:nvSpPr>
        <p:spPr>
          <a:xfrm>
            <a:off x="0" y="6260956"/>
            <a:ext cx="9144000" cy="611112"/>
          </a:xfrm>
          <a:prstGeom prst="rect">
            <a:avLst/>
          </a:prstGeom>
          <a:solidFill>
            <a:srgbClr val="1A99D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12" name="TextBox 11"/>
          <p:cNvSpPr txBox="1"/>
          <p:nvPr/>
        </p:nvSpPr>
        <p:spPr>
          <a:xfrm>
            <a:off x="522364" y="6246888"/>
            <a:ext cx="8173329" cy="584775"/>
          </a:xfrm>
          <a:prstGeom prst="rect">
            <a:avLst/>
          </a:prstGeom>
          <a:noFill/>
        </p:spPr>
        <p:txBody>
          <a:bodyPr wrap="square" rtlCol="0">
            <a:spAutoFit/>
          </a:bodyPr>
          <a:lstStyle/>
          <a:p>
            <a:pPr lvl="0" algn="ctr"/>
            <a:r>
              <a:rPr lang="en-GB" sz="1600" b="1" i="1" kern="0" dirty="0">
                <a:solidFill>
                  <a:srgbClr val="FFFFFF"/>
                </a:solidFill>
              </a:rPr>
              <a:t>*please see attached chart which lists individual item costs, gross margins and Year 1 projected sales.</a:t>
            </a:r>
            <a:endParaRPr kumimoji="0" lang="en-GB" sz="1600" b="1" i="1" u="none" strike="noStrike" kern="0" cap="none" spc="0" normalizeH="0" baseline="0" noProof="0" dirty="0">
              <a:ln>
                <a:noFill/>
              </a:ln>
              <a:solidFill>
                <a:srgbClr val="FFFFFF"/>
              </a:solidFill>
              <a:effectLst/>
              <a:uLnTx/>
              <a:uFillTx/>
            </a:endParaRPr>
          </a:p>
        </p:txBody>
      </p:sp>
    </p:spTree>
    <p:extLst>
      <p:ext uri="{BB962C8B-B14F-4D97-AF65-F5344CB8AC3E}">
        <p14:creationId xmlns:p14="http://schemas.microsoft.com/office/powerpoint/2010/main" val="2201732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2" name="TextBox 6"/>
          <p:cNvSpPr txBox="1">
            <a:spLocks noChangeArrowheads="1"/>
          </p:cNvSpPr>
          <p:nvPr/>
        </p:nvSpPr>
        <p:spPr bwMode="auto">
          <a:xfrm>
            <a:off x="152400" y="990604"/>
            <a:ext cx="8839200" cy="6198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fontAlgn="base" hangingPunct="1">
              <a:spcBef>
                <a:spcPct val="0"/>
              </a:spcBef>
              <a:spcAft>
                <a:spcPct val="0"/>
              </a:spcAft>
              <a:buFontTx/>
              <a:buNone/>
            </a:pPr>
            <a:r>
              <a:rPr lang="en-US" altLang="en-US" sz="2800" b="1" dirty="0">
                <a:solidFill>
                  <a:srgbClr val="1A99D6"/>
                </a:solidFill>
              </a:rPr>
              <a:t>Product Specifications</a:t>
            </a:r>
          </a:p>
          <a:p>
            <a:pPr algn="ctr" eaLnBrk="1" fontAlgn="base" hangingPunct="1">
              <a:spcBef>
                <a:spcPct val="0"/>
              </a:spcBef>
              <a:spcAft>
                <a:spcPct val="0"/>
              </a:spcAft>
              <a:buFontTx/>
              <a:buNone/>
            </a:pPr>
            <a:endParaRPr lang="en-US" altLang="en-US" sz="1800" dirty="0">
              <a:solidFill>
                <a:prstClr val="black"/>
              </a:solidFill>
            </a:endParaRPr>
          </a:p>
          <a:p>
            <a:pPr eaLnBrk="1" fontAlgn="base" hangingPunct="1">
              <a:lnSpc>
                <a:spcPct val="130000"/>
              </a:lnSpc>
              <a:spcBef>
                <a:spcPct val="0"/>
              </a:spcBef>
              <a:spcAft>
                <a:spcPct val="0"/>
              </a:spcAft>
              <a:buFontTx/>
              <a:buNone/>
            </a:pPr>
            <a:r>
              <a:rPr lang="en-US" altLang="en-US" sz="1600" b="1" dirty="0">
                <a:solidFill>
                  <a:srgbClr val="1A99D6"/>
                </a:solidFill>
              </a:rPr>
              <a:t>Brand Product Description:</a:t>
            </a:r>
          </a:p>
          <a:p>
            <a:pPr eaLnBrk="1" fontAlgn="base" hangingPunct="1">
              <a:lnSpc>
                <a:spcPct val="130000"/>
              </a:lnSpc>
              <a:spcBef>
                <a:spcPct val="0"/>
              </a:spcBef>
              <a:spcAft>
                <a:spcPct val="0"/>
              </a:spcAft>
              <a:buFontTx/>
              <a:buNone/>
            </a:pPr>
            <a:r>
              <a:rPr lang="en-US" altLang="en-US" sz="1600" b="1" dirty="0">
                <a:solidFill>
                  <a:srgbClr val="1A99D6"/>
                </a:solidFill>
              </a:rPr>
              <a:t>Product Size:</a:t>
            </a:r>
          </a:p>
          <a:p>
            <a:pPr eaLnBrk="1" fontAlgn="base" hangingPunct="1">
              <a:lnSpc>
                <a:spcPct val="130000"/>
              </a:lnSpc>
              <a:spcBef>
                <a:spcPct val="0"/>
              </a:spcBef>
              <a:spcAft>
                <a:spcPct val="0"/>
              </a:spcAft>
              <a:buFontTx/>
              <a:buNone/>
            </a:pPr>
            <a:r>
              <a:rPr lang="en-US" altLang="en-US" sz="1600" b="1" dirty="0">
                <a:solidFill>
                  <a:srgbClr val="1A99D6"/>
                </a:solidFill>
              </a:rPr>
              <a:t>Item Number:</a:t>
            </a:r>
          </a:p>
          <a:p>
            <a:pPr eaLnBrk="1" fontAlgn="base" hangingPunct="1">
              <a:lnSpc>
                <a:spcPct val="130000"/>
              </a:lnSpc>
              <a:spcBef>
                <a:spcPct val="0"/>
              </a:spcBef>
              <a:spcAft>
                <a:spcPct val="0"/>
              </a:spcAft>
              <a:buFontTx/>
              <a:buNone/>
            </a:pPr>
            <a:r>
              <a:rPr lang="en-US" altLang="en-US" sz="1600" b="1" dirty="0">
                <a:solidFill>
                  <a:srgbClr val="1A99D6"/>
                </a:solidFill>
              </a:rPr>
              <a:t>Product GTIN:</a:t>
            </a:r>
          </a:p>
          <a:p>
            <a:pPr eaLnBrk="1" fontAlgn="base" hangingPunct="1">
              <a:lnSpc>
                <a:spcPct val="130000"/>
              </a:lnSpc>
              <a:spcBef>
                <a:spcPct val="0"/>
              </a:spcBef>
              <a:spcAft>
                <a:spcPct val="0"/>
              </a:spcAft>
              <a:buFontTx/>
              <a:buNone/>
            </a:pPr>
            <a:r>
              <a:rPr lang="en-US" altLang="en-US" sz="1600" b="1" dirty="0">
                <a:solidFill>
                  <a:srgbClr val="1A99D6"/>
                </a:solidFill>
              </a:rPr>
              <a:t>Case GTIN:</a:t>
            </a:r>
          </a:p>
          <a:p>
            <a:pPr eaLnBrk="1" fontAlgn="base" hangingPunct="1">
              <a:lnSpc>
                <a:spcPct val="130000"/>
              </a:lnSpc>
              <a:spcBef>
                <a:spcPct val="0"/>
              </a:spcBef>
              <a:spcAft>
                <a:spcPct val="0"/>
              </a:spcAft>
              <a:buFontTx/>
              <a:buNone/>
            </a:pPr>
            <a:r>
              <a:rPr lang="en-US" altLang="en-US" sz="1600" b="1" dirty="0">
                <a:solidFill>
                  <a:srgbClr val="1A99D6"/>
                </a:solidFill>
              </a:rPr>
              <a:t>Units Per Case:</a:t>
            </a:r>
          </a:p>
          <a:p>
            <a:pPr eaLnBrk="1" fontAlgn="base" hangingPunct="1">
              <a:lnSpc>
                <a:spcPct val="130000"/>
              </a:lnSpc>
              <a:spcBef>
                <a:spcPct val="0"/>
              </a:spcBef>
              <a:spcAft>
                <a:spcPct val="0"/>
              </a:spcAft>
              <a:buFontTx/>
              <a:buNone/>
            </a:pPr>
            <a:r>
              <a:rPr lang="en-US" altLang="en-US" sz="1600" b="1" dirty="0">
                <a:solidFill>
                  <a:srgbClr val="1A99D6"/>
                </a:solidFill>
              </a:rPr>
              <a:t>Case Inner pack (# of inners &amp; # of pcs per inner):</a:t>
            </a:r>
          </a:p>
          <a:p>
            <a:pPr eaLnBrk="1" fontAlgn="base" hangingPunct="1">
              <a:lnSpc>
                <a:spcPct val="130000"/>
              </a:lnSpc>
              <a:spcBef>
                <a:spcPct val="0"/>
              </a:spcBef>
              <a:spcAft>
                <a:spcPct val="0"/>
              </a:spcAft>
              <a:buFontTx/>
              <a:buNone/>
            </a:pPr>
            <a:r>
              <a:rPr lang="en-US" altLang="en-US" sz="1600" b="1" dirty="0">
                <a:solidFill>
                  <a:srgbClr val="1A99D6"/>
                </a:solidFill>
              </a:rPr>
              <a:t>Each Dim. (In.) D" x W" x H“:</a:t>
            </a:r>
          </a:p>
          <a:p>
            <a:pPr eaLnBrk="1" fontAlgn="base" hangingPunct="1">
              <a:lnSpc>
                <a:spcPct val="130000"/>
              </a:lnSpc>
              <a:spcBef>
                <a:spcPct val="0"/>
              </a:spcBef>
              <a:spcAft>
                <a:spcPct val="0"/>
              </a:spcAft>
              <a:buFontTx/>
              <a:buNone/>
            </a:pPr>
            <a:r>
              <a:rPr lang="en-US" altLang="en-US" sz="1600" b="1" dirty="0">
                <a:solidFill>
                  <a:srgbClr val="1A99D6"/>
                </a:solidFill>
              </a:rPr>
              <a:t>Inner Dim. (In) L" x W" x H“: </a:t>
            </a:r>
          </a:p>
          <a:p>
            <a:pPr eaLnBrk="1" fontAlgn="base" hangingPunct="1">
              <a:lnSpc>
                <a:spcPct val="130000"/>
              </a:lnSpc>
              <a:spcBef>
                <a:spcPct val="0"/>
              </a:spcBef>
              <a:spcAft>
                <a:spcPct val="0"/>
              </a:spcAft>
              <a:buFontTx/>
              <a:buNone/>
            </a:pPr>
            <a:r>
              <a:rPr lang="en-US" altLang="en-US" sz="1600" b="1" dirty="0">
                <a:solidFill>
                  <a:srgbClr val="1A99D6"/>
                </a:solidFill>
              </a:rPr>
              <a:t>Case Dim. (In) L" x W" x H“: </a:t>
            </a:r>
          </a:p>
          <a:p>
            <a:pPr eaLnBrk="1" fontAlgn="base" hangingPunct="1">
              <a:lnSpc>
                <a:spcPct val="130000"/>
              </a:lnSpc>
              <a:spcBef>
                <a:spcPct val="0"/>
              </a:spcBef>
              <a:spcAft>
                <a:spcPct val="0"/>
              </a:spcAft>
              <a:buFontTx/>
              <a:buNone/>
            </a:pPr>
            <a:r>
              <a:rPr lang="en-US" altLang="en-US" sz="1600" b="1" dirty="0">
                <a:solidFill>
                  <a:srgbClr val="1A99D6"/>
                </a:solidFill>
              </a:rPr>
              <a:t>Case Cube (Ft): </a:t>
            </a:r>
          </a:p>
          <a:p>
            <a:pPr eaLnBrk="1" fontAlgn="base" hangingPunct="1">
              <a:lnSpc>
                <a:spcPct val="130000"/>
              </a:lnSpc>
              <a:spcBef>
                <a:spcPct val="0"/>
              </a:spcBef>
              <a:spcAft>
                <a:spcPct val="0"/>
              </a:spcAft>
              <a:buFontTx/>
              <a:buNone/>
            </a:pPr>
            <a:r>
              <a:rPr lang="en-US" altLang="en-US" sz="1600" b="1" dirty="0">
                <a:solidFill>
                  <a:srgbClr val="1A99D6"/>
                </a:solidFill>
              </a:rPr>
              <a:t>Case Weight (</a:t>
            </a:r>
            <a:r>
              <a:rPr lang="en-US" altLang="en-US" sz="1600" b="1" dirty="0" err="1">
                <a:solidFill>
                  <a:srgbClr val="1A99D6"/>
                </a:solidFill>
              </a:rPr>
              <a:t>lbs</a:t>
            </a:r>
            <a:r>
              <a:rPr lang="en-US" altLang="en-US" sz="1600" b="1" dirty="0">
                <a:solidFill>
                  <a:srgbClr val="1A99D6"/>
                </a:solidFill>
              </a:rPr>
              <a:t>): </a:t>
            </a:r>
          </a:p>
          <a:p>
            <a:pPr eaLnBrk="1" fontAlgn="base" hangingPunct="1">
              <a:lnSpc>
                <a:spcPct val="130000"/>
              </a:lnSpc>
              <a:spcBef>
                <a:spcPct val="0"/>
              </a:spcBef>
              <a:spcAft>
                <a:spcPct val="0"/>
              </a:spcAft>
              <a:buFontTx/>
              <a:buNone/>
            </a:pPr>
            <a:r>
              <a:rPr lang="en-US" altLang="en-US" sz="1600" b="1" dirty="0" err="1">
                <a:solidFill>
                  <a:srgbClr val="1A99D6"/>
                </a:solidFill>
              </a:rPr>
              <a:t>Ti</a:t>
            </a:r>
            <a:r>
              <a:rPr lang="en-US" altLang="en-US" sz="1600" b="1" dirty="0">
                <a:solidFill>
                  <a:srgbClr val="1A99D6"/>
                </a:solidFill>
              </a:rPr>
              <a:t> x Hi (Cases):</a:t>
            </a:r>
          </a:p>
          <a:p>
            <a:pPr eaLnBrk="1" fontAlgn="base" hangingPunct="1">
              <a:lnSpc>
                <a:spcPct val="130000"/>
              </a:lnSpc>
              <a:spcBef>
                <a:spcPct val="0"/>
              </a:spcBef>
              <a:spcAft>
                <a:spcPct val="0"/>
              </a:spcAft>
              <a:buFontTx/>
              <a:buNone/>
            </a:pPr>
            <a:r>
              <a:rPr lang="en-US" altLang="en-US" sz="1600" b="1" dirty="0">
                <a:solidFill>
                  <a:srgbClr val="1A99D6"/>
                </a:solidFill>
              </a:rPr>
              <a:t>Cases Per Pallet: </a:t>
            </a:r>
          </a:p>
          <a:p>
            <a:pPr eaLnBrk="1" fontAlgn="base" hangingPunct="1">
              <a:lnSpc>
                <a:spcPct val="130000"/>
              </a:lnSpc>
              <a:spcBef>
                <a:spcPct val="0"/>
              </a:spcBef>
              <a:spcAft>
                <a:spcPct val="0"/>
              </a:spcAft>
              <a:buFontTx/>
              <a:buNone/>
            </a:pPr>
            <a:r>
              <a:rPr lang="en-US" altLang="en-US" sz="1600" b="1" dirty="0">
                <a:solidFill>
                  <a:srgbClr val="1A99D6"/>
                </a:solidFill>
              </a:rPr>
              <a:t>Terms:</a:t>
            </a:r>
          </a:p>
          <a:p>
            <a:pPr eaLnBrk="1" fontAlgn="base" hangingPunct="1">
              <a:lnSpc>
                <a:spcPct val="130000"/>
              </a:lnSpc>
              <a:spcBef>
                <a:spcPct val="0"/>
              </a:spcBef>
              <a:spcAft>
                <a:spcPct val="0"/>
              </a:spcAft>
              <a:buFontTx/>
              <a:buNone/>
            </a:pPr>
            <a:r>
              <a:rPr lang="en-US" altLang="en-US" sz="1600" b="1" dirty="0">
                <a:solidFill>
                  <a:srgbClr val="1A99D6"/>
                </a:solidFill>
              </a:rPr>
              <a:t>Image for website:</a:t>
            </a:r>
          </a:p>
          <a:p>
            <a:pPr eaLnBrk="1" fontAlgn="base" hangingPunct="1">
              <a:spcBef>
                <a:spcPct val="0"/>
              </a:spcBef>
              <a:spcAft>
                <a:spcPct val="0"/>
              </a:spcAft>
              <a:buFontTx/>
              <a:buNone/>
            </a:pPr>
            <a:endParaRPr lang="en-US" altLang="en-US" sz="1800" dirty="0">
              <a:solidFill>
                <a:prstClr val="black"/>
              </a:solidFill>
            </a:endParaRPr>
          </a:p>
        </p:txBody>
      </p:sp>
      <p:sp>
        <p:nvSpPr>
          <p:cNvPr id="6" name="Rectangle 5"/>
          <p:cNvSpPr/>
          <p:nvPr/>
        </p:nvSpPr>
        <p:spPr>
          <a:xfrm>
            <a:off x="174811" y="58834"/>
            <a:ext cx="7286353" cy="553998"/>
          </a:xfrm>
          <a:prstGeom prst="rect">
            <a:avLst/>
          </a:prstGeom>
        </p:spPr>
        <p:txBody>
          <a:bodyPr wrap="square">
            <a:spAutoFit/>
          </a:bodyPr>
          <a:lstStyle/>
          <a:p>
            <a:pPr defTabSz="685800"/>
            <a:r>
              <a:rPr lang="en-GB" sz="3000" dirty="0">
                <a:solidFill>
                  <a:srgbClr val="3BCEBD"/>
                </a:solidFill>
                <a:latin typeface="Rockwell" panose="02060603020205020403" pitchFamily="18" charset="0"/>
                <a:ea typeface="MS Mincho" panose="02020609040205080304" pitchFamily="49" charset="-128"/>
                <a:cs typeface="Helvetica Neue"/>
              </a:rPr>
              <a:t>Meet the Market Template</a:t>
            </a:r>
          </a:p>
        </p:txBody>
      </p:sp>
      <p:sp>
        <p:nvSpPr>
          <p:cNvPr id="7" name="Pentagon 6"/>
          <p:cNvSpPr/>
          <p:nvPr/>
        </p:nvSpPr>
        <p:spPr>
          <a:xfrm rot="5400000">
            <a:off x="7096902" y="60707"/>
            <a:ext cx="600075" cy="596329"/>
          </a:xfrm>
          <a:prstGeom prst="homePlate">
            <a:avLst/>
          </a:prstGeom>
          <a:solidFill>
            <a:srgbClr val="1A99D6"/>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prstClr val="white"/>
              </a:solidFill>
              <a:effectLst/>
              <a:uLnTx/>
              <a:uFillTx/>
            </a:endParaRPr>
          </a:p>
        </p:txBody>
      </p:sp>
    </p:spTree>
    <p:extLst>
      <p:ext uri="{BB962C8B-B14F-4D97-AF65-F5344CB8AC3E}">
        <p14:creationId xmlns:p14="http://schemas.microsoft.com/office/powerpoint/2010/main" val="1726837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0" y="1057240"/>
            <a:ext cx="9144001" cy="5800760"/>
          </a:xfrm>
          <a:prstGeom prst="rect">
            <a:avLst/>
          </a:prstGeom>
          <a:solidFill>
            <a:srgbClr val="1A9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p:cNvSpPr/>
          <p:nvPr/>
        </p:nvSpPr>
        <p:spPr>
          <a:xfrm>
            <a:off x="3164439" y="1057240"/>
            <a:ext cx="3241900" cy="580076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762155" y="1407770"/>
            <a:ext cx="1342612" cy="523220"/>
          </a:xfrm>
          <a:prstGeom prst="rect">
            <a:avLst/>
          </a:prstGeom>
        </p:spPr>
        <p:txBody>
          <a:bodyPr wrap="none">
            <a:spAutoFit/>
          </a:bodyPr>
          <a:lstStyle/>
          <a:p>
            <a:pPr algn="ctr" defTabSz="685800"/>
            <a:r>
              <a:rPr lang="en-US" sz="2800" b="1" dirty="0">
                <a:solidFill>
                  <a:prstClr val="white"/>
                </a:solidFill>
              </a:rPr>
              <a:t>BEFORE</a:t>
            </a:r>
          </a:p>
        </p:txBody>
      </p:sp>
      <p:sp>
        <p:nvSpPr>
          <p:cNvPr id="9" name="Rectangle 8"/>
          <p:cNvSpPr/>
          <p:nvPr/>
        </p:nvSpPr>
        <p:spPr>
          <a:xfrm>
            <a:off x="-1" y="1871231"/>
            <a:ext cx="3164439" cy="4450449"/>
          </a:xfrm>
          <a:prstGeom prst="rect">
            <a:avLst/>
          </a:prstGeom>
        </p:spPr>
        <p:txBody>
          <a:bodyPr wrap="square">
            <a:spAutoFit/>
          </a:bodyPr>
          <a:lstStyle/>
          <a:p>
            <a:pPr marL="171450" indent="-171450" defTabSz="685800">
              <a:lnSpc>
                <a:spcPct val="120000"/>
              </a:lnSpc>
              <a:buFont typeface="Arial" panose="020B0604020202020204" pitchFamily="34" charset="0"/>
              <a:buChar char="•"/>
              <a:defRPr/>
            </a:pPr>
            <a:r>
              <a:rPr lang="en-GB" sz="1400" b="1" dirty="0">
                <a:solidFill>
                  <a:schemeClr val="bg1"/>
                </a:solidFill>
              </a:rPr>
              <a:t>Retailers want you to know their business before the meeting – prepare ahead and do your research</a:t>
            </a:r>
          </a:p>
          <a:p>
            <a:pPr marL="628650" lvl="1" indent="-171450" defTabSz="685800">
              <a:lnSpc>
                <a:spcPct val="120000"/>
              </a:lnSpc>
              <a:buFont typeface="Courier New" panose="02070309020205020404" pitchFamily="49" charset="0"/>
              <a:buChar char="o"/>
              <a:defRPr/>
            </a:pPr>
            <a:r>
              <a:rPr lang="en-GB" sz="1200" b="1" dirty="0">
                <a:solidFill>
                  <a:schemeClr val="bg1"/>
                </a:solidFill>
              </a:rPr>
              <a:t> # of stores</a:t>
            </a:r>
          </a:p>
          <a:p>
            <a:pPr marL="628650" lvl="1" indent="-171450" defTabSz="685800">
              <a:lnSpc>
                <a:spcPct val="120000"/>
              </a:lnSpc>
              <a:buFont typeface="Courier New" panose="02070309020205020404" pitchFamily="49" charset="0"/>
              <a:buChar char="o"/>
              <a:defRPr/>
            </a:pPr>
            <a:r>
              <a:rPr lang="en-GB" sz="1200" b="1" dirty="0">
                <a:solidFill>
                  <a:schemeClr val="bg1"/>
                </a:solidFill>
              </a:rPr>
              <a:t>Where HQ is located and geographic operating Regions</a:t>
            </a:r>
          </a:p>
          <a:p>
            <a:pPr marL="628650" lvl="1" indent="-171450" defTabSz="685800">
              <a:lnSpc>
                <a:spcPct val="120000"/>
              </a:lnSpc>
              <a:buFont typeface="Courier New" panose="02070309020205020404" pitchFamily="49" charset="0"/>
              <a:buChar char="o"/>
              <a:defRPr/>
            </a:pPr>
            <a:r>
              <a:rPr lang="en-GB" sz="1200" b="1" dirty="0">
                <a:solidFill>
                  <a:schemeClr val="bg1"/>
                </a:solidFill>
              </a:rPr>
              <a:t>Size of stores and class of trade</a:t>
            </a:r>
          </a:p>
          <a:p>
            <a:pPr marL="628650" lvl="1" indent="-171450" defTabSz="685800">
              <a:lnSpc>
                <a:spcPct val="120000"/>
              </a:lnSpc>
              <a:buFont typeface="Courier New" panose="02070309020205020404" pitchFamily="49" charset="0"/>
              <a:buChar char="o"/>
              <a:defRPr/>
            </a:pPr>
            <a:r>
              <a:rPr lang="en-GB" sz="1200" b="1" dirty="0">
                <a:solidFill>
                  <a:schemeClr val="bg1"/>
                </a:solidFill>
              </a:rPr>
              <a:t>Competition</a:t>
            </a:r>
          </a:p>
          <a:p>
            <a:pPr marL="628650" lvl="1" indent="-171450" defTabSz="685800">
              <a:lnSpc>
                <a:spcPct val="120000"/>
              </a:lnSpc>
              <a:buFont typeface="Courier New" panose="02070309020205020404" pitchFamily="49" charset="0"/>
              <a:buChar char="o"/>
              <a:defRPr/>
            </a:pPr>
            <a:r>
              <a:rPr lang="en-GB" sz="1200" b="1" dirty="0">
                <a:solidFill>
                  <a:schemeClr val="bg1"/>
                </a:solidFill>
              </a:rPr>
              <a:t>Research online and also the retailer websites to ensure accurate customer background</a:t>
            </a:r>
          </a:p>
          <a:p>
            <a:pPr marL="171450" indent="-171450" defTabSz="685800">
              <a:lnSpc>
                <a:spcPct val="120000"/>
              </a:lnSpc>
              <a:buFont typeface="Arial" panose="020B0604020202020204" pitchFamily="34" charset="0"/>
              <a:buChar char="•"/>
              <a:defRPr/>
            </a:pPr>
            <a:r>
              <a:rPr lang="en-GB" sz="1400" b="1" dirty="0">
                <a:solidFill>
                  <a:schemeClr val="bg1"/>
                </a:solidFill>
              </a:rPr>
              <a:t>Retailers want to see company representatives and/or brokers (only if the broker is familiar with the retailer)</a:t>
            </a:r>
          </a:p>
          <a:p>
            <a:pPr marL="171450" indent="-171450" defTabSz="685800">
              <a:lnSpc>
                <a:spcPct val="120000"/>
              </a:lnSpc>
              <a:buFont typeface="Arial" panose="020B0604020202020204" pitchFamily="34" charset="0"/>
              <a:buChar char="•"/>
              <a:defRPr/>
            </a:pPr>
            <a:r>
              <a:rPr lang="en-GB" sz="1400" b="1" dirty="0">
                <a:solidFill>
                  <a:schemeClr val="bg1"/>
                </a:solidFill>
              </a:rPr>
              <a:t>Properly prepare your template, contact info  and have product samples with you - </a:t>
            </a:r>
          </a:p>
        </p:txBody>
      </p:sp>
      <p:sp>
        <p:nvSpPr>
          <p:cNvPr id="10" name="Rectangle 9"/>
          <p:cNvSpPr/>
          <p:nvPr/>
        </p:nvSpPr>
        <p:spPr>
          <a:xfrm>
            <a:off x="4016521" y="1404589"/>
            <a:ext cx="1409361" cy="523220"/>
          </a:xfrm>
          <a:prstGeom prst="rect">
            <a:avLst/>
          </a:prstGeom>
        </p:spPr>
        <p:txBody>
          <a:bodyPr wrap="none">
            <a:spAutoFit/>
          </a:bodyPr>
          <a:lstStyle/>
          <a:p>
            <a:pPr algn="ctr" defTabSz="685800"/>
            <a:r>
              <a:rPr lang="en-US" altLang="zh-CN" sz="2800" b="1" dirty="0">
                <a:solidFill>
                  <a:prstClr val="white"/>
                </a:solidFill>
              </a:rPr>
              <a:t>DURING</a:t>
            </a:r>
          </a:p>
        </p:txBody>
      </p:sp>
      <p:sp>
        <p:nvSpPr>
          <p:cNvPr id="11" name="Rectangle 10"/>
          <p:cNvSpPr/>
          <p:nvPr/>
        </p:nvSpPr>
        <p:spPr>
          <a:xfrm>
            <a:off x="3164439" y="1871231"/>
            <a:ext cx="3241901" cy="4745915"/>
          </a:xfrm>
          <a:prstGeom prst="rect">
            <a:avLst/>
          </a:prstGeom>
        </p:spPr>
        <p:txBody>
          <a:bodyPr wrap="square">
            <a:spAutoFit/>
          </a:bodyPr>
          <a:lstStyle/>
          <a:p>
            <a:pPr marL="171450" indent="-171450" defTabSz="685800">
              <a:lnSpc>
                <a:spcPct val="120000"/>
              </a:lnSpc>
              <a:buFont typeface="Arial" panose="020B0604020202020204" pitchFamily="34" charset="0"/>
              <a:buChar char="•"/>
            </a:pPr>
            <a:r>
              <a:rPr lang="en-GB" altLang="zh-CN" sz="1400" b="1" dirty="0">
                <a:solidFill>
                  <a:schemeClr val="bg1"/>
                </a:solidFill>
              </a:rPr>
              <a:t>Introduce yourself let the retailer know you are well prepared, and ask if there’s anything they’d like to discuss first</a:t>
            </a:r>
          </a:p>
          <a:p>
            <a:pPr marL="171450" indent="-171450" defTabSz="685800">
              <a:lnSpc>
                <a:spcPct val="120000"/>
              </a:lnSpc>
              <a:buFont typeface="Arial" panose="020B0604020202020204" pitchFamily="34" charset="0"/>
              <a:buChar char="•"/>
            </a:pPr>
            <a:r>
              <a:rPr lang="en-GB" altLang="zh-CN" sz="1400" b="1" dirty="0">
                <a:solidFill>
                  <a:schemeClr val="bg1"/>
                </a:solidFill>
              </a:rPr>
              <a:t>Be prepared for the meeting and include item recommendations and action plans</a:t>
            </a:r>
          </a:p>
          <a:p>
            <a:pPr marL="171450" indent="-171450" defTabSz="685800">
              <a:lnSpc>
                <a:spcPct val="120000"/>
              </a:lnSpc>
              <a:buFont typeface="Arial" panose="020B0604020202020204" pitchFamily="34" charset="0"/>
              <a:buChar char="•"/>
            </a:pPr>
            <a:r>
              <a:rPr lang="en-GB" altLang="zh-CN" sz="1400" b="1" dirty="0">
                <a:solidFill>
                  <a:schemeClr val="bg1"/>
                </a:solidFill>
              </a:rPr>
              <a:t>Keep the meeting focused, short and actionable.  Pictures and images are better than words .  Less is more!</a:t>
            </a:r>
          </a:p>
          <a:p>
            <a:pPr marL="171450" indent="-171450" defTabSz="685800">
              <a:lnSpc>
                <a:spcPct val="120000"/>
              </a:lnSpc>
              <a:buFont typeface="Arial" panose="020B0604020202020204" pitchFamily="34" charset="0"/>
              <a:buChar char="•"/>
            </a:pPr>
            <a:r>
              <a:rPr lang="en-GB" altLang="zh-CN" sz="1400" b="1" dirty="0">
                <a:solidFill>
                  <a:schemeClr val="bg1"/>
                </a:solidFill>
              </a:rPr>
              <a:t>Retailers describe a successful meeting as an appointment at your TSE booth (bring your TSE schedule so you can add this meeting), a request for additional information or an appointment at the retailers HQ.  Make sure you ask for one of these outcomes!!</a:t>
            </a:r>
          </a:p>
        </p:txBody>
      </p:sp>
      <p:sp>
        <p:nvSpPr>
          <p:cNvPr id="12" name="Rectangle 11"/>
          <p:cNvSpPr/>
          <p:nvPr/>
        </p:nvSpPr>
        <p:spPr>
          <a:xfrm>
            <a:off x="7213957" y="1404589"/>
            <a:ext cx="1122423" cy="523220"/>
          </a:xfrm>
          <a:prstGeom prst="rect">
            <a:avLst/>
          </a:prstGeom>
        </p:spPr>
        <p:txBody>
          <a:bodyPr wrap="none">
            <a:spAutoFit/>
          </a:bodyPr>
          <a:lstStyle/>
          <a:p>
            <a:pPr algn="ctr" defTabSz="685800"/>
            <a:r>
              <a:rPr lang="en-US" altLang="zh-CN" sz="2800" b="1" dirty="0">
                <a:solidFill>
                  <a:prstClr val="white"/>
                </a:solidFill>
              </a:rPr>
              <a:t>AFTER</a:t>
            </a:r>
          </a:p>
        </p:txBody>
      </p:sp>
      <p:sp>
        <p:nvSpPr>
          <p:cNvPr id="13" name="Rectangle 12"/>
          <p:cNvSpPr/>
          <p:nvPr/>
        </p:nvSpPr>
        <p:spPr>
          <a:xfrm>
            <a:off x="6398734" y="1871231"/>
            <a:ext cx="2745265" cy="4228850"/>
          </a:xfrm>
          <a:prstGeom prst="rect">
            <a:avLst/>
          </a:prstGeom>
        </p:spPr>
        <p:txBody>
          <a:bodyPr wrap="square">
            <a:spAutoFit/>
          </a:bodyPr>
          <a:lstStyle/>
          <a:p>
            <a:pPr marL="285750" indent="-285750" defTabSz="685800">
              <a:lnSpc>
                <a:spcPct val="120000"/>
              </a:lnSpc>
              <a:buFont typeface="Arial" charset="0"/>
              <a:buChar char="•"/>
            </a:pPr>
            <a:r>
              <a:rPr lang="en-GB" altLang="zh-CN" sz="1400" b="1" dirty="0">
                <a:solidFill>
                  <a:schemeClr val="bg1"/>
                </a:solidFill>
              </a:rPr>
              <a:t>Regarding “leave behinds” consider the following:</a:t>
            </a:r>
          </a:p>
          <a:p>
            <a:pPr marL="742950" lvl="1" indent="-285750" defTabSz="685800">
              <a:lnSpc>
                <a:spcPct val="120000"/>
              </a:lnSpc>
              <a:buFont typeface="Courier New" panose="02070309020205020404" pitchFamily="49" charset="0"/>
              <a:buChar char="o"/>
            </a:pPr>
            <a:r>
              <a:rPr lang="en-GB" altLang="zh-CN" sz="1200" b="1" dirty="0">
                <a:solidFill>
                  <a:schemeClr val="bg1"/>
                </a:solidFill>
              </a:rPr>
              <a:t>Business Cards with Booth # added</a:t>
            </a:r>
          </a:p>
          <a:p>
            <a:pPr marL="742950" lvl="1" indent="-285750" defTabSz="685800">
              <a:lnSpc>
                <a:spcPct val="120000"/>
              </a:lnSpc>
              <a:buFont typeface="Courier New" panose="02070309020205020404" pitchFamily="49" charset="0"/>
              <a:buChar char="o"/>
            </a:pPr>
            <a:r>
              <a:rPr lang="en-GB" altLang="zh-CN" sz="1200" b="1" dirty="0">
                <a:solidFill>
                  <a:schemeClr val="bg1"/>
                </a:solidFill>
              </a:rPr>
              <a:t>One Page sell sheet</a:t>
            </a:r>
          </a:p>
          <a:p>
            <a:pPr marL="742950" lvl="1" indent="-285750" defTabSz="685800">
              <a:lnSpc>
                <a:spcPct val="120000"/>
              </a:lnSpc>
              <a:buFont typeface="Courier New" panose="02070309020205020404" pitchFamily="49" charset="0"/>
              <a:buChar char="o"/>
            </a:pPr>
            <a:r>
              <a:rPr lang="en-GB" altLang="zh-CN" sz="1200" b="1" dirty="0">
                <a:solidFill>
                  <a:schemeClr val="bg1"/>
                </a:solidFill>
              </a:rPr>
              <a:t>Brochures, Price Lists</a:t>
            </a:r>
          </a:p>
          <a:p>
            <a:pPr marL="742950" lvl="1" indent="-285750" defTabSz="685800">
              <a:lnSpc>
                <a:spcPct val="120000"/>
              </a:lnSpc>
              <a:buFont typeface="Courier New" panose="02070309020205020404" pitchFamily="49" charset="0"/>
              <a:buChar char="o"/>
            </a:pPr>
            <a:r>
              <a:rPr lang="en-GB" altLang="zh-CN" sz="1200" b="1" dirty="0">
                <a:solidFill>
                  <a:schemeClr val="bg1"/>
                </a:solidFill>
              </a:rPr>
              <a:t>Most retailers aren’t interested in taking samples or materials</a:t>
            </a:r>
          </a:p>
          <a:p>
            <a:pPr marL="285750" indent="-285750" defTabSz="685800">
              <a:lnSpc>
                <a:spcPct val="120000"/>
              </a:lnSpc>
              <a:buFont typeface="Arial" charset="0"/>
              <a:buChar char="•"/>
            </a:pPr>
            <a:endParaRPr lang="en-GB" altLang="zh-CN" sz="1400" b="1" dirty="0">
              <a:solidFill>
                <a:schemeClr val="bg1"/>
              </a:solidFill>
            </a:endParaRPr>
          </a:p>
          <a:p>
            <a:pPr marL="285750" indent="-285750" defTabSz="685800">
              <a:lnSpc>
                <a:spcPct val="120000"/>
              </a:lnSpc>
              <a:buFont typeface="Arial" charset="0"/>
              <a:buChar char="•"/>
            </a:pPr>
            <a:r>
              <a:rPr lang="en-GB" altLang="zh-CN" sz="1400" b="1" dirty="0">
                <a:solidFill>
                  <a:schemeClr val="bg1"/>
                </a:solidFill>
              </a:rPr>
              <a:t>Prepare and follow-up with the goal of having the retailer remember you and your product.  Be creative and concise with your presentation and FOLLOW UP in a timely fashion!!</a:t>
            </a:r>
          </a:p>
        </p:txBody>
      </p:sp>
      <p:sp>
        <p:nvSpPr>
          <p:cNvPr id="23" name="Rectangle 22"/>
          <p:cNvSpPr/>
          <p:nvPr/>
        </p:nvSpPr>
        <p:spPr>
          <a:xfrm>
            <a:off x="174811" y="58834"/>
            <a:ext cx="7286353" cy="584775"/>
          </a:xfrm>
          <a:prstGeom prst="rect">
            <a:avLst/>
          </a:prstGeom>
        </p:spPr>
        <p:txBody>
          <a:bodyPr wrap="square">
            <a:spAutoFit/>
          </a:bodyPr>
          <a:lstStyle/>
          <a:p>
            <a:pPr defTabSz="685800"/>
            <a:r>
              <a:rPr lang="en-GB" sz="3200" dirty="0">
                <a:solidFill>
                  <a:srgbClr val="041649"/>
                </a:solidFill>
                <a:latin typeface="Rockwell" panose="02060603020205020403" pitchFamily="18" charset="0"/>
                <a:ea typeface="MS Mincho" panose="02020609040205080304" pitchFamily="49" charset="-128"/>
                <a:cs typeface="Helvetica Neue"/>
              </a:rPr>
              <a:t>Helpful Hints</a:t>
            </a:r>
          </a:p>
        </p:txBody>
      </p:sp>
      <p:sp>
        <p:nvSpPr>
          <p:cNvPr id="24" name="Pentagon 23"/>
          <p:cNvSpPr/>
          <p:nvPr/>
        </p:nvSpPr>
        <p:spPr>
          <a:xfrm rot="5400000">
            <a:off x="6031198" y="-1484"/>
            <a:ext cx="600075" cy="596329"/>
          </a:xfrm>
          <a:prstGeom prst="homePlate">
            <a:avLst/>
          </a:prstGeom>
          <a:solidFill>
            <a:srgbClr val="1A99D6"/>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prstClr val="white"/>
              </a:solidFill>
              <a:effectLst/>
              <a:uLnTx/>
              <a:uFillTx/>
            </a:endParaRPr>
          </a:p>
        </p:txBody>
      </p:sp>
      <p:cxnSp>
        <p:nvCxnSpPr>
          <p:cNvPr id="29" name="Straight Connector 28"/>
          <p:cNvCxnSpPr/>
          <p:nvPr/>
        </p:nvCxnSpPr>
        <p:spPr>
          <a:xfrm>
            <a:off x="0" y="1392564"/>
            <a:ext cx="915170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Teardrop 29"/>
          <p:cNvSpPr/>
          <p:nvPr/>
        </p:nvSpPr>
        <p:spPr>
          <a:xfrm rot="8104263">
            <a:off x="1379606" y="1310372"/>
            <a:ext cx="154113" cy="154113"/>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endParaRPr>
          </a:p>
        </p:txBody>
      </p:sp>
      <p:sp>
        <p:nvSpPr>
          <p:cNvPr id="32" name="Teardrop 31"/>
          <p:cNvSpPr/>
          <p:nvPr/>
        </p:nvSpPr>
        <p:spPr>
          <a:xfrm rot="8104263">
            <a:off x="4644146" y="1310372"/>
            <a:ext cx="154113" cy="154113"/>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endParaRPr>
          </a:p>
        </p:txBody>
      </p:sp>
      <p:sp>
        <p:nvSpPr>
          <p:cNvPr id="34" name="Teardrop 33"/>
          <p:cNvSpPr/>
          <p:nvPr/>
        </p:nvSpPr>
        <p:spPr>
          <a:xfrm rot="8104263">
            <a:off x="7671097" y="1312165"/>
            <a:ext cx="154113" cy="154113"/>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endParaRPr>
          </a:p>
        </p:txBody>
      </p:sp>
    </p:spTree>
    <p:extLst>
      <p:ext uri="{BB962C8B-B14F-4D97-AF65-F5344CB8AC3E}">
        <p14:creationId xmlns:p14="http://schemas.microsoft.com/office/powerpoint/2010/main" val="957401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74811" y="58834"/>
            <a:ext cx="7286353" cy="584775"/>
          </a:xfrm>
          <a:prstGeom prst="rect">
            <a:avLst/>
          </a:prstGeom>
        </p:spPr>
        <p:txBody>
          <a:bodyPr wrap="square">
            <a:spAutoFit/>
          </a:bodyPr>
          <a:lstStyle/>
          <a:p>
            <a:pPr defTabSz="685800"/>
            <a:r>
              <a:rPr lang="en-GB" sz="3200" dirty="0">
                <a:solidFill>
                  <a:srgbClr val="EC7C61"/>
                </a:solidFill>
                <a:latin typeface="Rockwell" panose="02060603020205020403" pitchFamily="18" charset="0"/>
                <a:ea typeface="MS Mincho" panose="02020609040205080304" pitchFamily="49" charset="-128"/>
                <a:cs typeface="Helvetica Neue"/>
              </a:rPr>
              <a:t>Helpful Hints</a:t>
            </a:r>
          </a:p>
        </p:txBody>
      </p:sp>
      <p:sp>
        <p:nvSpPr>
          <p:cNvPr id="20" name="Pentagon 19"/>
          <p:cNvSpPr/>
          <p:nvPr/>
        </p:nvSpPr>
        <p:spPr>
          <a:xfrm rot="5400000">
            <a:off x="6031198" y="-1484"/>
            <a:ext cx="600075" cy="596329"/>
          </a:xfrm>
          <a:prstGeom prst="homePlate">
            <a:avLst/>
          </a:prstGeom>
          <a:solidFill>
            <a:srgbClr val="1A99D6"/>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prstClr val="white"/>
              </a:solidFill>
              <a:effectLst/>
              <a:uLnTx/>
              <a:uFillTx/>
            </a:endParaRPr>
          </a:p>
        </p:txBody>
      </p:sp>
      <p:graphicFrame>
        <p:nvGraphicFramePr>
          <p:cNvPr id="23" name="Table 22"/>
          <p:cNvGraphicFramePr>
            <a:graphicFrameLocks noGrp="1"/>
          </p:cNvGraphicFramePr>
          <p:nvPr>
            <p:extLst>
              <p:ext uri="{D42A27DB-BD31-4B8C-83A1-F6EECF244321}">
                <p14:modId xmlns:p14="http://schemas.microsoft.com/office/powerpoint/2010/main" val="4048221387"/>
              </p:ext>
            </p:extLst>
          </p:nvPr>
        </p:nvGraphicFramePr>
        <p:xfrm>
          <a:off x="4988859" y="1922648"/>
          <a:ext cx="3973448" cy="4146256"/>
        </p:xfrm>
        <a:graphic>
          <a:graphicData uri="http://schemas.openxmlformats.org/drawingml/2006/table">
            <a:tbl>
              <a:tblPr firstRow="1" bandRow="1">
                <a:tableStyleId>{5C22544A-7EE6-4342-B048-85BDC9FD1C3A}</a:tableStyleId>
              </a:tblPr>
              <a:tblGrid>
                <a:gridCol w="2185396">
                  <a:extLst>
                    <a:ext uri="{9D8B030D-6E8A-4147-A177-3AD203B41FA5}">
                      <a16:colId xmlns:a16="http://schemas.microsoft.com/office/drawing/2014/main" val="20000"/>
                    </a:ext>
                  </a:extLst>
                </a:gridCol>
                <a:gridCol w="1788052">
                  <a:extLst>
                    <a:ext uri="{9D8B030D-6E8A-4147-A177-3AD203B41FA5}">
                      <a16:colId xmlns:a16="http://schemas.microsoft.com/office/drawing/2014/main" val="20001"/>
                    </a:ext>
                  </a:extLst>
                </a:gridCol>
              </a:tblGrid>
              <a:tr h="480489">
                <a:tc>
                  <a:txBody>
                    <a:bodyPr/>
                    <a:lstStyle/>
                    <a:p>
                      <a:pPr algn="ctr"/>
                      <a:r>
                        <a:rPr lang="en-US" sz="2000" dirty="0"/>
                        <a:t>Order</a:t>
                      </a:r>
                    </a:p>
                  </a:txBody>
                  <a:tcPr marT="45714" marB="45714"/>
                </a:tc>
                <a:tc>
                  <a:txBody>
                    <a:bodyPr/>
                    <a:lstStyle/>
                    <a:p>
                      <a:pPr algn="ctr"/>
                      <a:r>
                        <a:rPr lang="en-US" sz="2000" dirty="0"/>
                        <a:t>Length of</a:t>
                      </a:r>
                      <a:r>
                        <a:rPr lang="en-US" sz="2000" baseline="0" dirty="0"/>
                        <a:t> Time</a:t>
                      </a:r>
                      <a:endParaRPr lang="en-US" sz="2000" dirty="0"/>
                    </a:p>
                  </a:txBody>
                  <a:tcPr marT="45714" marB="45714"/>
                </a:tc>
                <a:extLst>
                  <a:ext uri="{0D108BD9-81ED-4DB2-BD59-A6C34878D82A}">
                    <a16:rowId xmlns:a16="http://schemas.microsoft.com/office/drawing/2014/main" val="10000"/>
                  </a:ext>
                </a:extLst>
              </a:tr>
              <a:tr h="829423">
                <a:tc>
                  <a:txBody>
                    <a:bodyPr/>
                    <a:lstStyle/>
                    <a:p>
                      <a:r>
                        <a:rPr lang="en-US" sz="1800" b="1" dirty="0"/>
                        <a:t>Company</a:t>
                      </a:r>
                      <a:r>
                        <a:rPr lang="en-US" sz="1800" b="1" baseline="0" dirty="0"/>
                        <a:t> Overview/Introduction</a:t>
                      </a:r>
                      <a:endParaRPr lang="en-US" sz="1800" b="1" dirty="0"/>
                    </a:p>
                  </a:txBody>
                  <a:tcPr marT="45714" marB="45714"/>
                </a:tc>
                <a:tc>
                  <a:txBody>
                    <a:bodyPr/>
                    <a:lstStyle/>
                    <a:p>
                      <a:pPr algn="ctr"/>
                      <a:r>
                        <a:rPr lang="en-US" sz="1800" b="1" dirty="0"/>
                        <a:t>1 minute</a:t>
                      </a:r>
                    </a:p>
                  </a:txBody>
                  <a:tcPr marT="45714" marB="45714"/>
                </a:tc>
                <a:extLst>
                  <a:ext uri="{0D108BD9-81ED-4DB2-BD59-A6C34878D82A}">
                    <a16:rowId xmlns:a16="http://schemas.microsoft.com/office/drawing/2014/main" val="10001"/>
                  </a:ext>
                </a:extLst>
              </a:tr>
              <a:tr h="480489">
                <a:tc>
                  <a:txBody>
                    <a:bodyPr/>
                    <a:lstStyle/>
                    <a:p>
                      <a:r>
                        <a:rPr lang="en-US" sz="1800" b="1" dirty="0"/>
                        <a:t>Item</a:t>
                      </a:r>
                    </a:p>
                  </a:txBody>
                  <a:tcPr marT="45714" marB="45714"/>
                </a:tc>
                <a:tc>
                  <a:txBody>
                    <a:bodyPr/>
                    <a:lstStyle/>
                    <a:p>
                      <a:pPr algn="ctr"/>
                      <a:r>
                        <a:rPr lang="en-US" sz="1800" b="1" dirty="0"/>
                        <a:t>5 minutes</a:t>
                      </a:r>
                    </a:p>
                  </a:txBody>
                  <a:tcPr marT="45714" marB="45714"/>
                </a:tc>
                <a:extLst>
                  <a:ext uri="{0D108BD9-81ED-4DB2-BD59-A6C34878D82A}">
                    <a16:rowId xmlns:a16="http://schemas.microsoft.com/office/drawing/2014/main" val="10002"/>
                  </a:ext>
                </a:extLst>
              </a:tr>
              <a:tr h="480489">
                <a:tc>
                  <a:txBody>
                    <a:bodyPr/>
                    <a:lstStyle/>
                    <a:p>
                      <a:r>
                        <a:rPr lang="en-US" sz="1800" b="1" dirty="0"/>
                        <a:t>Category</a:t>
                      </a:r>
                    </a:p>
                  </a:txBody>
                  <a:tcPr marT="45714" marB="45714"/>
                </a:tc>
                <a:tc>
                  <a:txBody>
                    <a:bodyPr/>
                    <a:lstStyle/>
                    <a:p>
                      <a:pPr algn="ctr"/>
                      <a:r>
                        <a:rPr lang="en-US" sz="1800" b="1" dirty="0"/>
                        <a:t>30 seconds</a:t>
                      </a:r>
                    </a:p>
                  </a:txBody>
                  <a:tcPr marT="45714" marB="45714"/>
                </a:tc>
                <a:extLst>
                  <a:ext uri="{0D108BD9-81ED-4DB2-BD59-A6C34878D82A}">
                    <a16:rowId xmlns:a16="http://schemas.microsoft.com/office/drawing/2014/main" val="10003"/>
                  </a:ext>
                </a:extLst>
              </a:tr>
              <a:tr h="480489">
                <a:tc>
                  <a:txBody>
                    <a:bodyPr/>
                    <a:lstStyle/>
                    <a:p>
                      <a:r>
                        <a:rPr lang="en-US" sz="1800" b="1" dirty="0"/>
                        <a:t>Consumer</a:t>
                      </a:r>
                    </a:p>
                  </a:txBody>
                  <a:tcPr marT="45714" marB="45714"/>
                </a:tc>
                <a:tc>
                  <a:txBody>
                    <a:bodyPr/>
                    <a:lstStyle/>
                    <a:p>
                      <a:pPr algn="ctr"/>
                      <a:r>
                        <a:rPr lang="en-US" sz="1800" b="1" dirty="0"/>
                        <a:t>1 minute</a:t>
                      </a:r>
                    </a:p>
                  </a:txBody>
                  <a:tcPr marT="45714" marB="45714"/>
                </a:tc>
                <a:extLst>
                  <a:ext uri="{0D108BD9-81ED-4DB2-BD59-A6C34878D82A}">
                    <a16:rowId xmlns:a16="http://schemas.microsoft.com/office/drawing/2014/main" val="10004"/>
                  </a:ext>
                </a:extLst>
              </a:tr>
              <a:tr h="480489">
                <a:tc>
                  <a:txBody>
                    <a:bodyPr/>
                    <a:lstStyle/>
                    <a:p>
                      <a:r>
                        <a:rPr lang="en-US" sz="1800" b="1" dirty="0"/>
                        <a:t>Competition</a:t>
                      </a:r>
                    </a:p>
                  </a:txBody>
                  <a:tcPr marT="45714" marB="45714"/>
                </a:tc>
                <a:tc>
                  <a:txBody>
                    <a:bodyPr/>
                    <a:lstStyle/>
                    <a:p>
                      <a:pPr algn="ctr"/>
                      <a:r>
                        <a:rPr lang="en-US" sz="1800" b="1" dirty="0"/>
                        <a:t>1 minute</a:t>
                      </a:r>
                    </a:p>
                  </a:txBody>
                  <a:tcPr marT="45714" marB="45714"/>
                </a:tc>
                <a:extLst>
                  <a:ext uri="{0D108BD9-81ED-4DB2-BD59-A6C34878D82A}">
                    <a16:rowId xmlns:a16="http://schemas.microsoft.com/office/drawing/2014/main" val="10005"/>
                  </a:ext>
                </a:extLst>
              </a:tr>
              <a:tr h="829423">
                <a:tc>
                  <a:txBody>
                    <a:bodyPr/>
                    <a:lstStyle/>
                    <a:p>
                      <a:r>
                        <a:rPr lang="en-US" sz="1800" b="1" dirty="0"/>
                        <a:t>Marketing Support &amp; Strategy</a:t>
                      </a:r>
                    </a:p>
                  </a:txBody>
                  <a:tcPr marT="45714" marB="45714"/>
                </a:tc>
                <a:tc>
                  <a:txBody>
                    <a:bodyPr/>
                    <a:lstStyle/>
                    <a:p>
                      <a:pPr algn="ctr"/>
                      <a:r>
                        <a:rPr lang="en-US" sz="1800" b="1" dirty="0"/>
                        <a:t>90 seconds</a:t>
                      </a:r>
                    </a:p>
                  </a:txBody>
                  <a:tcPr marT="45714" marB="45714"/>
                </a:tc>
                <a:extLst>
                  <a:ext uri="{0D108BD9-81ED-4DB2-BD59-A6C34878D82A}">
                    <a16:rowId xmlns:a16="http://schemas.microsoft.com/office/drawing/2014/main" val="10006"/>
                  </a:ext>
                </a:extLst>
              </a:tr>
            </a:tbl>
          </a:graphicData>
        </a:graphic>
      </p:graphicFrame>
      <p:sp>
        <p:nvSpPr>
          <p:cNvPr id="2" name="Rectangle 1"/>
          <p:cNvSpPr/>
          <p:nvPr/>
        </p:nvSpPr>
        <p:spPr>
          <a:xfrm>
            <a:off x="174811" y="1626174"/>
            <a:ext cx="510988" cy="430306"/>
          </a:xfrm>
          <a:prstGeom prst="rect">
            <a:avLst/>
          </a:prstGeom>
          <a:solidFill>
            <a:srgbClr val="1A9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685798" y="1626174"/>
            <a:ext cx="4087907" cy="1938992"/>
          </a:xfrm>
          <a:prstGeom prst="rect">
            <a:avLst/>
          </a:prstGeom>
        </p:spPr>
        <p:txBody>
          <a:bodyPr wrap="square">
            <a:spAutoFit/>
          </a:bodyPr>
          <a:lstStyle/>
          <a:p>
            <a:r>
              <a:rPr lang="en-GB" b="1" dirty="0"/>
              <a:t>Through a survey questionnaire to </a:t>
            </a:r>
            <a:r>
              <a:rPr lang="en-GB" sz="2400" b="1" dirty="0">
                <a:solidFill>
                  <a:srgbClr val="1A99D6"/>
                </a:solidFill>
              </a:rPr>
              <a:t>NACDS</a:t>
            </a:r>
            <a:r>
              <a:rPr lang="en-GB" b="1" dirty="0"/>
              <a:t> retailers, it was determined that 3 major types of presentations will be conducted at </a:t>
            </a:r>
            <a:r>
              <a:rPr lang="en-GB" sz="2400" b="1" dirty="0">
                <a:solidFill>
                  <a:srgbClr val="1A99D6"/>
                </a:solidFill>
              </a:rPr>
              <a:t>MTM</a:t>
            </a:r>
            <a:r>
              <a:rPr lang="en-GB" b="1" dirty="0"/>
              <a:t>.  These retailers also suggested a presentation flow and timing for each segment:</a:t>
            </a:r>
          </a:p>
        </p:txBody>
      </p:sp>
      <p:sp>
        <p:nvSpPr>
          <p:cNvPr id="24" name="Rectangle 23"/>
          <p:cNvSpPr/>
          <p:nvPr/>
        </p:nvSpPr>
        <p:spPr>
          <a:xfrm>
            <a:off x="5152783" y="1402520"/>
            <a:ext cx="3620735" cy="400110"/>
          </a:xfrm>
          <a:prstGeom prst="rect">
            <a:avLst/>
          </a:prstGeom>
        </p:spPr>
        <p:txBody>
          <a:bodyPr wrap="none">
            <a:spAutoFit/>
          </a:bodyPr>
          <a:lstStyle/>
          <a:p>
            <a:pPr marL="342900" lvl="0" indent="-342900" algn="ctr" eaLnBrk="0" fontAlgn="base" hangingPunct="0">
              <a:spcBef>
                <a:spcPct val="20000"/>
              </a:spcBef>
              <a:spcAft>
                <a:spcPct val="0"/>
              </a:spcAft>
            </a:pPr>
            <a:r>
              <a:rPr lang="en-US" altLang="en-US" sz="2000" b="1" dirty="0">
                <a:solidFill>
                  <a:prstClr val="black"/>
                </a:solidFill>
              </a:rPr>
              <a:t>New Manufacturer Presentation</a:t>
            </a:r>
          </a:p>
        </p:txBody>
      </p:sp>
    </p:spTree>
    <p:extLst>
      <p:ext uri="{BB962C8B-B14F-4D97-AF65-F5344CB8AC3E}">
        <p14:creationId xmlns:p14="http://schemas.microsoft.com/office/powerpoint/2010/main" val="3257998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7" name="Content Placeholder 2"/>
          <p:cNvSpPr>
            <a:spLocks noGrp="1"/>
          </p:cNvSpPr>
          <p:nvPr>
            <p:ph idx="1"/>
          </p:nvPr>
        </p:nvSpPr>
        <p:spPr>
          <a:xfrm>
            <a:off x="2080026" y="818070"/>
            <a:ext cx="5091522" cy="769441"/>
          </a:xfrm>
        </p:spPr>
        <p:txBody>
          <a:bodyPr wrap="none">
            <a:spAutoFit/>
          </a:bodyPr>
          <a:lstStyle/>
          <a:p>
            <a:pPr marL="0" indent="0" algn="ctr">
              <a:buNone/>
            </a:pPr>
            <a:r>
              <a:rPr lang="en-US" altLang="en-US" sz="2000" b="1" dirty="0">
                <a:solidFill>
                  <a:prstClr val="black"/>
                </a:solidFill>
              </a:rPr>
              <a:t>Existing Manufacturer, New Item Presentation</a:t>
            </a:r>
          </a:p>
          <a:p>
            <a:pPr algn="ctr"/>
            <a:endParaRPr lang="en-US" altLang="en-US" sz="2000" b="1" dirty="0">
              <a:solidFill>
                <a:prstClr val="black"/>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818515288"/>
              </p:ext>
            </p:extLst>
          </p:nvPr>
        </p:nvGraphicFramePr>
        <p:xfrm>
          <a:off x="1524000" y="1272993"/>
          <a:ext cx="6096000" cy="2225676"/>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946">
                <a:tc>
                  <a:txBody>
                    <a:bodyPr/>
                    <a:lstStyle/>
                    <a:p>
                      <a:pPr algn="ctr"/>
                      <a:r>
                        <a:rPr lang="en-US" sz="1800" dirty="0"/>
                        <a:t>Order</a:t>
                      </a:r>
                    </a:p>
                  </a:txBody>
                  <a:tcPr marT="45733" marB="45733"/>
                </a:tc>
                <a:tc>
                  <a:txBody>
                    <a:bodyPr/>
                    <a:lstStyle/>
                    <a:p>
                      <a:pPr algn="ctr"/>
                      <a:r>
                        <a:rPr lang="en-US" sz="1800" dirty="0"/>
                        <a:t>Length of</a:t>
                      </a:r>
                      <a:r>
                        <a:rPr lang="en-US" sz="1800" baseline="0" dirty="0"/>
                        <a:t> Time</a:t>
                      </a:r>
                      <a:endParaRPr lang="en-US" sz="1800" dirty="0"/>
                    </a:p>
                  </a:txBody>
                  <a:tcPr marT="45733" marB="45733"/>
                </a:tc>
                <a:extLst>
                  <a:ext uri="{0D108BD9-81ED-4DB2-BD59-A6C34878D82A}">
                    <a16:rowId xmlns:a16="http://schemas.microsoft.com/office/drawing/2014/main" val="10000"/>
                  </a:ext>
                </a:extLst>
              </a:tr>
              <a:tr h="370946">
                <a:tc>
                  <a:txBody>
                    <a:bodyPr/>
                    <a:lstStyle/>
                    <a:p>
                      <a:r>
                        <a:rPr lang="en-US" sz="1800" dirty="0"/>
                        <a:t>Item</a:t>
                      </a:r>
                    </a:p>
                  </a:txBody>
                  <a:tcPr marT="45733" marB="45733"/>
                </a:tc>
                <a:tc>
                  <a:txBody>
                    <a:bodyPr/>
                    <a:lstStyle/>
                    <a:p>
                      <a:pPr algn="ctr"/>
                      <a:r>
                        <a:rPr lang="en-US" sz="1800" dirty="0"/>
                        <a:t>5 minutes,</a:t>
                      </a:r>
                      <a:r>
                        <a:rPr lang="en-US" sz="1800" baseline="0" dirty="0"/>
                        <a:t> 30 seconds</a:t>
                      </a:r>
                      <a:endParaRPr lang="en-US" sz="1800" dirty="0"/>
                    </a:p>
                  </a:txBody>
                  <a:tcPr marT="45733" marB="45733"/>
                </a:tc>
                <a:extLst>
                  <a:ext uri="{0D108BD9-81ED-4DB2-BD59-A6C34878D82A}">
                    <a16:rowId xmlns:a16="http://schemas.microsoft.com/office/drawing/2014/main" val="10001"/>
                  </a:ext>
                </a:extLst>
              </a:tr>
              <a:tr h="370946">
                <a:tc>
                  <a:txBody>
                    <a:bodyPr/>
                    <a:lstStyle/>
                    <a:p>
                      <a:r>
                        <a:rPr lang="en-US" sz="1800" dirty="0"/>
                        <a:t>Category</a:t>
                      </a:r>
                    </a:p>
                  </a:txBody>
                  <a:tcPr marT="45733" marB="45733"/>
                </a:tc>
                <a:tc>
                  <a:txBody>
                    <a:bodyPr/>
                    <a:lstStyle/>
                    <a:p>
                      <a:pPr algn="ctr"/>
                      <a:r>
                        <a:rPr lang="en-US" sz="1800" dirty="0"/>
                        <a:t>1 minute</a:t>
                      </a:r>
                    </a:p>
                  </a:txBody>
                  <a:tcPr marT="45733" marB="45733"/>
                </a:tc>
                <a:extLst>
                  <a:ext uri="{0D108BD9-81ED-4DB2-BD59-A6C34878D82A}">
                    <a16:rowId xmlns:a16="http://schemas.microsoft.com/office/drawing/2014/main" val="10002"/>
                  </a:ext>
                </a:extLst>
              </a:tr>
              <a:tr h="370946">
                <a:tc>
                  <a:txBody>
                    <a:bodyPr/>
                    <a:lstStyle/>
                    <a:p>
                      <a:r>
                        <a:rPr lang="en-US" sz="1800" dirty="0"/>
                        <a:t>Competition</a:t>
                      </a:r>
                    </a:p>
                  </a:txBody>
                  <a:tcPr marT="45733" marB="45733"/>
                </a:tc>
                <a:tc>
                  <a:txBody>
                    <a:bodyPr/>
                    <a:lstStyle/>
                    <a:p>
                      <a:pPr algn="ctr"/>
                      <a:r>
                        <a:rPr lang="en-US" sz="1800" dirty="0"/>
                        <a:t>30 seconds</a:t>
                      </a:r>
                    </a:p>
                  </a:txBody>
                  <a:tcPr marT="45733" marB="45733"/>
                </a:tc>
                <a:extLst>
                  <a:ext uri="{0D108BD9-81ED-4DB2-BD59-A6C34878D82A}">
                    <a16:rowId xmlns:a16="http://schemas.microsoft.com/office/drawing/2014/main" val="10003"/>
                  </a:ext>
                </a:extLst>
              </a:tr>
              <a:tr h="370946">
                <a:tc>
                  <a:txBody>
                    <a:bodyPr/>
                    <a:lstStyle/>
                    <a:p>
                      <a:r>
                        <a:rPr lang="en-US" sz="1800" dirty="0"/>
                        <a:t>Consumer</a:t>
                      </a:r>
                    </a:p>
                  </a:txBody>
                  <a:tcPr marT="45733" marB="45733"/>
                </a:tc>
                <a:tc>
                  <a:txBody>
                    <a:bodyPr/>
                    <a:lstStyle/>
                    <a:p>
                      <a:pPr algn="ctr"/>
                      <a:r>
                        <a:rPr lang="en-US" sz="1800" dirty="0"/>
                        <a:t>1 minute</a:t>
                      </a:r>
                    </a:p>
                  </a:txBody>
                  <a:tcPr marT="45733" marB="45733"/>
                </a:tc>
                <a:extLst>
                  <a:ext uri="{0D108BD9-81ED-4DB2-BD59-A6C34878D82A}">
                    <a16:rowId xmlns:a16="http://schemas.microsoft.com/office/drawing/2014/main" val="10004"/>
                  </a:ext>
                </a:extLst>
              </a:tr>
              <a:tr h="370946">
                <a:tc>
                  <a:txBody>
                    <a:bodyPr/>
                    <a:lstStyle/>
                    <a:p>
                      <a:r>
                        <a:rPr lang="en-US" sz="1800" dirty="0"/>
                        <a:t>Marketing Support &amp; Strategy</a:t>
                      </a:r>
                    </a:p>
                  </a:txBody>
                  <a:tcPr marT="45733" marB="45733"/>
                </a:tc>
                <a:tc>
                  <a:txBody>
                    <a:bodyPr/>
                    <a:lstStyle/>
                    <a:p>
                      <a:pPr algn="ctr"/>
                      <a:r>
                        <a:rPr lang="en-US" sz="1800" dirty="0"/>
                        <a:t>2 minutes</a:t>
                      </a:r>
                    </a:p>
                  </a:txBody>
                  <a:tcPr marT="45733" marB="45733"/>
                </a:tc>
                <a:extLst>
                  <a:ext uri="{0D108BD9-81ED-4DB2-BD59-A6C34878D82A}">
                    <a16:rowId xmlns:a16="http://schemas.microsoft.com/office/drawing/2014/main" val="10005"/>
                  </a:ext>
                </a:extLst>
              </a:tr>
            </a:tbl>
          </a:graphicData>
        </a:graphic>
      </p:graphicFrame>
      <p:sp>
        <p:nvSpPr>
          <p:cNvPr id="26651" name="TextBox 4"/>
          <p:cNvSpPr txBox="1">
            <a:spLocks noChangeArrowheads="1"/>
          </p:cNvSpPr>
          <p:nvPr/>
        </p:nvSpPr>
        <p:spPr bwMode="auto">
          <a:xfrm>
            <a:off x="2080025" y="3623237"/>
            <a:ext cx="5091523" cy="1446550"/>
          </a:xfrm>
          <a:prstGeom prst="rect">
            <a:avLst/>
          </a:prstGeom>
        </p:spPr>
        <p:txBody>
          <a:bodyPr wrap="square">
            <a:spAutoFit/>
          </a:bodyPr>
          <a:lstStyle>
            <a:defPPr>
              <a:defRPr lang="en-US"/>
            </a:defPPr>
            <a:lvl1pPr marL="342900" lvl="0" indent="-342900" algn="ctr" eaLnBrk="0" fontAlgn="base" hangingPunct="0">
              <a:spcBef>
                <a:spcPct val="20000"/>
              </a:spcBef>
              <a:spcAft>
                <a:spcPct val="0"/>
              </a:spcAft>
              <a:defRPr sz="2000" b="1">
                <a:solidFill>
                  <a:prstClr val="black"/>
                </a:solidFill>
              </a:defRPr>
            </a:lvl1pPr>
          </a:lstStyle>
          <a:p>
            <a:r>
              <a:rPr lang="en-US" altLang="en-US" dirty="0"/>
              <a:t>Existing Manufacturer, Current Line Not Stocked Presentation</a:t>
            </a:r>
          </a:p>
          <a:p>
            <a:endParaRPr lang="en-US" altLang="en-US" dirty="0"/>
          </a:p>
          <a:p>
            <a:endParaRPr lang="en-US" altLang="en-US" dirty="0"/>
          </a:p>
        </p:txBody>
      </p:sp>
      <p:graphicFrame>
        <p:nvGraphicFramePr>
          <p:cNvPr id="7" name="Table 6"/>
          <p:cNvGraphicFramePr>
            <a:graphicFrameLocks noGrp="1"/>
          </p:cNvGraphicFramePr>
          <p:nvPr>
            <p:extLst>
              <p:ext uri="{D42A27DB-BD31-4B8C-83A1-F6EECF244321}">
                <p14:modId xmlns:p14="http://schemas.microsoft.com/office/powerpoint/2010/main" val="3597694799"/>
              </p:ext>
            </p:extLst>
          </p:nvPr>
        </p:nvGraphicFramePr>
        <p:xfrm>
          <a:off x="1524000" y="4347886"/>
          <a:ext cx="6096000" cy="2225676"/>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946">
                <a:tc>
                  <a:txBody>
                    <a:bodyPr/>
                    <a:lstStyle/>
                    <a:p>
                      <a:pPr algn="ctr"/>
                      <a:r>
                        <a:rPr lang="en-US" sz="1800" dirty="0"/>
                        <a:t>Order</a:t>
                      </a:r>
                    </a:p>
                  </a:txBody>
                  <a:tcPr marT="45733" marB="45733"/>
                </a:tc>
                <a:tc>
                  <a:txBody>
                    <a:bodyPr/>
                    <a:lstStyle/>
                    <a:p>
                      <a:pPr algn="ctr"/>
                      <a:r>
                        <a:rPr lang="en-US" sz="1800" dirty="0"/>
                        <a:t>Length of</a:t>
                      </a:r>
                      <a:r>
                        <a:rPr lang="en-US" sz="1800" baseline="0" dirty="0"/>
                        <a:t> Time</a:t>
                      </a:r>
                      <a:endParaRPr lang="en-US" sz="1800" dirty="0"/>
                    </a:p>
                  </a:txBody>
                  <a:tcPr marT="45733" marB="45733"/>
                </a:tc>
                <a:extLst>
                  <a:ext uri="{0D108BD9-81ED-4DB2-BD59-A6C34878D82A}">
                    <a16:rowId xmlns:a16="http://schemas.microsoft.com/office/drawing/2014/main" val="10000"/>
                  </a:ext>
                </a:extLst>
              </a:tr>
              <a:tr h="370946">
                <a:tc>
                  <a:txBody>
                    <a:bodyPr/>
                    <a:lstStyle/>
                    <a:p>
                      <a:r>
                        <a:rPr lang="en-US" sz="1800" dirty="0"/>
                        <a:t>Item</a:t>
                      </a:r>
                    </a:p>
                  </a:txBody>
                  <a:tcPr marT="45733" marB="45733"/>
                </a:tc>
                <a:tc>
                  <a:txBody>
                    <a:bodyPr/>
                    <a:lstStyle/>
                    <a:p>
                      <a:pPr algn="ctr"/>
                      <a:r>
                        <a:rPr lang="en-US" sz="1800" dirty="0"/>
                        <a:t>4</a:t>
                      </a:r>
                      <a:r>
                        <a:rPr lang="en-US" sz="1800" baseline="0" dirty="0"/>
                        <a:t> minutes</a:t>
                      </a:r>
                      <a:endParaRPr lang="en-US" sz="1800" dirty="0"/>
                    </a:p>
                  </a:txBody>
                  <a:tcPr marT="45733" marB="45733"/>
                </a:tc>
                <a:extLst>
                  <a:ext uri="{0D108BD9-81ED-4DB2-BD59-A6C34878D82A}">
                    <a16:rowId xmlns:a16="http://schemas.microsoft.com/office/drawing/2014/main" val="10001"/>
                  </a:ext>
                </a:extLst>
              </a:tr>
              <a:tr h="370946">
                <a:tc>
                  <a:txBody>
                    <a:bodyPr/>
                    <a:lstStyle/>
                    <a:p>
                      <a:r>
                        <a:rPr lang="en-US" sz="1800" dirty="0"/>
                        <a:t>Category</a:t>
                      </a:r>
                    </a:p>
                  </a:txBody>
                  <a:tcPr marT="45733" marB="45733"/>
                </a:tc>
                <a:tc>
                  <a:txBody>
                    <a:bodyPr/>
                    <a:lstStyle/>
                    <a:p>
                      <a:pPr algn="ctr"/>
                      <a:r>
                        <a:rPr lang="en-US" sz="1800" dirty="0"/>
                        <a:t>1 minute</a:t>
                      </a:r>
                    </a:p>
                  </a:txBody>
                  <a:tcPr marT="45733" marB="45733"/>
                </a:tc>
                <a:extLst>
                  <a:ext uri="{0D108BD9-81ED-4DB2-BD59-A6C34878D82A}">
                    <a16:rowId xmlns:a16="http://schemas.microsoft.com/office/drawing/2014/main" val="10002"/>
                  </a:ext>
                </a:extLst>
              </a:tr>
              <a:tr h="370946">
                <a:tc>
                  <a:txBody>
                    <a:bodyPr/>
                    <a:lstStyle/>
                    <a:p>
                      <a:r>
                        <a:rPr lang="en-US" sz="1800" dirty="0"/>
                        <a:t>Competition</a:t>
                      </a:r>
                    </a:p>
                  </a:txBody>
                  <a:tcPr marT="45733" marB="45733"/>
                </a:tc>
                <a:tc>
                  <a:txBody>
                    <a:bodyPr/>
                    <a:lstStyle/>
                    <a:p>
                      <a:pPr algn="ctr"/>
                      <a:r>
                        <a:rPr lang="en-US" sz="1800" dirty="0"/>
                        <a:t>1 minute, 30 seconds</a:t>
                      </a:r>
                    </a:p>
                  </a:txBody>
                  <a:tcPr marT="45733" marB="45733"/>
                </a:tc>
                <a:extLst>
                  <a:ext uri="{0D108BD9-81ED-4DB2-BD59-A6C34878D82A}">
                    <a16:rowId xmlns:a16="http://schemas.microsoft.com/office/drawing/2014/main" val="10003"/>
                  </a:ext>
                </a:extLst>
              </a:tr>
              <a:tr h="370946">
                <a:tc>
                  <a:txBody>
                    <a:bodyPr/>
                    <a:lstStyle/>
                    <a:p>
                      <a:r>
                        <a:rPr lang="en-US" sz="1800" dirty="0"/>
                        <a:t>Consumer</a:t>
                      </a:r>
                    </a:p>
                  </a:txBody>
                  <a:tcPr marT="45733" marB="45733"/>
                </a:tc>
                <a:tc>
                  <a:txBody>
                    <a:bodyPr/>
                    <a:lstStyle/>
                    <a:p>
                      <a:pPr algn="ctr"/>
                      <a:r>
                        <a:rPr lang="en-US" sz="1800" dirty="0"/>
                        <a:t>1 minute</a:t>
                      </a:r>
                    </a:p>
                  </a:txBody>
                  <a:tcPr marT="45733" marB="45733"/>
                </a:tc>
                <a:extLst>
                  <a:ext uri="{0D108BD9-81ED-4DB2-BD59-A6C34878D82A}">
                    <a16:rowId xmlns:a16="http://schemas.microsoft.com/office/drawing/2014/main" val="10004"/>
                  </a:ext>
                </a:extLst>
              </a:tr>
              <a:tr h="370946">
                <a:tc>
                  <a:txBody>
                    <a:bodyPr/>
                    <a:lstStyle/>
                    <a:p>
                      <a:r>
                        <a:rPr lang="en-US" sz="1800" dirty="0"/>
                        <a:t>Marketing Support &amp; Strategy</a:t>
                      </a:r>
                    </a:p>
                  </a:txBody>
                  <a:tcPr marT="45733" marB="45733"/>
                </a:tc>
                <a:tc>
                  <a:txBody>
                    <a:bodyPr/>
                    <a:lstStyle/>
                    <a:p>
                      <a:pPr algn="ctr"/>
                      <a:r>
                        <a:rPr lang="en-US" sz="1800" dirty="0"/>
                        <a:t>2 minutes, 30 seconds</a:t>
                      </a:r>
                    </a:p>
                  </a:txBody>
                  <a:tcPr marT="45733" marB="45733"/>
                </a:tc>
                <a:extLst>
                  <a:ext uri="{0D108BD9-81ED-4DB2-BD59-A6C34878D82A}">
                    <a16:rowId xmlns:a16="http://schemas.microsoft.com/office/drawing/2014/main" val="10005"/>
                  </a:ext>
                </a:extLst>
              </a:tr>
            </a:tbl>
          </a:graphicData>
        </a:graphic>
      </p:graphicFrame>
      <p:sp>
        <p:nvSpPr>
          <p:cNvPr id="9" name="Rectangle 8"/>
          <p:cNvSpPr/>
          <p:nvPr/>
        </p:nvSpPr>
        <p:spPr>
          <a:xfrm>
            <a:off x="174811" y="58834"/>
            <a:ext cx="7286353" cy="584775"/>
          </a:xfrm>
          <a:prstGeom prst="rect">
            <a:avLst/>
          </a:prstGeom>
        </p:spPr>
        <p:txBody>
          <a:bodyPr wrap="square">
            <a:spAutoFit/>
          </a:bodyPr>
          <a:lstStyle/>
          <a:p>
            <a:pPr defTabSz="685800"/>
            <a:r>
              <a:rPr lang="en-GB" sz="3200" dirty="0">
                <a:solidFill>
                  <a:srgbClr val="6887EA"/>
                </a:solidFill>
                <a:latin typeface="Rockwell" panose="02060603020205020403" pitchFamily="18" charset="0"/>
                <a:ea typeface="MS Mincho" panose="02020609040205080304" pitchFamily="49" charset="-128"/>
                <a:cs typeface="Helvetica Neue"/>
              </a:rPr>
              <a:t>Helpful Hints</a:t>
            </a:r>
          </a:p>
        </p:txBody>
      </p:sp>
      <p:sp>
        <p:nvSpPr>
          <p:cNvPr id="10" name="Pentagon 9"/>
          <p:cNvSpPr/>
          <p:nvPr/>
        </p:nvSpPr>
        <p:spPr>
          <a:xfrm rot="5400000">
            <a:off x="6031198" y="-1484"/>
            <a:ext cx="600075" cy="596329"/>
          </a:xfrm>
          <a:prstGeom prst="homePlate">
            <a:avLst/>
          </a:prstGeom>
          <a:solidFill>
            <a:srgbClr val="1A99D6"/>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prstClr val="white"/>
              </a:solidFill>
              <a:effectLst/>
              <a:uLnTx/>
              <a:uFillTx/>
            </a:endParaRPr>
          </a:p>
        </p:txBody>
      </p:sp>
    </p:spTree>
    <p:extLst>
      <p:ext uri="{BB962C8B-B14F-4D97-AF65-F5344CB8AC3E}">
        <p14:creationId xmlns:p14="http://schemas.microsoft.com/office/powerpoint/2010/main" val="3404802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1" name="Text Box 1"/>
          <p:cNvSpPr txBox="1">
            <a:spLocks noChangeArrowheads="1"/>
          </p:cNvSpPr>
          <p:nvPr/>
        </p:nvSpPr>
        <p:spPr bwMode="auto">
          <a:xfrm>
            <a:off x="457200" y="1524005"/>
            <a:ext cx="3398838" cy="1920875"/>
          </a:xfrm>
          <a:prstGeom prst="rect">
            <a:avLst/>
          </a:prstGeom>
          <a:solidFill>
            <a:srgbClr val="FFFFFF"/>
          </a:solidFill>
          <a:ln w="9525">
            <a:solidFill>
              <a:srgbClr val="000000"/>
            </a:solidFill>
            <a:prstDash val="sysDot"/>
            <a:miter lim="800000"/>
            <a:headEnd/>
            <a:tailEnd/>
          </a:ln>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fontAlgn="base" hangingPunct="1">
              <a:spcBef>
                <a:spcPct val="0"/>
              </a:spcBef>
              <a:spcAft>
                <a:spcPct val="0"/>
              </a:spcAft>
              <a:buFontTx/>
              <a:buNone/>
            </a:pPr>
            <a:r>
              <a:rPr lang="en-US" altLang="en-US" sz="1100" i="1">
                <a:solidFill>
                  <a:srgbClr val="000000"/>
                </a:solidFill>
                <a:latin typeface="Arial" panose="020B0604020202020204" pitchFamily="34" charset="0"/>
                <a:ea typeface="Calibri" panose="020F0502020204030204" pitchFamily="34" charset="0"/>
                <a:cs typeface="Times New Roman" panose="02020603050405020304" pitchFamily="18" charset="0"/>
              </a:rPr>
              <a:t>Staple Business Card Here  </a:t>
            </a:r>
            <a:endParaRPr lang="en-US" altLang="en-US" sz="1800">
              <a:solidFill>
                <a:srgbClr val="000000"/>
              </a:solidFill>
              <a:latin typeface="Arial" panose="020B0604020202020204" pitchFamily="34" charset="0"/>
              <a:ea typeface="Calibri" panose="020F0502020204030204" pitchFamily="34" charset="0"/>
              <a:cs typeface="Times New Roman" panose="02020603050405020304" pitchFamily="18" charset="0"/>
            </a:endParaRPr>
          </a:p>
        </p:txBody>
      </p:sp>
      <p:sp>
        <p:nvSpPr>
          <p:cNvPr id="2052" name="Rectangle 4"/>
          <p:cNvSpPr>
            <a:spLocks noChangeArrowheads="1"/>
          </p:cNvSpPr>
          <p:nvPr/>
        </p:nvSpPr>
        <p:spPr bwMode="auto">
          <a:xfrm>
            <a:off x="0" y="1344618"/>
            <a:ext cx="9144000" cy="5208587"/>
          </a:xfrm>
          <a:prstGeom prst="rect">
            <a:avLst/>
          </a:prstGeom>
          <a:noFill/>
          <a:ln w="9525">
            <a:noFill/>
            <a:miter lim="800000"/>
            <a:headEnd/>
            <a:tailEnd/>
          </a:ln>
          <a:effectLst/>
        </p:spPr>
        <p:txBody>
          <a:bodyPr anchor="ctr">
            <a:spAutoFit/>
          </a:bodyPr>
          <a:lstStyle/>
          <a:p>
            <a:pPr fontAlgn="base">
              <a:spcBef>
                <a:spcPct val="0"/>
              </a:spcBef>
              <a:spcAft>
                <a:spcPct val="0"/>
              </a:spcAft>
              <a:tabLst>
                <a:tab pos="114300" algn="l"/>
                <a:tab pos="4572000" algn="l"/>
              </a:tabLst>
              <a:defRPr/>
            </a:pPr>
            <a:br>
              <a:rPr lang="en-US" sz="1050" dirty="0">
                <a:solidFill>
                  <a:srgbClr val="000000"/>
                </a:solidFill>
                <a:latin typeface="Arial" panose="020B0604020202020204" pitchFamily="34" charset="0"/>
              </a:rPr>
            </a:br>
            <a:r>
              <a:rPr lang="en-US" sz="1050" dirty="0">
                <a:solidFill>
                  <a:srgbClr val="000000"/>
                </a:solidFill>
                <a:latin typeface="Arial" panose="020B0604020202020204" pitchFamily="34" charset="0"/>
              </a:rPr>
              <a:t>		</a:t>
            </a:r>
            <a:r>
              <a:rPr lang="en-US" sz="1400" b="1" dirty="0">
                <a:solidFill>
                  <a:srgbClr val="000000"/>
                </a:solidFill>
                <a:latin typeface="Tahoma" pitchFamily="34" charset="0"/>
                <a:ea typeface="Calibri" pitchFamily="34" charset="0"/>
                <a:cs typeface="Tahoma" pitchFamily="34" charset="0"/>
              </a:rPr>
              <a:t>Company Name</a:t>
            </a:r>
            <a:r>
              <a:rPr lang="en-US" sz="1400" dirty="0">
                <a:solidFill>
                  <a:srgbClr val="000000"/>
                </a:solidFill>
                <a:latin typeface="Tahoma" pitchFamily="34" charset="0"/>
                <a:ea typeface="Calibri" pitchFamily="34" charset="0"/>
                <a:cs typeface="Tahoma" pitchFamily="34" charset="0"/>
              </a:rPr>
              <a:t>:       </a:t>
            </a:r>
            <a:r>
              <a:rPr lang="en-US" sz="1400" b="1" dirty="0">
                <a:solidFill>
                  <a:srgbClr val="000000"/>
                </a:solidFill>
                <a:latin typeface="Tahoma" pitchFamily="34" charset="0"/>
                <a:ea typeface="Calibri" pitchFamily="34" charset="0"/>
                <a:cs typeface="Tahoma" pitchFamily="34" charset="0"/>
              </a:rPr>
              <a:t>Booth #</a:t>
            </a:r>
            <a:r>
              <a:rPr lang="en-US" sz="1400" dirty="0">
                <a:solidFill>
                  <a:srgbClr val="000000"/>
                </a:solidFill>
                <a:latin typeface="Tahoma" pitchFamily="34" charset="0"/>
                <a:ea typeface="Calibri" pitchFamily="34" charset="0"/>
                <a:cs typeface="Tahoma" pitchFamily="34" charset="0"/>
              </a:rPr>
              <a:t>:  __________</a:t>
            </a:r>
            <a:endParaRPr lang="en-US" sz="1050" dirty="0">
              <a:solidFill>
                <a:srgbClr val="000000"/>
              </a:solidFill>
              <a:latin typeface="Arial" panose="020B0604020202020204" pitchFamily="34" charset="0"/>
            </a:endParaRPr>
          </a:p>
          <a:p>
            <a:pPr eaLnBrk="0" fontAlgn="base" hangingPunct="0">
              <a:spcBef>
                <a:spcPct val="0"/>
              </a:spcBef>
              <a:spcAft>
                <a:spcPct val="0"/>
              </a:spcAft>
              <a:tabLst>
                <a:tab pos="114300" algn="l"/>
                <a:tab pos="4572000" algn="l"/>
              </a:tabLst>
              <a:defRPr/>
            </a:pPr>
            <a:r>
              <a:rPr lang="en-US" sz="1400" dirty="0">
                <a:solidFill>
                  <a:srgbClr val="000000"/>
                </a:solidFill>
                <a:latin typeface="Tahoma" pitchFamily="34" charset="0"/>
                <a:ea typeface="Calibri" pitchFamily="34" charset="0"/>
                <a:cs typeface="Tahoma" pitchFamily="34" charset="0"/>
              </a:rPr>
              <a:t>		______________________________________</a:t>
            </a:r>
            <a:endParaRPr lang="en-US" sz="1050" dirty="0">
              <a:solidFill>
                <a:srgbClr val="000000"/>
              </a:solidFill>
              <a:latin typeface="Arial" panose="020B0604020202020204" pitchFamily="34" charset="0"/>
            </a:endParaRPr>
          </a:p>
          <a:p>
            <a:pPr eaLnBrk="0" fontAlgn="base" hangingPunct="0">
              <a:spcBef>
                <a:spcPct val="0"/>
              </a:spcBef>
              <a:spcAft>
                <a:spcPct val="0"/>
              </a:spcAft>
              <a:tabLst>
                <a:tab pos="114300" algn="l"/>
                <a:tab pos="4572000" algn="l"/>
              </a:tabLst>
              <a:defRPr/>
            </a:pPr>
            <a:r>
              <a:rPr lang="en-US" sz="1400" b="1" dirty="0">
                <a:solidFill>
                  <a:srgbClr val="000000"/>
                </a:solidFill>
                <a:latin typeface="Tahoma" pitchFamily="34" charset="0"/>
                <a:ea typeface="Calibri" pitchFamily="34" charset="0"/>
                <a:cs typeface="Tahoma" pitchFamily="34" charset="0"/>
              </a:rPr>
              <a:t>		Meet the Market Attendees</a:t>
            </a:r>
            <a:r>
              <a:rPr lang="en-US" sz="1400" dirty="0">
                <a:solidFill>
                  <a:srgbClr val="000000"/>
                </a:solidFill>
                <a:latin typeface="Tahoma" pitchFamily="34" charset="0"/>
                <a:ea typeface="Calibri" pitchFamily="34" charset="0"/>
                <a:cs typeface="Tahoma" pitchFamily="34" charset="0"/>
              </a:rPr>
              <a:t>:</a:t>
            </a:r>
            <a:endParaRPr lang="en-US" sz="1050" dirty="0">
              <a:solidFill>
                <a:srgbClr val="000000"/>
              </a:solidFill>
              <a:latin typeface="Arial" panose="020B0604020202020204" pitchFamily="34" charset="0"/>
            </a:endParaRPr>
          </a:p>
          <a:p>
            <a:pPr eaLnBrk="0" fontAlgn="base" hangingPunct="0">
              <a:spcBef>
                <a:spcPct val="0"/>
              </a:spcBef>
              <a:spcAft>
                <a:spcPct val="0"/>
              </a:spcAft>
              <a:tabLst>
                <a:tab pos="114300" algn="l"/>
                <a:tab pos="4572000" algn="l"/>
              </a:tabLst>
              <a:defRPr/>
            </a:pPr>
            <a:r>
              <a:rPr lang="en-US" sz="1400" b="1" dirty="0">
                <a:solidFill>
                  <a:srgbClr val="000000"/>
                </a:solidFill>
                <a:latin typeface="Tahoma" pitchFamily="34" charset="0"/>
                <a:ea typeface="Calibri" pitchFamily="34" charset="0"/>
                <a:cs typeface="Tahoma" pitchFamily="34" charset="0"/>
              </a:rPr>
              <a:t>		Name</a:t>
            </a:r>
            <a:r>
              <a:rPr lang="en-US" sz="1400" dirty="0">
                <a:solidFill>
                  <a:srgbClr val="000000"/>
                </a:solidFill>
                <a:latin typeface="Tahoma" pitchFamily="34" charset="0"/>
                <a:ea typeface="Calibri" pitchFamily="34" charset="0"/>
                <a:cs typeface="Tahoma" pitchFamily="34" charset="0"/>
              </a:rPr>
              <a:t>:  _______________________________  </a:t>
            </a:r>
            <a:endParaRPr lang="en-US" sz="1050" dirty="0">
              <a:solidFill>
                <a:srgbClr val="000000"/>
              </a:solidFill>
              <a:latin typeface="Arial" panose="020B0604020202020204" pitchFamily="34" charset="0"/>
            </a:endParaRPr>
          </a:p>
          <a:p>
            <a:pPr eaLnBrk="0" fontAlgn="base" hangingPunct="0">
              <a:spcBef>
                <a:spcPct val="0"/>
              </a:spcBef>
              <a:spcAft>
                <a:spcPct val="0"/>
              </a:spcAft>
              <a:tabLst>
                <a:tab pos="114300" algn="l"/>
                <a:tab pos="4572000" algn="l"/>
              </a:tabLst>
              <a:defRPr/>
            </a:pPr>
            <a:r>
              <a:rPr lang="en-US" sz="1400" b="1" dirty="0">
                <a:solidFill>
                  <a:srgbClr val="000000"/>
                </a:solidFill>
                <a:latin typeface="Tahoma" pitchFamily="34" charset="0"/>
                <a:ea typeface="Calibri" pitchFamily="34" charset="0"/>
                <a:cs typeface="Tahoma" pitchFamily="34" charset="0"/>
              </a:rPr>
              <a:t>		Email</a:t>
            </a:r>
            <a:r>
              <a:rPr lang="en-US" sz="1400" dirty="0">
                <a:solidFill>
                  <a:srgbClr val="000000"/>
                </a:solidFill>
                <a:latin typeface="Tahoma" pitchFamily="34" charset="0"/>
                <a:ea typeface="Calibri" pitchFamily="34" charset="0"/>
                <a:cs typeface="Tahoma" pitchFamily="34" charset="0"/>
              </a:rPr>
              <a:t>:  _______________________________</a:t>
            </a:r>
            <a:endParaRPr lang="en-US" sz="1050" dirty="0">
              <a:solidFill>
                <a:srgbClr val="000000"/>
              </a:solidFill>
              <a:latin typeface="Arial" panose="020B0604020202020204" pitchFamily="34" charset="0"/>
            </a:endParaRPr>
          </a:p>
          <a:p>
            <a:pPr eaLnBrk="0" fontAlgn="base" hangingPunct="0">
              <a:spcBef>
                <a:spcPct val="0"/>
              </a:spcBef>
              <a:spcAft>
                <a:spcPct val="0"/>
              </a:spcAft>
              <a:tabLst>
                <a:tab pos="114300" algn="l"/>
                <a:tab pos="4572000" algn="l"/>
              </a:tabLst>
              <a:defRPr/>
            </a:pPr>
            <a:endParaRPr lang="en-US" sz="1400" dirty="0">
              <a:solidFill>
                <a:srgbClr val="000000"/>
              </a:solidFill>
              <a:latin typeface="Tahoma" pitchFamily="34" charset="0"/>
              <a:ea typeface="Calibri" pitchFamily="34" charset="0"/>
              <a:cs typeface="Tahoma" pitchFamily="34" charset="0"/>
            </a:endParaRPr>
          </a:p>
          <a:p>
            <a:pPr eaLnBrk="0" fontAlgn="base" hangingPunct="0">
              <a:spcBef>
                <a:spcPct val="0"/>
              </a:spcBef>
              <a:spcAft>
                <a:spcPct val="0"/>
              </a:spcAft>
              <a:tabLst>
                <a:tab pos="114300" algn="l"/>
                <a:tab pos="4572000" algn="l"/>
              </a:tabLst>
              <a:defRPr/>
            </a:pPr>
            <a:r>
              <a:rPr lang="en-US" sz="1400" b="1" dirty="0">
                <a:solidFill>
                  <a:srgbClr val="000000"/>
                </a:solidFill>
                <a:latin typeface="Tahoma" pitchFamily="34" charset="0"/>
                <a:ea typeface="Calibri" pitchFamily="34" charset="0"/>
                <a:cs typeface="Tahoma" pitchFamily="34" charset="0"/>
              </a:rPr>
              <a:t>		Name</a:t>
            </a:r>
            <a:r>
              <a:rPr lang="en-US" sz="1400" dirty="0">
                <a:solidFill>
                  <a:srgbClr val="000000"/>
                </a:solidFill>
                <a:latin typeface="Tahoma" pitchFamily="34" charset="0"/>
                <a:ea typeface="Calibri" pitchFamily="34" charset="0"/>
                <a:cs typeface="Tahoma" pitchFamily="34" charset="0"/>
              </a:rPr>
              <a:t>:  _______________________________  </a:t>
            </a:r>
            <a:endParaRPr lang="en-US" sz="1050" dirty="0">
              <a:solidFill>
                <a:srgbClr val="000000"/>
              </a:solidFill>
              <a:latin typeface="Arial" panose="020B0604020202020204" pitchFamily="34" charset="0"/>
            </a:endParaRPr>
          </a:p>
          <a:p>
            <a:pPr eaLnBrk="0" fontAlgn="base" hangingPunct="0">
              <a:spcBef>
                <a:spcPct val="0"/>
              </a:spcBef>
              <a:spcAft>
                <a:spcPct val="0"/>
              </a:spcAft>
              <a:tabLst>
                <a:tab pos="114300" algn="l"/>
                <a:tab pos="4572000" algn="l"/>
              </a:tabLst>
              <a:defRPr/>
            </a:pPr>
            <a:r>
              <a:rPr lang="en-US" sz="1400" b="1" dirty="0">
                <a:solidFill>
                  <a:srgbClr val="000000"/>
                </a:solidFill>
                <a:latin typeface="Tahoma" pitchFamily="34" charset="0"/>
                <a:ea typeface="Calibri" pitchFamily="34" charset="0"/>
                <a:cs typeface="Tahoma" pitchFamily="34" charset="0"/>
              </a:rPr>
              <a:t>		Email</a:t>
            </a:r>
            <a:r>
              <a:rPr lang="en-US" sz="1400" dirty="0">
                <a:solidFill>
                  <a:srgbClr val="000000"/>
                </a:solidFill>
                <a:latin typeface="Tahoma" pitchFamily="34" charset="0"/>
                <a:ea typeface="Calibri" pitchFamily="34" charset="0"/>
                <a:cs typeface="Tahoma" pitchFamily="34" charset="0"/>
              </a:rPr>
              <a:t>:   _______________________________	</a:t>
            </a:r>
            <a:endParaRPr lang="en-US" sz="1050" dirty="0">
              <a:solidFill>
                <a:srgbClr val="000000"/>
              </a:solidFill>
              <a:latin typeface="Arial" panose="020B0604020202020204" pitchFamily="34" charset="0"/>
            </a:endParaRPr>
          </a:p>
          <a:p>
            <a:pPr algn="ctr" eaLnBrk="0" fontAlgn="base" hangingPunct="0">
              <a:spcBef>
                <a:spcPct val="0"/>
              </a:spcBef>
              <a:spcAft>
                <a:spcPct val="0"/>
              </a:spcAft>
              <a:tabLst>
                <a:tab pos="114300" algn="l"/>
              </a:tabLst>
              <a:defRPr/>
            </a:pPr>
            <a:r>
              <a:rPr lang="en-US" sz="1400" dirty="0">
                <a:solidFill>
                  <a:srgbClr val="000000"/>
                </a:solidFill>
                <a:latin typeface="Tahoma" pitchFamily="34" charset="0"/>
                <a:ea typeface="Calibri" pitchFamily="34" charset="0"/>
                <a:cs typeface="Tahoma" pitchFamily="34" charset="0"/>
              </a:rPr>
              <a:t>               </a:t>
            </a:r>
            <a:endParaRPr lang="en-US" sz="1050" dirty="0">
              <a:solidFill>
                <a:srgbClr val="000000"/>
              </a:solidFill>
              <a:latin typeface="Arial" panose="020B0604020202020204" pitchFamily="34" charset="0"/>
            </a:endParaRPr>
          </a:p>
          <a:p>
            <a:pPr algn="ctr" eaLnBrk="0" fontAlgn="base" hangingPunct="0">
              <a:spcBef>
                <a:spcPct val="0"/>
              </a:spcBef>
              <a:spcAft>
                <a:spcPct val="0"/>
              </a:spcAft>
              <a:tabLst>
                <a:tab pos="114300" algn="l"/>
              </a:tabLst>
              <a:defRPr/>
            </a:pPr>
            <a:r>
              <a:rPr lang="en-US" sz="1400" b="1" dirty="0">
                <a:solidFill>
                  <a:srgbClr val="000000"/>
                </a:solidFill>
                <a:latin typeface="Tahoma" pitchFamily="34" charset="0"/>
                <a:ea typeface="Calibri" pitchFamily="34" charset="0"/>
                <a:cs typeface="Tahoma" pitchFamily="34" charset="0"/>
              </a:rPr>
              <a:t>Key Facts</a:t>
            </a:r>
            <a:r>
              <a:rPr lang="en-US" sz="1400" dirty="0">
                <a:solidFill>
                  <a:srgbClr val="000000"/>
                </a:solidFill>
                <a:latin typeface="Tahoma" pitchFamily="34" charset="0"/>
                <a:ea typeface="Calibri" pitchFamily="34" charset="0"/>
                <a:cs typeface="Tahoma" pitchFamily="34" charset="0"/>
              </a:rPr>
              <a:t>:  (About your company)</a:t>
            </a:r>
            <a:endParaRPr lang="en-US" sz="1050" dirty="0">
              <a:solidFill>
                <a:srgbClr val="000000"/>
              </a:solidFill>
              <a:latin typeface="Arial" panose="020B0604020202020204" pitchFamily="34" charset="0"/>
            </a:endParaRPr>
          </a:p>
          <a:p>
            <a:pPr algn="ctr" eaLnBrk="0" fontAlgn="base" hangingPunct="0">
              <a:spcBef>
                <a:spcPct val="0"/>
              </a:spcBef>
              <a:spcAft>
                <a:spcPct val="0"/>
              </a:spcAft>
              <a:tabLst>
                <a:tab pos="114300" algn="l"/>
              </a:tabLst>
              <a:defRPr/>
            </a:pPr>
            <a:r>
              <a:rPr lang="en-US" sz="1400" b="1" dirty="0">
                <a:solidFill>
                  <a:srgbClr val="000000"/>
                </a:solidFill>
                <a:latin typeface="Tahoma" pitchFamily="34" charset="0"/>
                <a:ea typeface="Calibri" pitchFamily="34" charset="0"/>
                <a:cs typeface="Tahoma" pitchFamily="34" charset="0"/>
              </a:rPr>
              <a:t>Key Facts</a:t>
            </a:r>
            <a:r>
              <a:rPr lang="en-US" sz="1400" dirty="0">
                <a:solidFill>
                  <a:srgbClr val="000000"/>
                </a:solidFill>
                <a:latin typeface="Tahoma" pitchFamily="34" charset="0"/>
                <a:ea typeface="Calibri" pitchFamily="34" charset="0"/>
                <a:cs typeface="Tahoma" pitchFamily="34" charset="0"/>
              </a:rPr>
              <a:t>:  (About your brand)</a:t>
            </a:r>
            <a:endParaRPr lang="en-US" sz="1050" dirty="0">
              <a:solidFill>
                <a:srgbClr val="000000"/>
              </a:solidFill>
              <a:latin typeface="Arial" panose="020B0604020202020204" pitchFamily="34" charset="0"/>
            </a:endParaRPr>
          </a:p>
          <a:p>
            <a:pPr algn="ctr" eaLnBrk="0" fontAlgn="base" hangingPunct="0">
              <a:spcBef>
                <a:spcPct val="0"/>
              </a:spcBef>
              <a:spcAft>
                <a:spcPct val="0"/>
              </a:spcAft>
              <a:tabLst>
                <a:tab pos="114300" algn="l"/>
              </a:tabLst>
              <a:defRPr/>
            </a:pPr>
            <a:r>
              <a:rPr lang="en-US" sz="1400" b="1" dirty="0">
                <a:solidFill>
                  <a:srgbClr val="000000"/>
                </a:solidFill>
                <a:latin typeface="Tahoma" pitchFamily="34" charset="0"/>
                <a:ea typeface="Calibri" pitchFamily="34" charset="0"/>
                <a:cs typeface="Tahoma" pitchFamily="34" charset="0"/>
              </a:rPr>
              <a:t>Key Facts</a:t>
            </a:r>
            <a:r>
              <a:rPr lang="en-US" sz="1400" dirty="0">
                <a:solidFill>
                  <a:srgbClr val="000000"/>
                </a:solidFill>
                <a:latin typeface="Tahoma" pitchFamily="34" charset="0"/>
                <a:ea typeface="Calibri" pitchFamily="34" charset="0"/>
                <a:cs typeface="Tahoma" pitchFamily="34" charset="0"/>
              </a:rPr>
              <a:t>:  (About your marketing plan)</a:t>
            </a:r>
            <a:endParaRPr lang="en-US" sz="1050" dirty="0">
              <a:solidFill>
                <a:srgbClr val="000000"/>
              </a:solidFill>
              <a:latin typeface="Arial" panose="020B0604020202020204" pitchFamily="34" charset="0"/>
            </a:endParaRPr>
          </a:p>
          <a:p>
            <a:pPr algn="ctr" eaLnBrk="0" fontAlgn="base" hangingPunct="0">
              <a:spcBef>
                <a:spcPct val="0"/>
              </a:spcBef>
              <a:spcAft>
                <a:spcPct val="0"/>
              </a:spcAft>
              <a:tabLst>
                <a:tab pos="114300" algn="l"/>
              </a:tabLst>
              <a:defRPr/>
            </a:pPr>
            <a:r>
              <a:rPr lang="en-US" sz="1400" b="1" dirty="0">
                <a:solidFill>
                  <a:srgbClr val="000000"/>
                </a:solidFill>
                <a:latin typeface="Tahoma" pitchFamily="34" charset="0"/>
                <a:ea typeface="Calibri" pitchFamily="34" charset="0"/>
                <a:cs typeface="Tahoma" pitchFamily="34" charset="0"/>
              </a:rPr>
              <a:t>Retailer Notes</a:t>
            </a:r>
            <a:r>
              <a:rPr lang="en-US" sz="1400" dirty="0">
                <a:solidFill>
                  <a:srgbClr val="000000"/>
                </a:solidFill>
                <a:latin typeface="Tahoma" pitchFamily="34" charset="0"/>
                <a:ea typeface="Calibri" pitchFamily="34" charset="0"/>
                <a:cs typeface="Tahoma" pitchFamily="34" charset="0"/>
              </a:rPr>
              <a:t>:</a:t>
            </a:r>
            <a:endParaRPr lang="en-US" sz="1050" dirty="0">
              <a:solidFill>
                <a:srgbClr val="000000"/>
              </a:solidFill>
              <a:latin typeface="Arial" panose="020B0604020202020204" pitchFamily="34" charset="0"/>
            </a:endParaRPr>
          </a:p>
          <a:p>
            <a:pPr algn="ctr" eaLnBrk="0" fontAlgn="base" hangingPunct="0">
              <a:spcBef>
                <a:spcPct val="0"/>
              </a:spcBef>
              <a:spcAft>
                <a:spcPct val="0"/>
              </a:spcAft>
              <a:tabLst>
                <a:tab pos="114300" algn="l"/>
              </a:tabLst>
              <a:defRPr/>
            </a:pPr>
            <a:r>
              <a:rPr lang="en-US" sz="1400" dirty="0">
                <a:solidFill>
                  <a:srgbClr val="000000"/>
                </a:solidFill>
                <a:latin typeface="Tahoma" pitchFamily="34" charset="0"/>
                <a:ea typeface="Calibri" pitchFamily="34" charset="0"/>
                <a:cs typeface="Tahoma" pitchFamily="34" charset="0"/>
              </a:rPr>
              <a:t>_____________________________________________________________________________________</a:t>
            </a:r>
            <a:endParaRPr lang="en-US" sz="1050" dirty="0">
              <a:solidFill>
                <a:srgbClr val="000000"/>
              </a:solidFill>
              <a:latin typeface="Arial" panose="020B0604020202020204" pitchFamily="34" charset="0"/>
            </a:endParaRPr>
          </a:p>
          <a:p>
            <a:pPr algn="ctr" eaLnBrk="0" fontAlgn="base" hangingPunct="0">
              <a:spcBef>
                <a:spcPct val="0"/>
              </a:spcBef>
              <a:spcAft>
                <a:spcPct val="0"/>
              </a:spcAft>
              <a:tabLst>
                <a:tab pos="114300" algn="l"/>
              </a:tabLst>
              <a:defRPr/>
            </a:pPr>
            <a:r>
              <a:rPr lang="en-US" sz="1400" dirty="0">
                <a:solidFill>
                  <a:srgbClr val="000000"/>
                </a:solidFill>
                <a:latin typeface="Tahoma" pitchFamily="34" charset="0"/>
                <a:ea typeface="Calibri" pitchFamily="34" charset="0"/>
                <a:cs typeface="Tahoma" pitchFamily="34" charset="0"/>
              </a:rPr>
              <a:t>_____________________________________________________________________________________</a:t>
            </a:r>
            <a:endParaRPr lang="en-US" sz="1050" dirty="0">
              <a:solidFill>
                <a:srgbClr val="000000"/>
              </a:solidFill>
              <a:latin typeface="Arial" panose="020B0604020202020204" pitchFamily="34" charset="0"/>
            </a:endParaRPr>
          </a:p>
          <a:p>
            <a:pPr algn="ctr" eaLnBrk="0" fontAlgn="base" hangingPunct="0">
              <a:spcBef>
                <a:spcPct val="0"/>
              </a:spcBef>
              <a:spcAft>
                <a:spcPct val="0"/>
              </a:spcAft>
              <a:tabLst>
                <a:tab pos="114300" algn="l"/>
              </a:tabLst>
              <a:defRPr/>
            </a:pPr>
            <a:r>
              <a:rPr lang="en-US" sz="1400" dirty="0">
                <a:solidFill>
                  <a:srgbClr val="000000"/>
                </a:solidFill>
                <a:latin typeface="Tahoma" pitchFamily="34" charset="0"/>
                <a:ea typeface="Calibri" pitchFamily="34" charset="0"/>
                <a:cs typeface="Tahoma" pitchFamily="34" charset="0"/>
              </a:rPr>
              <a:t>_____________________________________________________________________________________</a:t>
            </a:r>
            <a:endParaRPr lang="en-US" sz="1050" dirty="0">
              <a:solidFill>
                <a:srgbClr val="000000"/>
              </a:solidFill>
              <a:latin typeface="Arial" panose="020B0604020202020204" pitchFamily="34" charset="0"/>
            </a:endParaRPr>
          </a:p>
          <a:p>
            <a:pPr algn="ctr" eaLnBrk="0" fontAlgn="base" hangingPunct="0">
              <a:spcBef>
                <a:spcPct val="0"/>
              </a:spcBef>
              <a:spcAft>
                <a:spcPct val="0"/>
              </a:spcAft>
              <a:tabLst>
                <a:tab pos="114300" algn="l"/>
              </a:tabLst>
              <a:defRPr/>
            </a:pPr>
            <a:r>
              <a:rPr lang="en-US" sz="1400" dirty="0">
                <a:solidFill>
                  <a:srgbClr val="000000"/>
                </a:solidFill>
                <a:latin typeface="Tahoma" pitchFamily="34" charset="0"/>
                <a:ea typeface="Calibri" pitchFamily="34" charset="0"/>
                <a:cs typeface="Tahoma" pitchFamily="34" charset="0"/>
              </a:rPr>
              <a:t>_____________________________________________________________________________________</a:t>
            </a:r>
            <a:endParaRPr lang="en-US" sz="1050" dirty="0">
              <a:solidFill>
                <a:srgbClr val="000000"/>
              </a:solidFill>
              <a:latin typeface="Arial" panose="020B0604020202020204" pitchFamily="34" charset="0"/>
            </a:endParaRPr>
          </a:p>
          <a:p>
            <a:pPr algn="ctr" eaLnBrk="0" fontAlgn="base" hangingPunct="0">
              <a:spcBef>
                <a:spcPct val="0"/>
              </a:spcBef>
              <a:spcAft>
                <a:spcPct val="0"/>
              </a:spcAft>
              <a:tabLst>
                <a:tab pos="114300" algn="l"/>
              </a:tabLst>
              <a:defRPr/>
            </a:pPr>
            <a:r>
              <a:rPr lang="en-US" sz="1400" dirty="0">
                <a:solidFill>
                  <a:srgbClr val="000000"/>
                </a:solidFill>
                <a:latin typeface="Tahoma" pitchFamily="34" charset="0"/>
                <a:ea typeface="Calibri" pitchFamily="34" charset="0"/>
                <a:cs typeface="Tahoma" pitchFamily="34" charset="0"/>
              </a:rPr>
              <a:t>_____________________________________________________________________________________</a:t>
            </a:r>
            <a:endParaRPr lang="en-US" sz="1050" dirty="0">
              <a:solidFill>
                <a:srgbClr val="000000"/>
              </a:solidFill>
              <a:latin typeface="Arial" panose="020B0604020202020204" pitchFamily="34" charset="0"/>
            </a:endParaRPr>
          </a:p>
          <a:p>
            <a:pPr algn="ctr" eaLnBrk="0" fontAlgn="base" hangingPunct="0">
              <a:spcBef>
                <a:spcPct val="0"/>
              </a:spcBef>
              <a:spcAft>
                <a:spcPct val="0"/>
              </a:spcAft>
              <a:tabLst>
                <a:tab pos="114300" algn="l"/>
              </a:tabLst>
              <a:defRPr/>
            </a:pPr>
            <a:r>
              <a:rPr lang="en-US" sz="1400" dirty="0">
                <a:solidFill>
                  <a:srgbClr val="000000"/>
                </a:solidFill>
                <a:latin typeface="Tahoma" pitchFamily="34" charset="0"/>
                <a:ea typeface="Calibri" pitchFamily="34" charset="0"/>
                <a:cs typeface="Tahoma" pitchFamily="34" charset="0"/>
              </a:rPr>
              <a:t>_____________________________________________________________________________________</a:t>
            </a:r>
            <a:endParaRPr lang="en-US" sz="1050" dirty="0">
              <a:solidFill>
                <a:srgbClr val="000000"/>
              </a:solidFill>
              <a:latin typeface="Arial" panose="020B0604020202020204" pitchFamily="34" charset="0"/>
            </a:endParaRPr>
          </a:p>
          <a:p>
            <a:pPr algn="ctr" eaLnBrk="0" fontAlgn="base" hangingPunct="0">
              <a:spcBef>
                <a:spcPct val="0"/>
              </a:spcBef>
              <a:spcAft>
                <a:spcPct val="0"/>
              </a:spcAft>
              <a:tabLst>
                <a:tab pos="114300" algn="l"/>
              </a:tabLst>
              <a:defRPr/>
            </a:pPr>
            <a:r>
              <a:rPr lang="en-US" sz="1400" dirty="0">
                <a:solidFill>
                  <a:srgbClr val="000000"/>
                </a:solidFill>
                <a:latin typeface="Tahoma" pitchFamily="34" charset="0"/>
                <a:ea typeface="Calibri" pitchFamily="34" charset="0"/>
                <a:cs typeface="Tahoma" pitchFamily="34" charset="0"/>
              </a:rPr>
              <a:t>_____________________________________________________________________________________</a:t>
            </a:r>
            <a:endParaRPr lang="en-US" sz="1050" dirty="0">
              <a:solidFill>
                <a:srgbClr val="000000"/>
              </a:solidFill>
              <a:latin typeface="Arial" panose="020B0604020202020204" pitchFamily="34" charset="0"/>
            </a:endParaRPr>
          </a:p>
          <a:p>
            <a:pPr algn="ctr" eaLnBrk="0" fontAlgn="base" hangingPunct="0">
              <a:spcBef>
                <a:spcPct val="0"/>
              </a:spcBef>
              <a:spcAft>
                <a:spcPct val="0"/>
              </a:spcAft>
              <a:tabLst>
                <a:tab pos="114300" algn="l"/>
              </a:tabLst>
              <a:defRPr/>
            </a:pPr>
            <a:r>
              <a:rPr lang="en-US" sz="1400" dirty="0">
                <a:solidFill>
                  <a:srgbClr val="000000"/>
                </a:solidFill>
                <a:latin typeface="Tahoma" pitchFamily="34" charset="0"/>
                <a:ea typeface="Calibri" pitchFamily="34" charset="0"/>
                <a:cs typeface="Tahoma" pitchFamily="34" charset="0"/>
              </a:rPr>
              <a:t>_____________________________________________________________________________________</a:t>
            </a:r>
            <a:endParaRPr lang="en-US" sz="1050" dirty="0">
              <a:solidFill>
                <a:srgbClr val="000000"/>
              </a:solidFill>
              <a:latin typeface="Arial" panose="020B0604020202020204" pitchFamily="34" charset="0"/>
            </a:endParaRPr>
          </a:p>
          <a:p>
            <a:pPr algn="ctr" eaLnBrk="0" fontAlgn="base" hangingPunct="0">
              <a:spcBef>
                <a:spcPct val="0"/>
              </a:spcBef>
              <a:spcAft>
                <a:spcPct val="0"/>
              </a:spcAft>
              <a:tabLst>
                <a:tab pos="114300" algn="l"/>
              </a:tabLst>
              <a:defRPr/>
            </a:pPr>
            <a:r>
              <a:rPr lang="en-US" sz="1400" b="1" i="1" dirty="0">
                <a:solidFill>
                  <a:srgbClr val="000000"/>
                </a:solidFill>
                <a:latin typeface="Tahoma" pitchFamily="34" charset="0"/>
                <a:ea typeface="Calibri" pitchFamily="34" charset="0"/>
                <a:cs typeface="Tahoma" pitchFamily="34" charset="0"/>
              </a:rPr>
              <a:t>PLEASE VISIT US AT BOOTH #:  ______</a:t>
            </a:r>
            <a:endParaRPr lang="en-US" sz="2400" dirty="0">
              <a:solidFill>
                <a:srgbClr val="000000"/>
              </a:solidFill>
              <a:latin typeface="Arial" panose="020B0604020202020204" pitchFamily="34" charset="0"/>
            </a:endParaRPr>
          </a:p>
        </p:txBody>
      </p:sp>
      <p:sp>
        <p:nvSpPr>
          <p:cNvPr id="5" name="Rectangle 4"/>
          <p:cNvSpPr/>
          <p:nvPr/>
        </p:nvSpPr>
        <p:spPr>
          <a:xfrm>
            <a:off x="174811" y="58834"/>
            <a:ext cx="7286353" cy="553998"/>
          </a:xfrm>
          <a:prstGeom prst="rect">
            <a:avLst/>
          </a:prstGeom>
        </p:spPr>
        <p:txBody>
          <a:bodyPr wrap="square">
            <a:spAutoFit/>
          </a:bodyPr>
          <a:lstStyle/>
          <a:p>
            <a:pPr defTabSz="685800"/>
            <a:r>
              <a:rPr lang="en-GB" sz="3000" dirty="0">
                <a:solidFill>
                  <a:srgbClr val="3BCEBD"/>
                </a:solidFill>
                <a:latin typeface="Rockwell" panose="02060603020205020403" pitchFamily="18" charset="0"/>
                <a:ea typeface="MS Mincho" panose="02020609040205080304" pitchFamily="49" charset="-128"/>
                <a:cs typeface="Helvetica Neue"/>
              </a:rPr>
              <a:t>Meet the Market Leave Behind</a:t>
            </a:r>
          </a:p>
        </p:txBody>
      </p:sp>
      <p:sp>
        <p:nvSpPr>
          <p:cNvPr id="6" name="Pentagon 5"/>
          <p:cNvSpPr/>
          <p:nvPr/>
        </p:nvSpPr>
        <p:spPr>
          <a:xfrm rot="5400000">
            <a:off x="7007302" y="34479"/>
            <a:ext cx="600075" cy="596329"/>
          </a:xfrm>
          <a:prstGeom prst="homePlate">
            <a:avLst/>
          </a:prstGeom>
          <a:solidFill>
            <a:srgbClr val="1A99D6"/>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prstClr val="white"/>
              </a:solidFill>
              <a:effectLst/>
              <a:uLnTx/>
              <a:uFillTx/>
            </a:endParaRPr>
          </a:p>
        </p:txBody>
      </p:sp>
    </p:spTree>
    <p:extLst>
      <p:ext uri="{BB962C8B-B14F-4D97-AF65-F5344CB8AC3E}">
        <p14:creationId xmlns:p14="http://schemas.microsoft.com/office/powerpoint/2010/main" val="2251197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9063" y="2653951"/>
            <a:ext cx="3079530" cy="1577057"/>
          </a:xfrm>
          <a:prstGeom prst="rect">
            <a:avLst/>
          </a:prstGeom>
        </p:spPr>
      </p:pic>
      <p:grpSp>
        <p:nvGrpSpPr>
          <p:cNvPr id="2" name="Group 1"/>
          <p:cNvGrpSpPr/>
          <p:nvPr/>
        </p:nvGrpSpPr>
        <p:grpSpPr>
          <a:xfrm>
            <a:off x="4676290" y="3260299"/>
            <a:ext cx="4209912" cy="957263"/>
            <a:chOff x="7524819" y="1874744"/>
            <a:chExt cx="4209912" cy="957263"/>
          </a:xfrm>
        </p:grpSpPr>
        <p:sp>
          <p:nvSpPr>
            <p:cNvPr id="3" name="Rounded Rectangle 2"/>
            <p:cNvSpPr/>
            <p:nvPr/>
          </p:nvSpPr>
          <p:spPr>
            <a:xfrm>
              <a:off x="7524819" y="1874744"/>
              <a:ext cx="4209912" cy="957263"/>
            </a:xfrm>
            <a:prstGeom prst="round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2400" b="1" dirty="0">
                <a:solidFill>
                  <a:prstClr val="white"/>
                </a:solidFill>
              </a:endParaRPr>
            </a:p>
          </p:txBody>
        </p:sp>
        <p:sp>
          <p:nvSpPr>
            <p:cNvPr id="4" name="Rectangle 3"/>
            <p:cNvSpPr/>
            <p:nvPr/>
          </p:nvSpPr>
          <p:spPr>
            <a:xfrm>
              <a:off x="7764560" y="2141173"/>
              <a:ext cx="3730428" cy="584775"/>
            </a:xfrm>
            <a:prstGeom prst="rect">
              <a:avLst/>
            </a:prstGeom>
            <a:ln>
              <a:solidFill>
                <a:schemeClr val="bg1">
                  <a:lumMod val="50000"/>
                </a:schemeClr>
              </a:solidFill>
            </a:ln>
          </p:spPr>
          <p:txBody>
            <a:bodyPr wrap="square">
              <a:spAutoFit/>
            </a:bodyPr>
            <a:lstStyle/>
            <a:p>
              <a:pPr algn="ctr" defTabSz="685800"/>
              <a:r>
                <a:rPr lang="en-US" altLang="en-US" sz="3200">
                  <a:hlinkClick r:id="rId3"/>
                </a:rPr>
                <a:t>Https://</a:t>
              </a:r>
              <a:r>
                <a:rPr lang="en-US" altLang="en-US" sz="3200" dirty="0">
                  <a:hlinkClick r:id="rId3"/>
                </a:rPr>
                <a:t>tse.nacds.org</a:t>
              </a:r>
              <a:endParaRPr lang="en-US" sz="3200" b="1" dirty="0">
                <a:solidFill>
                  <a:prstClr val="black"/>
                </a:solidFill>
              </a:endParaRPr>
            </a:p>
          </p:txBody>
        </p:sp>
      </p:grpSp>
      <p:grpSp>
        <p:nvGrpSpPr>
          <p:cNvPr id="5" name="Group 4"/>
          <p:cNvGrpSpPr/>
          <p:nvPr/>
        </p:nvGrpSpPr>
        <p:grpSpPr>
          <a:xfrm>
            <a:off x="388692" y="2486914"/>
            <a:ext cx="3556585" cy="2860143"/>
            <a:chOff x="325976" y="471487"/>
            <a:chExt cx="6979837" cy="5700713"/>
          </a:xfrm>
        </p:grpSpPr>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5976" y="471487"/>
              <a:ext cx="6979837" cy="5700713"/>
            </a:xfrm>
            <a:prstGeom prst="rect">
              <a:avLst/>
            </a:prstGeom>
          </p:spPr>
        </p:pic>
        <p:sp>
          <p:nvSpPr>
            <p:cNvPr id="8" name="Rectangle 7"/>
            <p:cNvSpPr/>
            <p:nvPr/>
          </p:nvSpPr>
          <p:spPr>
            <a:xfrm>
              <a:off x="857251" y="3920940"/>
              <a:ext cx="6043612" cy="651060"/>
            </a:xfrm>
            <a:prstGeom prst="rect">
              <a:avLst/>
            </a:prstGeom>
            <a:solidFill>
              <a:srgbClr val="070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endParaRPr>
            </a:p>
          </p:txBody>
        </p:sp>
      </p:grpSp>
      <p:sp>
        <p:nvSpPr>
          <p:cNvPr id="9" name="Rounded Rectangle 8"/>
          <p:cNvSpPr/>
          <p:nvPr/>
        </p:nvSpPr>
        <p:spPr>
          <a:xfrm>
            <a:off x="5346342" y="2857167"/>
            <a:ext cx="2869812" cy="628650"/>
          </a:xfrm>
          <a:prstGeom prst="roundRect">
            <a:avLst/>
          </a:prstGeom>
          <a:solidFill>
            <a:srgbClr val="1A9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4000" b="1" dirty="0">
                <a:solidFill>
                  <a:prstClr val="white"/>
                </a:solidFill>
              </a:rPr>
              <a:t>Bookmark</a:t>
            </a:r>
          </a:p>
        </p:txBody>
      </p:sp>
      <p:sp>
        <p:nvSpPr>
          <p:cNvPr id="14" name="Pentagon 13"/>
          <p:cNvSpPr/>
          <p:nvPr/>
        </p:nvSpPr>
        <p:spPr>
          <a:xfrm rot="5400000">
            <a:off x="6031198" y="-1484"/>
            <a:ext cx="600075" cy="596329"/>
          </a:xfrm>
          <a:prstGeom prst="homePlate">
            <a:avLst/>
          </a:prstGeom>
          <a:solidFill>
            <a:srgbClr val="1A99D6"/>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prstClr val="white"/>
              </a:solidFill>
              <a:effectLst/>
              <a:uLnTx/>
              <a:uFillTx/>
            </a:endParaRPr>
          </a:p>
        </p:txBody>
      </p:sp>
    </p:spTree>
    <p:extLst>
      <p:ext uri="{BB962C8B-B14F-4D97-AF65-F5344CB8AC3E}">
        <p14:creationId xmlns:p14="http://schemas.microsoft.com/office/powerpoint/2010/main" val="10010520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25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6"/>
          <p:cNvSpPr/>
          <p:nvPr/>
        </p:nvSpPr>
        <p:spPr>
          <a:xfrm>
            <a:off x="646252" y="1196615"/>
            <a:ext cx="3754874" cy="2616101"/>
          </a:xfrm>
          <a:prstGeom prst="rect">
            <a:avLst/>
          </a:prstGeom>
        </p:spPr>
        <p:txBody>
          <a:bodyPr wrap="square">
            <a:spAutoFit/>
          </a:bodyPr>
          <a:lstStyle/>
          <a:p>
            <a:r>
              <a:rPr lang="en-GB" altLang="zh-CN" b="1" dirty="0">
                <a:solidFill>
                  <a:schemeClr val="accent1">
                    <a:lumMod val="75000"/>
                  </a:schemeClr>
                </a:solidFill>
                <a:latin typeface="Calibri" panose="020F0502020204030204" pitchFamily="34" charset="0"/>
              </a:rPr>
              <a:t>Retailers want you to know their business including:</a:t>
            </a:r>
          </a:p>
          <a:p>
            <a:pPr marL="285750" indent="-285750">
              <a:buClr>
                <a:schemeClr val="accent1">
                  <a:lumMod val="75000"/>
                </a:schemeClr>
              </a:buClr>
              <a:buFont typeface="Courier New" panose="02070309020205020404" pitchFamily="49" charset="0"/>
              <a:buChar char="o"/>
            </a:pPr>
            <a:r>
              <a:rPr lang="en-GB" altLang="zh-CN" sz="1600" b="1" dirty="0">
                <a:solidFill>
                  <a:schemeClr val="tx1">
                    <a:lumMod val="85000"/>
                    <a:lumOff val="15000"/>
                  </a:schemeClr>
                </a:solidFill>
                <a:latin typeface="Calibri" panose="020F0502020204030204" pitchFamily="34" charset="0"/>
              </a:rPr>
              <a:t># of stores</a:t>
            </a:r>
          </a:p>
          <a:p>
            <a:pPr marL="285750" indent="-285750">
              <a:buClr>
                <a:schemeClr val="accent1">
                  <a:lumMod val="75000"/>
                </a:schemeClr>
              </a:buClr>
              <a:buFont typeface="Courier New" panose="02070309020205020404" pitchFamily="49" charset="0"/>
              <a:buChar char="o"/>
            </a:pPr>
            <a:r>
              <a:rPr lang="en-GB" altLang="zh-CN" sz="1600" b="1" dirty="0">
                <a:solidFill>
                  <a:schemeClr val="tx1">
                    <a:lumMod val="85000"/>
                    <a:lumOff val="15000"/>
                  </a:schemeClr>
                </a:solidFill>
                <a:latin typeface="Calibri" panose="020F0502020204030204" pitchFamily="34" charset="0"/>
              </a:rPr>
              <a:t>Where HQ is located and geographic operating Regions</a:t>
            </a:r>
          </a:p>
          <a:p>
            <a:pPr marL="285750" indent="-285750">
              <a:buClr>
                <a:schemeClr val="accent1">
                  <a:lumMod val="75000"/>
                </a:schemeClr>
              </a:buClr>
              <a:buFont typeface="Courier New" panose="02070309020205020404" pitchFamily="49" charset="0"/>
              <a:buChar char="o"/>
            </a:pPr>
            <a:r>
              <a:rPr lang="en-GB" altLang="zh-CN" sz="1600" b="1" dirty="0">
                <a:solidFill>
                  <a:schemeClr val="tx1">
                    <a:lumMod val="85000"/>
                    <a:lumOff val="15000"/>
                  </a:schemeClr>
                </a:solidFill>
                <a:latin typeface="Calibri" panose="020F0502020204030204" pitchFamily="34" charset="0"/>
              </a:rPr>
              <a:t>Size of stores and class of trade</a:t>
            </a:r>
          </a:p>
          <a:p>
            <a:pPr marL="285750" indent="-285750">
              <a:buClr>
                <a:schemeClr val="accent1">
                  <a:lumMod val="75000"/>
                </a:schemeClr>
              </a:buClr>
              <a:buFont typeface="Courier New" panose="02070309020205020404" pitchFamily="49" charset="0"/>
              <a:buChar char="o"/>
            </a:pPr>
            <a:r>
              <a:rPr lang="en-GB" altLang="zh-CN" sz="1600" b="1" dirty="0">
                <a:solidFill>
                  <a:schemeClr val="tx1">
                    <a:lumMod val="85000"/>
                    <a:lumOff val="15000"/>
                  </a:schemeClr>
                </a:solidFill>
                <a:latin typeface="Calibri" panose="020F0502020204030204" pitchFamily="34" charset="0"/>
              </a:rPr>
              <a:t>Competition</a:t>
            </a:r>
          </a:p>
          <a:p>
            <a:pPr marL="285750" indent="-285750">
              <a:buClr>
                <a:schemeClr val="accent1">
                  <a:lumMod val="75000"/>
                </a:schemeClr>
              </a:buClr>
              <a:buFont typeface="Courier New" panose="02070309020205020404" pitchFamily="49" charset="0"/>
              <a:buChar char="o"/>
            </a:pPr>
            <a:r>
              <a:rPr lang="en-GB" altLang="zh-CN" sz="1600" b="1" dirty="0">
                <a:solidFill>
                  <a:schemeClr val="tx1">
                    <a:lumMod val="85000"/>
                    <a:lumOff val="15000"/>
                  </a:schemeClr>
                </a:solidFill>
                <a:latin typeface="Calibri" panose="020F0502020204030204" pitchFamily="34" charset="0"/>
              </a:rPr>
              <a:t>Consider a check of the retailer websites to ensure accurate information</a:t>
            </a:r>
          </a:p>
        </p:txBody>
      </p:sp>
      <p:sp>
        <p:nvSpPr>
          <p:cNvPr id="8" name="Rectangle 7"/>
          <p:cNvSpPr/>
          <p:nvPr/>
        </p:nvSpPr>
        <p:spPr>
          <a:xfrm>
            <a:off x="640748" y="4289662"/>
            <a:ext cx="3760378" cy="923330"/>
          </a:xfrm>
          <a:prstGeom prst="rect">
            <a:avLst/>
          </a:prstGeom>
        </p:spPr>
        <p:txBody>
          <a:bodyPr wrap="square">
            <a:spAutoFit/>
          </a:bodyPr>
          <a:lstStyle/>
          <a:p>
            <a:r>
              <a:rPr lang="en-GB" altLang="zh-CN" b="1" dirty="0">
                <a:solidFill>
                  <a:schemeClr val="tx1">
                    <a:lumMod val="85000"/>
                    <a:lumOff val="15000"/>
                  </a:schemeClr>
                </a:solidFill>
                <a:latin typeface="Calibri" panose="020F0502020204030204" pitchFamily="34" charset="0"/>
              </a:rPr>
              <a:t>Be prepared for the meeting and include item recommendations and action plans</a:t>
            </a:r>
          </a:p>
        </p:txBody>
      </p:sp>
      <p:sp>
        <p:nvSpPr>
          <p:cNvPr id="9" name="Rectangle 8"/>
          <p:cNvSpPr/>
          <p:nvPr/>
        </p:nvSpPr>
        <p:spPr>
          <a:xfrm>
            <a:off x="5000016" y="2536499"/>
            <a:ext cx="3900791" cy="923330"/>
          </a:xfrm>
          <a:prstGeom prst="rect">
            <a:avLst/>
          </a:prstGeom>
        </p:spPr>
        <p:txBody>
          <a:bodyPr wrap="square">
            <a:spAutoFit/>
          </a:bodyPr>
          <a:lstStyle/>
          <a:p>
            <a:r>
              <a:rPr lang="en-GB" altLang="zh-CN" b="1">
                <a:solidFill>
                  <a:schemeClr val="tx1">
                    <a:lumMod val="85000"/>
                    <a:lumOff val="15000"/>
                  </a:schemeClr>
                </a:solidFill>
                <a:latin typeface="Calibri" panose="020F0502020204030204" pitchFamily="34" charset="0"/>
              </a:rPr>
              <a:t>Retailers want to see company representatives and/or brokers (only if the broker is familiar with the retailer)</a:t>
            </a:r>
            <a:endParaRPr lang="en-GB" altLang="zh-CN" b="1" dirty="0">
              <a:solidFill>
                <a:schemeClr val="tx1">
                  <a:lumMod val="85000"/>
                  <a:lumOff val="15000"/>
                </a:schemeClr>
              </a:solidFill>
              <a:latin typeface="Calibri" panose="020F0502020204030204" pitchFamily="34" charset="0"/>
            </a:endParaRPr>
          </a:p>
        </p:txBody>
      </p:sp>
      <p:sp>
        <p:nvSpPr>
          <p:cNvPr id="10" name="Rectangle 9"/>
          <p:cNvSpPr/>
          <p:nvPr/>
        </p:nvSpPr>
        <p:spPr>
          <a:xfrm>
            <a:off x="4984085" y="4718677"/>
            <a:ext cx="4053652" cy="646331"/>
          </a:xfrm>
          <a:prstGeom prst="rect">
            <a:avLst/>
          </a:prstGeom>
        </p:spPr>
        <p:txBody>
          <a:bodyPr wrap="square">
            <a:spAutoFit/>
          </a:bodyPr>
          <a:lstStyle/>
          <a:p>
            <a:r>
              <a:rPr lang="en-GB" altLang="zh-CN" b="1" dirty="0">
                <a:solidFill>
                  <a:schemeClr val="tx1">
                    <a:lumMod val="85000"/>
                    <a:lumOff val="15000"/>
                  </a:schemeClr>
                </a:solidFill>
                <a:latin typeface="Calibri" panose="020F0502020204030204" pitchFamily="34" charset="0"/>
              </a:rPr>
              <a:t>Offer suggestions for how, when and where to “merchandise”</a:t>
            </a:r>
          </a:p>
        </p:txBody>
      </p:sp>
      <p:sp>
        <p:nvSpPr>
          <p:cNvPr id="11" name="Oval 10"/>
          <p:cNvSpPr/>
          <p:nvPr/>
        </p:nvSpPr>
        <p:spPr>
          <a:xfrm>
            <a:off x="77824" y="1192690"/>
            <a:ext cx="612843" cy="631119"/>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72318" y="4235830"/>
            <a:ext cx="612843" cy="631119"/>
          </a:xfrm>
          <a:prstGeom prst="ellipse">
            <a:avLst/>
          </a:prstGeom>
          <a:solidFill>
            <a:srgbClr val="1A9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4401127" y="2564725"/>
            <a:ext cx="612843" cy="631119"/>
          </a:xfrm>
          <a:prstGeom prst="ellipse">
            <a:avLst/>
          </a:prstGeom>
          <a:solidFill>
            <a:srgbClr val="1A9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4371245" y="4664729"/>
            <a:ext cx="612843" cy="631119"/>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174811" y="58834"/>
            <a:ext cx="7286353" cy="584775"/>
          </a:xfrm>
          <a:prstGeom prst="rect">
            <a:avLst/>
          </a:prstGeom>
        </p:spPr>
        <p:txBody>
          <a:bodyPr wrap="square">
            <a:spAutoFit/>
          </a:bodyPr>
          <a:lstStyle/>
          <a:p>
            <a:pPr defTabSz="685800"/>
            <a:r>
              <a:rPr lang="en-GB" sz="3200" dirty="0">
                <a:solidFill>
                  <a:srgbClr val="041649"/>
                </a:solidFill>
                <a:latin typeface="Rockwell" panose="02060603020205020403" pitchFamily="18" charset="0"/>
                <a:ea typeface="MS Mincho" panose="02020609040205080304" pitchFamily="49" charset="-128"/>
                <a:cs typeface="Helvetica Neue"/>
              </a:rPr>
              <a:t>Helpful Hints</a:t>
            </a:r>
          </a:p>
        </p:txBody>
      </p:sp>
      <p:sp>
        <p:nvSpPr>
          <p:cNvPr id="20" name="Pentagon 19"/>
          <p:cNvSpPr/>
          <p:nvPr/>
        </p:nvSpPr>
        <p:spPr>
          <a:xfrm rot="5400000">
            <a:off x="6031198" y="-1484"/>
            <a:ext cx="600075" cy="596329"/>
          </a:xfrm>
          <a:prstGeom prst="homePlate">
            <a:avLst/>
          </a:prstGeom>
          <a:solidFill>
            <a:srgbClr val="1A99D6"/>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prstClr val="white"/>
              </a:solidFill>
              <a:effectLst/>
              <a:uLnTx/>
              <a:uFillTx/>
            </a:endParaRPr>
          </a:p>
        </p:txBody>
      </p:sp>
    </p:spTree>
    <p:extLst>
      <p:ext uri="{BB962C8B-B14F-4D97-AF65-F5344CB8AC3E}">
        <p14:creationId xmlns:p14="http://schemas.microsoft.com/office/powerpoint/2010/main" val="45220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7"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1000"/>
                                        <p:tgtEl>
                                          <p:spTgt spid="12"/>
                                        </p:tgtEl>
                                      </p:cBhvr>
                                    </p:animEffect>
                                    <p:anim calcmode="lin" valueType="num">
                                      <p:cBhvr>
                                        <p:cTn id="19" dur="1000" fill="hold"/>
                                        <p:tgtEl>
                                          <p:spTgt spid="12"/>
                                        </p:tgtEl>
                                        <p:attrNameLst>
                                          <p:attrName>ppt_x</p:attrName>
                                        </p:attrNameLst>
                                      </p:cBhvr>
                                      <p:tavLst>
                                        <p:tav tm="0">
                                          <p:val>
                                            <p:strVal val="#ppt_x"/>
                                          </p:val>
                                        </p:tav>
                                        <p:tav tm="100000">
                                          <p:val>
                                            <p:strVal val="#ppt_x"/>
                                          </p:val>
                                        </p:tav>
                                      </p:tavLst>
                                    </p:anim>
                                    <p:anim calcmode="lin" valueType="num">
                                      <p:cBhvr>
                                        <p:cTn id="20" dur="1000" fill="hold"/>
                                        <p:tgtEl>
                                          <p:spTgt spid="12"/>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7"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anim calcmode="lin" valueType="num">
                                      <p:cBhvr>
                                        <p:cTn id="35" dur="1000" fill="hold"/>
                                        <p:tgtEl>
                                          <p:spTgt spid="13"/>
                                        </p:tgtEl>
                                        <p:attrNameLst>
                                          <p:attrName>ppt_x</p:attrName>
                                        </p:attrNameLst>
                                      </p:cBhvr>
                                      <p:tavLst>
                                        <p:tav tm="0">
                                          <p:val>
                                            <p:strVal val="#ppt_x"/>
                                          </p:val>
                                        </p:tav>
                                        <p:tav tm="100000">
                                          <p:val>
                                            <p:strVal val="#ppt_x"/>
                                          </p:val>
                                        </p:tav>
                                      </p:tavLst>
                                    </p:anim>
                                    <p:anim calcmode="lin" valueType="num">
                                      <p:cBhvr>
                                        <p:cTn id="36" dur="1000" fill="hold"/>
                                        <p:tgtEl>
                                          <p:spTgt spid="13"/>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7" presetClass="entr" presetSubtype="0"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1000"/>
                                        <p:tgtEl>
                                          <p:spTgt spid="10"/>
                                        </p:tgtEl>
                                      </p:cBhvr>
                                    </p:animEffect>
                                    <p:anim calcmode="lin" valueType="num">
                                      <p:cBhvr>
                                        <p:cTn id="41" dur="1000" fill="hold"/>
                                        <p:tgtEl>
                                          <p:spTgt spid="10"/>
                                        </p:tgtEl>
                                        <p:attrNameLst>
                                          <p:attrName>ppt_x</p:attrName>
                                        </p:attrNameLst>
                                      </p:cBhvr>
                                      <p:tavLst>
                                        <p:tav tm="0">
                                          <p:val>
                                            <p:strVal val="#ppt_x"/>
                                          </p:val>
                                        </p:tav>
                                        <p:tav tm="100000">
                                          <p:val>
                                            <p:strVal val="#ppt_x"/>
                                          </p:val>
                                        </p:tav>
                                      </p:tavLst>
                                    </p:anim>
                                    <p:anim calcmode="lin" valueType="num">
                                      <p:cBhvr>
                                        <p:cTn id="42" dur="1000" fill="hold"/>
                                        <p:tgtEl>
                                          <p:spTgt spid="10"/>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1000"/>
                                        <p:tgtEl>
                                          <p:spTgt spid="14"/>
                                        </p:tgtEl>
                                      </p:cBhvr>
                                    </p:animEffect>
                                    <p:anim calcmode="lin" valueType="num">
                                      <p:cBhvr>
                                        <p:cTn id="46" dur="1000" fill="hold"/>
                                        <p:tgtEl>
                                          <p:spTgt spid="14"/>
                                        </p:tgtEl>
                                        <p:attrNameLst>
                                          <p:attrName>ppt_x</p:attrName>
                                        </p:attrNameLst>
                                      </p:cBhvr>
                                      <p:tavLst>
                                        <p:tav tm="0">
                                          <p:val>
                                            <p:strVal val="#ppt_x"/>
                                          </p:val>
                                        </p:tav>
                                        <p:tav tm="100000">
                                          <p:val>
                                            <p:strVal val="#ppt_x"/>
                                          </p:val>
                                        </p:tav>
                                      </p:tavLst>
                                    </p:anim>
                                    <p:anim calcmode="lin" valueType="num">
                                      <p:cBhvr>
                                        <p:cTn id="4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animBg="1"/>
      <p:bldP spid="12" grpId="0" animBg="1"/>
      <p:bldP spid="13" grpId="0" animBg="1"/>
      <p:bldP spid="14"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6"/>
          <p:cNvSpPr/>
          <p:nvPr/>
        </p:nvSpPr>
        <p:spPr>
          <a:xfrm>
            <a:off x="646252" y="1196615"/>
            <a:ext cx="3754874" cy="2031325"/>
          </a:xfrm>
          <a:prstGeom prst="rect">
            <a:avLst/>
          </a:prstGeom>
        </p:spPr>
        <p:txBody>
          <a:bodyPr wrap="square">
            <a:spAutoFit/>
          </a:bodyPr>
          <a:lstStyle/>
          <a:p>
            <a:r>
              <a:rPr lang="en-GB" altLang="zh-CN" b="1" dirty="0">
                <a:solidFill>
                  <a:schemeClr val="accent1">
                    <a:lumMod val="75000"/>
                  </a:schemeClr>
                </a:solidFill>
                <a:latin typeface="Calibri" panose="020F0502020204030204" pitchFamily="34" charset="0"/>
              </a:rPr>
              <a:t>Regarding “leave behinds” consider the following:</a:t>
            </a:r>
          </a:p>
          <a:p>
            <a:pPr marL="285750" indent="-285750">
              <a:buClr>
                <a:schemeClr val="accent1">
                  <a:lumMod val="75000"/>
                </a:schemeClr>
              </a:buClr>
              <a:buFont typeface="Courier New" panose="02070309020205020404" pitchFamily="49" charset="0"/>
              <a:buChar char="o"/>
            </a:pPr>
            <a:r>
              <a:rPr lang="en-GB" altLang="zh-CN" sz="1600" b="1" dirty="0">
                <a:solidFill>
                  <a:schemeClr val="tx1">
                    <a:lumMod val="85000"/>
                    <a:lumOff val="15000"/>
                  </a:schemeClr>
                </a:solidFill>
                <a:latin typeface="Calibri" panose="020F0502020204030204" pitchFamily="34" charset="0"/>
              </a:rPr>
              <a:t>Business Cards with Booth # added</a:t>
            </a:r>
          </a:p>
          <a:p>
            <a:pPr marL="285750" indent="-285750">
              <a:buClr>
                <a:schemeClr val="accent1">
                  <a:lumMod val="75000"/>
                </a:schemeClr>
              </a:buClr>
              <a:buFont typeface="Courier New" panose="02070309020205020404" pitchFamily="49" charset="0"/>
              <a:buChar char="o"/>
            </a:pPr>
            <a:r>
              <a:rPr lang="en-GB" altLang="zh-CN" sz="1600" b="1" dirty="0">
                <a:solidFill>
                  <a:schemeClr val="tx1">
                    <a:lumMod val="85000"/>
                    <a:lumOff val="15000"/>
                  </a:schemeClr>
                </a:solidFill>
                <a:latin typeface="Calibri" panose="020F0502020204030204" pitchFamily="34" charset="0"/>
              </a:rPr>
              <a:t>One Page sell sheet</a:t>
            </a:r>
          </a:p>
          <a:p>
            <a:pPr marL="285750" indent="-285750">
              <a:buClr>
                <a:schemeClr val="accent1">
                  <a:lumMod val="75000"/>
                </a:schemeClr>
              </a:buClr>
              <a:buFont typeface="Courier New" panose="02070309020205020404" pitchFamily="49" charset="0"/>
              <a:buChar char="o"/>
            </a:pPr>
            <a:r>
              <a:rPr lang="en-GB" altLang="zh-CN" sz="1600" b="1" dirty="0">
                <a:solidFill>
                  <a:schemeClr val="tx1">
                    <a:lumMod val="85000"/>
                    <a:lumOff val="15000"/>
                  </a:schemeClr>
                </a:solidFill>
                <a:latin typeface="Calibri" panose="020F0502020204030204" pitchFamily="34" charset="0"/>
              </a:rPr>
              <a:t>Brochures, Price Lists</a:t>
            </a:r>
          </a:p>
          <a:p>
            <a:pPr>
              <a:buClr>
                <a:schemeClr val="accent1">
                  <a:lumMod val="75000"/>
                </a:schemeClr>
              </a:buClr>
            </a:pPr>
            <a:r>
              <a:rPr lang="en-GB" altLang="zh-CN" sz="1400" b="1" dirty="0">
                <a:solidFill>
                  <a:schemeClr val="tx1">
                    <a:lumMod val="85000"/>
                    <a:lumOff val="15000"/>
                  </a:schemeClr>
                </a:solidFill>
                <a:latin typeface="Calibri" panose="020F0502020204030204" pitchFamily="34" charset="0"/>
              </a:rPr>
              <a:t>(most retailers aren’t interested in taking or transporting samples and materials back with them)</a:t>
            </a:r>
          </a:p>
        </p:txBody>
      </p:sp>
      <p:sp>
        <p:nvSpPr>
          <p:cNvPr id="8" name="Rectangle 7"/>
          <p:cNvSpPr/>
          <p:nvPr/>
        </p:nvSpPr>
        <p:spPr>
          <a:xfrm>
            <a:off x="640748" y="3469395"/>
            <a:ext cx="3760378" cy="1508105"/>
          </a:xfrm>
          <a:prstGeom prst="rect">
            <a:avLst/>
          </a:prstGeom>
        </p:spPr>
        <p:txBody>
          <a:bodyPr wrap="square">
            <a:spAutoFit/>
          </a:bodyPr>
          <a:lstStyle/>
          <a:p>
            <a:r>
              <a:rPr lang="en-GB" altLang="zh-CN" b="1" dirty="0">
                <a:solidFill>
                  <a:schemeClr val="tx1">
                    <a:lumMod val="85000"/>
                    <a:lumOff val="15000"/>
                  </a:schemeClr>
                </a:solidFill>
                <a:latin typeface="Calibri" panose="020F0502020204030204" pitchFamily="34" charset="0"/>
              </a:rPr>
              <a:t>Prepare and follow-up with the goal of having the retailer remember you and your product.  Be creative and concise with your presentation and </a:t>
            </a:r>
            <a:r>
              <a:rPr lang="en-GB" altLang="zh-CN" sz="2000" b="1" dirty="0">
                <a:solidFill>
                  <a:srgbClr val="1A99D6"/>
                </a:solidFill>
                <a:latin typeface="Calibri" panose="020F0502020204030204" pitchFamily="34" charset="0"/>
              </a:rPr>
              <a:t>FOLLOW UP</a:t>
            </a:r>
            <a:r>
              <a:rPr lang="en-GB" altLang="zh-CN" b="1" dirty="0">
                <a:solidFill>
                  <a:schemeClr val="tx1">
                    <a:lumMod val="85000"/>
                    <a:lumOff val="15000"/>
                  </a:schemeClr>
                </a:solidFill>
                <a:latin typeface="Calibri" panose="020F0502020204030204" pitchFamily="34" charset="0"/>
              </a:rPr>
              <a:t> in a timely fashion!!</a:t>
            </a:r>
          </a:p>
        </p:txBody>
      </p:sp>
      <p:sp>
        <p:nvSpPr>
          <p:cNvPr id="9" name="Rectangle 8"/>
          <p:cNvSpPr/>
          <p:nvPr/>
        </p:nvSpPr>
        <p:spPr>
          <a:xfrm>
            <a:off x="5000016" y="1837255"/>
            <a:ext cx="3900791" cy="646331"/>
          </a:xfrm>
          <a:prstGeom prst="rect">
            <a:avLst/>
          </a:prstGeom>
        </p:spPr>
        <p:txBody>
          <a:bodyPr wrap="square">
            <a:spAutoFit/>
          </a:bodyPr>
          <a:lstStyle/>
          <a:p>
            <a:r>
              <a:rPr lang="en-GB" altLang="zh-CN" b="1" dirty="0">
                <a:solidFill>
                  <a:schemeClr val="tx1">
                    <a:lumMod val="85000"/>
                    <a:lumOff val="15000"/>
                  </a:schemeClr>
                </a:solidFill>
                <a:latin typeface="Calibri" panose="020F0502020204030204" pitchFamily="34" charset="0"/>
              </a:rPr>
              <a:t>Focused follow-up with the retailers is key and should occur within two weeks</a:t>
            </a:r>
          </a:p>
        </p:txBody>
      </p:sp>
      <p:sp>
        <p:nvSpPr>
          <p:cNvPr id="10" name="Rectangle 9"/>
          <p:cNvSpPr/>
          <p:nvPr/>
        </p:nvSpPr>
        <p:spPr>
          <a:xfrm>
            <a:off x="5013967" y="3901401"/>
            <a:ext cx="4053652" cy="2492990"/>
          </a:xfrm>
          <a:prstGeom prst="rect">
            <a:avLst/>
          </a:prstGeom>
        </p:spPr>
        <p:txBody>
          <a:bodyPr wrap="square">
            <a:spAutoFit/>
          </a:bodyPr>
          <a:lstStyle/>
          <a:p>
            <a:r>
              <a:rPr lang="en-GB" altLang="zh-CN" b="1" dirty="0">
                <a:solidFill>
                  <a:schemeClr val="tx1">
                    <a:lumMod val="85000"/>
                    <a:lumOff val="15000"/>
                  </a:schemeClr>
                </a:solidFill>
                <a:latin typeface="Calibri" panose="020F0502020204030204" pitchFamily="34" charset="0"/>
              </a:rPr>
              <a:t>Retailers describe a successful meeting as an appointment at your booth, a request for additional information or an appointment at the retailers HQ.  Make sure you ask for one of these outcomes!!</a:t>
            </a:r>
          </a:p>
          <a:p>
            <a:pPr marL="285750" indent="-285750">
              <a:buClr>
                <a:schemeClr val="accent1">
                  <a:lumMod val="75000"/>
                </a:schemeClr>
              </a:buClr>
              <a:buFont typeface="Courier New" panose="02070309020205020404" pitchFamily="49" charset="0"/>
              <a:buChar char="o"/>
            </a:pPr>
            <a:r>
              <a:rPr lang="en-GB" altLang="zh-CN" sz="1600" b="1" dirty="0">
                <a:solidFill>
                  <a:schemeClr val="tx1">
                    <a:lumMod val="85000"/>
                    <a:lumOff val="15000"/>
                  </a:schemeClr>
                </a:solidFill>
                <a:latin typeface="Calibri" panose="020F0502020204030204" pitchFamily="34" charset="0"/>
              </a:rPr>
              <a:t>Be sure to bring your TSE booth schedule with you so you can lock in an appointment if asked by the retailer.</a:t>
            </a:r>
          </a:p>
        </p:txBody>
      </p:sp>
      <p:sp>
        <p:nvSpPr>
          <p:cNvPr id="11" name="Oval 10"/>
          <p:cNvSpPr/>
          <p:nvPr/>
        </p:nvSpPr>
        <p:spPr>
          <a:xfrm>
            <a:off x="77824" y="1192690"/>
            <a:ext cx="612843" cy="631119"/>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72318" y="3415563"/>
            <a:ext cx="612843" cy="631119"/>
          </a:xfrm>
          <a:prstGeom prst="ellipse">
            <a:avLst/>
          </a:prstGeom>
          <a:solidFill>
            <a:srgbClr val="1A9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4401127" y="1865481"/>
            <a:ext cx="612843" cy="631119"/>
          </a:xfrm>
          <a:prstGeom prst="ellipse">
            <a:avLst/>
          </a:prstGeom>
          <a:solidFill>
            <a:srgbClr val="1A9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4401127" y="3847453"/>
            <a:ext cx="612843" cy="631119"/>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174811" y="58834"/>
            <a:ext cx="7286353" cy="584775"/>
          </a:xfrm>
          <a:prstGeom prst="rect">
            <a:avLst/>
          </a:prstGeom>
        </p:spPr>
        <p:txBody>
          <a:bodyPr wrap="square">
            <a:spAutoFit/>
          </a:bodyPr>
          <a:lstStyle/>
          <a:p>
            <a:pPr defTabSz="685800"/>
            <a:r>
              <a:rPr lang="en-GB" sz="3200" dirty="0">
                <a:solidFill>
                  <a:srgbClr val="EC7C61"/>
                </a:solidFill>
                <a:latin typeface="Rockwell" panose="02060603020205020403" pitchFamily="18" charset="0"/>
                <a:ea typeface="MS Mincho" panose="02020609040205080304" pitchFamily="49" charset="-128"/>
                <a:cs typeface="Helvetica Neue"/>
              </a:rPr>
              <a:t>Helpful Hints</a:t>
            </a:r>
          </a:p>
        </p:txBody>
      </p:sp>
      <p:sp>
        <p:nvSpPr>
          <p:cNvPr id="20" name="Pentagon 19"/>
          <p:cNvSpPr/>
          <p:nvPr/>
        </p:nvSpPr>
        <p:spPr>
          <a:xfrm rot="5400000">
            <a:off x="6031198" y="-1484"/>
            <a:ext cx="600075" cy="596329"/>
          </a:xfrm>
          <a:prstGeom prst="homePlate">
            <a:avLst/>
          </a:prstGeom>
          <a:solidFill>
            <a:srgbClr val="1A99D6"/>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prstClr val="white"/>
              </a:solidFill>
              <a:effectLst/>
              <a:uLnTx/>
              <a:uFillTx/>
            </a:endParaRPr>
          </a:p>
        </p:txBody>
      </p:sp>
    </p:spTree>
    <p:extLst>
      <p:ext uri="{BB962C8B-B14F-4D97-AF65-F5344CB8AC3E}">
        <p14:creationId xmlns:p14="http://schemas.microsoft.com/office/powerpoint/2010/main" val="1099830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7"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1000"/>
                                        <p:tgtEl>
                                          <p:spTgt spid="12"/>
                                        </p:tgtEl>
                                      </p:cBhvr>
                                    </p:animEffect>
                                    <p:anim calcmode="lin" valueType="num">
                                      <p:cBhvr>
                                        <p:cTn id="19" dur="1000" fill="hold"/>
                                        <p:tgtEl>
                                          <p:spTgt spid="12"/>
                                        </p:tgtEl>
                                        <p:attrNameLst>
                                          <p:attrName>ppt_x</p:attrName>
                                        </p:attrNameLst>
                                      </p:cBhvr>
                                      <p:tavLst>
                                        <p:tav tm="0">
                                          <p:val>
                                            <p:strVal val="#ppt_x"/>
                                          </p:val>
                                        </p:tav>
                                        <p:tav tm="100000">
                                          <p:val>
                                            <p:strVal val="#ppt_x"/>
                                          </p:val>
                                        </p:tav>
                                      </p:tavLst>
                                    </p:anim>
                                    <p:anim calcmode="lin" valueType="num">
                                      <p:cBhvr>
                                        <p:cTn id="20" dur="1000" fill="hold"/>
                                        <p:tgtEl>
                                          <p:spTgt spid="12"/>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7"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anim calcmode="lin" valueType="num">
                                      <p:cBhvr>
                                        <p:cTn id="35" dur="1000" fill="hold"/>
                                        <p:tgtEl>
                                          <p:spTgt spid="13"/>
                                        </p:tgtEl>
                                        <p:attrNameLst>
                                          <p:attrName>ppt_x</p:attrName>
                                        </p:attrNameLst>
                                      </p:cBhvr>
                                      <p:tavLst>
                                        <p:tav tm="0">
                                          <p:val>
                                            <p:strVal val="#ppt_x"/>
                                          </p:val>
                                        </p:tav>
                                        <p:tav tm="100000">
                                          <p:val>
                                            <p:strVal val="#ppt_x"/>
                                          </p:val>
                                        </p:tav>
                                      </p:tavLst>
                                    </p:anim>
                                    <p:anim calcmode="lin" valueType="num">
                                      <p:cBhvr>
                                        <p:cTn id="36" dur="1000" fill="hold"/>
                                        <p:tgtEl>
                                          <p:spTgt spid="13"/>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7" presetClass="entr" presetSubtype="0"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1000"/>
                                        <p:tgtEl>
                                          <p:spTgt spid="10"/>
                                        </p:tgtEl>
                                      </p:cBhvr>
                                    </p:animEffect>
                                    <p:anim calcmode="lin" valueType="num">
                                      <p:cBhvr>
                                        <p:cTn id="41" dur="1000" fill="hold"/>
                                        <p:tgtEl>
                                          <p:spTgt spid="10"/>
                                        </p:tgtEl>
                                        <p:attrNameLst>
                                          <p:attrName>ppt_x</p:attrName>
                                        </p:attrNameLst>
                                      </p:cBhvr>
                                      <p:tavLst>
                                        <p:tav tm="0">
                                          <p:val>
                                            <p:strVal val="#ppt_x"/>
                                          </p:val>
                                        </p:tav>
                                        <p:tav tm="100000">
                                          <p:val>
                                            <p:strVal val="#ppt_x"/>
                                          </p:val>
                                        </p:tav>
                                      </p:tavLst>
                                    </p:anim>
                                    <p:anim calcmode="lin" valueType="num">
                                      <p:cBhvr>
                                        <p:cTn id="42" dur="1000" fill="hold"/>
                                        <p:tgtEl>
                                          <p:spTgt spid="10"/>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1000"/>
                                        <p:tgtEl>
                                          <p:spTgt spid="14"/>
                                        </p:tgtEl>
                                      </p:cBhvr>
                                    </p:animEffect>
                                    <p:anim calcmode="lin" valueType="num">
                                      <p:cBhvr>
                                        <p:cTn id="46" dur="1000" fill="hold"/>
                                        <p:tgtEl>
                                          <p:spTgt spid="14"/>
                                        </p:tgtEl>
                                        <p:attrNameLst>
                                          <p:attrName>ppt_x</p:attrName>
                                        </p:attrNameLst>
                                      </p:cBhvr>
                                      <p:tavLst>
                                        <p:tav tm="0">
                                          <p:val>
                                            <p:strVal val="#ppt_x"/>
                                          </p:val>
                                        </p:tav>
                                        <p:tav tm="100000">
                                          <p:val>
                                            <p:strVal val="#ppt_x"/>
                                          </p:val>
                                        </p:tav>
                                      </p:tavLst>
                                    </p:anim>
                                    <p:anim calcmode="lin" valueType="num">
                                      <p:cBhvr>
                                        <p:cTn id="4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animBg="1"/>
      <p:bldP spid="12" grpId="0" animBg="1"/>
      <p:bldP spid="13"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02A06-73A4-58E3-6BC8-F82773CB2CE6}"/>
              </a:ext>
            </a:extLst>
          </p:cNvPr>
          <p:cNvSpPr>
            <a:spLocks noGrp="1"/>
          </p:cNvSpPr>
          <p:nvPr>
            <p:ph type="title"/>
          </p:nvPr>
        </p:nvSpPr>
        <p:spPr>
          <a:xfrm>
            <a:off x="628650" y="365126"/>
            <a:ext cx="5209918" cy="1325563"/>
          </a:xfrm>
        </p:spPr>
        <p:txBody>
          <a:bodyPr/>
          <a:lstStyle/>
          <a:p>
            <a:r>
              <a:rPr lang="en-US" dirty="0"/>
              <a:t>How We Match </a:t>
            </a:r>
            <a:br>
              <a:rPr lang="en-US" dirty="0"/>
            </a:br>
            <a:r>
              <a:rPr lang="en-US" dirty="0"/>
              <a:t>Companies - Suppliers</a:t>
            </a:r>
          </a:p>
        </p:txBody>
      </p:sp>
      <p:sp>
        <p:nvSpPr>
          <p:cNvPr id="3" name="Content Placeholder 2">
            <a:extLst>
              <a:ext uri="{FF2B5EF4-FFF2-40B4-BE49-F238E27FC236}">
                <a16:creationId xmlns:a16="http://schemas.microsoft.com/office/drawing/2014/main" id="{279F9223-7AE1-D8F6-B93D-47C1592E4E2A}"/>
              </a:ext>
            </a:extLst>
          </p:cNvPr>
          <p:cNvSpPr>
            <a:spLocks noGrp="1"/>
          </p:cNvSpPr>
          <p:nvPr>
            <p:ph idx="1"/>
          </p:nvPr>
        </p:nvSpPr>
        <p:spPr/>
        <p:txBody>
          <a:bodyPr>
            <a:normAutofit lnSpcReduction="10000"/>
          </a:bodyPr>
          <a:lstStyle/>
          <a:p>
            <a:r>
              <a:rPr lang="en-US" dirty="0"/>
              <a:t>Company Name</a:t>
            </a:r>
          </a:p>
          <a:p>
            <a:pPr lvl="1"/>
            <a:r>
              <a:rPr lang="en-US" dirty="0"/>
              <a:t>Product Information – brand name/category/subcategory</a:t>
            </a:r>
          </a:p>
          <a:p>
            <a:pPr lvl="1"/>
            <a:r>
              <a:rPr lang="en-US" dirty="0"/>
              <a:t>Launch date</a:t>
            </a:r>
          </a:p>
          <a:p>
            <a:pPr lvl="1"/>
            <a:r>
              <a:rPr lang="en-US" dirty="0"/>
              <a:t>Up to 3 products per company</a:t>
            </a:r>
          </a:p>
          <a:p>
            <a:r>
              <a:rPr lang="en-US" dirty="0"/>
              <a:t>MTM Attendees</a:t>
            </a:r>
          </a:p>
          <a:p>
            <a:pPr lvl="1"/>
            <a:r>
              <a:rPr lang="en-US" dirty="0"/>
              <a:t>Main Representative (only point of contact per company)</a:t>
            </a:r>
          </a:p>
          <a:p>
            <a:pPr lvl="1"/>
            <a:r>
              <a:rPr lang="en-US" dirty="0"/>
              <a:t>Additional representative</a:t>
            </a:r>
          </a:p>
          <a:p>
            <a:r>
              <a:rPr lang="en-US" dirty="0"/>
              <a:t>Retail Exclusions (Geography, type of business)</a:t>
            </a:r>
          </a:p>
          <a:p>
            <a:r>
              <a:rPr lang="en-US" dirty="0"/>
              <a:t>Special requirements (</a:t>
            </a:r>
            <a:r>
              <a:rPr lang="en-US" dirty="0" err="1"/>
              <a:t>ie</a:t>
            </a:r>
            <a:r>
              <a:rPr lang="en-US" dirty="0"/>
              <a:t>. Orthodox)</a:t>
            </a:r>
          </a:p>
          <a:p>
            <a:endParaRPr lang="en-US" dirty="0"/>
          </a:p>
          <a:p>
            <a:pPr lvl="1"/>
            <a:endParaRPr lang="en-US" dirty="0"/>
          </a:p>
          <a:p>
            <a:pPr lvl="1"/>
            <a:endParaRPr lang="en-US" dirty="0"/>
          </a:p>
        </p:txBody>
      </p:sp>
    </p:spTree>
    <p:extLst>
      <p:ext uri="{BB962C8B-B14F-4D97-AF65-F5344CB8AC3E}">
        <p14:creationId xmlns:p14="http://schemas.microsoft.com/office/powerpoint/2010/main" val="25304589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467" t="-83" r="10750" b="1"/>
          <a:stretch/>
        </p:blipFill>
        <p:spPr>
          <a:xfrm>
            <a:off x="0" y="1"/>
            <a:ext cx="9157448" cy="6858000"/>
          </a:xfrm>
          <a:prstGeom prst="rect">
            <a:avLst/>
          </a:prstGeom>
        </p:spPr>
      </p:pic>
      <p:sp>
        <p:nvSpPr>
          <p:cNvPr id="7" name="Rectangle 6"/>
          <p:cNvSpPr/>
          <p:nvPr/>
        </p:nvSpPr>
        <p:spPr>
          <a:xfrm>
            <a:off x="0" y="0"/>
            <a:ext cx="9144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endParaRPr>
          </a:p>
        </p:txBody>
      </p:sp>
      <p:sp>
        <p:nvSpPr>
          <p:cNvPr id="4" name="TextBox 3"/>
          <p:cNvSpPr txBox="1"/>
          <p:nvPr/>
        </p:nvSpPr>
        <p:spPr>
          <a:xfrm>
            <a:off x="1152673" y="2752604"/>
            <a:ext cx="6633174" cy="1631216"/>
          </a:xfrm>
          <a:prstGeom prst="rect">
            <a:avLst/>
          </a:prstGeom>
          <a:noFill/>
        </p:spPr>
        <p:txBody>
          <a:bodyPr wrap="square" rtlCol="0">
            <a:spAutoFit/>
          </a:bodyPr>
          <a:lstStyle/>
          <a:p>
            <a:pPr algn="ctr" defTabSz="685800"/>
            <a:r>
              <a:rPr lang="en-US" sz="10000" b="1" dirty="0">
                <a:ln w="12700">
                  <a:noFill/>
                  <a:prstDash val="solid"/>
                </a:ln>
                <a:solidFill>
                  <a:schemeClr val="bg1"/>
                </a:solidFill>
              </a:rPr>
              <a:t>Questions?</a:t>
            </a:r>
          </a:p>
        </p:txBody>
      </p:sp>
      <p:cxnSp>
        <p:nvCxnSpPr>
          <p:cNvPr id="9" name="Straight Connector 8"/>
          <p:cNvCxnSpPr/>
          <p:nvPr/>
        </p:nvCxnSpPr>
        <p:spPr>
          <a:xfrm>
            <a:off x="1344706" y="2614131"/>
            <a:ext cx="606462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344706" y="4656976"/>
            <a:ext cx="606462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35248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 name="TextBox 31"/>
          <p:cNvSpPr txBox="1"/>
          <p:nvPr/>
        </p:nvSpPr>
        <p:spPr>
          <a:xfrm>
            <a:off x="4655080" y="2080108"/>
            <a:ext cx="4005362" cy="369332"/>
          </a:xfrm>
          <a:prstGeom prst="rect">
            <a:avLst/>
          </a:prstGeom>
        </p:spPr>
        <p:txBody>
          <a:bodyPr wrap="square">
            <a:spAutoFit/>
          </a:bodyPr>
          <a:lstStyle>
            <a:defPPr>
              <a:defRPr lang="en-US"/>
            </a:defPPr>
            <a:lvl1pPr defTabSz="685800">
              <a:defRPr b="1">
                <a:solidFill>
                  <a:srgbClr val="1C1D1F"/>
                </a:solidFill>
              </a:defRPr>
            </a:lvl1pPr>
          </a:lstStyle>
          <a:p>
            <a:r>
              <a:rPr lang="en-US" dirty="0"/>
              <a:t>Helpful hint – badge colors!</a:t>
            </a:r>
          </a:p>
        </p:txBody>
      </p:sp>
      <p:sp>
        <p:nvSpPr>
          <p:cNvPr id="33" name="TextBox 32"/>
          <p:cNvSpPr txBox="1"/>
          <p:nvPr/>
        </p:nvSpPr>
        <p:spPr>
          <a:xfrm>
            <a:off x="397907" y="2874954"/>
            <a:ext cx="4089493" cy="369332"/>
          </a:xfrm>
          <a:prstGeom prst="rect">
            <a:avLst/>
          </a:prstGeom>
        </p:spPr>
        <p:txBody>
          <a:bodyPr wrap="square">
            <a:spAutoFit/>
          </a:bodyPr>
          <a:lstStyle>
            <a:defPPr>
              <a:defRPr lang="en-US"/>
            </a:defPPr>
            <a:lvl1pPr defTabSz="685800">
              <a:defRPr sz="2130" b="1">
                <a:solidFill>
                  <a:srgbClr val="1C1D1F"/>
                </a:solidFill>
              </a:defRPr>
            </a:lvl1pPr>
          </a:lstStyle>
          <a:p>
            <a:r>
              <a:rPr lang="en-GB" sz="1800" dirty="0"/>
              <a:t>10 minute meetings/2 minute travel time</a:t>
            </a:r>
          </a:p>
        </p:txBody>
      </p:sp>
      <p:sp>
        <p:nvSpPr>
          <p:cNvPr id="34" name="TextBox 33"/>
          <p:cNvSpPr txBox="1"/>
          <p:nvPr/>
        </p:nvSpPr>
        <p:spPr>
          <a:xfrm>
            <a:off x="4655080" y="3576399"/>
            <a:ext cx="4005362" cy="369332"/>
          </a:xfrm>
          <a:prstGeom prst="rect">
            <a:avLst/>
          </a:prstGeom>
        </p:spPr>
        <p:txBody>
          <a:bodyPr wrap="square">
            <a:spAutoFit/>
          </a:bodyPr>
          <a:lstStyle>
            <a:defPPr>
              <a:defRPr lang="en-US"/>
            </a:defPPr>
            <a:lvl1pPr defTabSz="685800">
              <a:defRPr b="1">
                <a:solidFill>
                  <a:srgbClr val="1C1D1F"/>
                </a:solidFill>
              </a:defRPr>
            </a:lvl1pPr>
          </a:lstStyle>
          <a:p>
            <a:r>
              <a:rPr lang="en-US" dirty="0"/>
              <a:t>Organized by product category</a:t>
            </a:r>
          </a:p>
        </p:txBody>
      </p:sp>
      <p:sp>
        <p:nvSpPr>
          <p:cNvPr id="35" name="TextBox 34"/>
          <p:cNvSpPr txBox="1"/>
          <p:nvPr/>
        </p:nvSpPr>
        <p:spPr>
          <a:xfrm>
            <a:off x="482038" y="4332733"/>
            <a:ext cx="3976683" cy="369332"/>
          </a:xfrm>
          <a:prstGeom prst="rect">
            <a:avLst/>
          </a:prstGeom>
        </p:spPr>
        <p:txBody>
          <a:bodyPr wrap="square">
            <a:spAutoFit/>
          </a:bodyPr>
          <a:lstStyle>
            <a:defPPr>
              <a:defRPr lang="en-US"/>
            </a:defPPr>
            <a:lvl1pPr defTabSz="685800">
              <a:defRPr b="1">
                <a:solidFill>
                  <a:srgbClr val="1C1D1F"/>
                </a:solidFill>
              </a:defRPr>
            </a:lvl1pPr>
          </a:lstStyle>
          <a:p>
            <a:r>
              <a:rPr lang="en-US" dirty="0"/>
              <a:t>Over 5,400 Prescheduled appointments </a:t>
            </a:r>
          </a:p>
        </p:txBody>
      </p:sp>
      <p:sp>
        <p:nvSpPr>
          <p:cNvPr id="36" name="TextBox 35"/>
          <p:cNvSpPr txBox="1"/>
          <p:nvPr/>
        </p:nvSpPr>
        <p:spPr>
          <a:xfrm>
            <a:off x="4631449" y="4992029"/>
            <a:ext cx="4700810" cy="369332"/>
          </a:xfrm>
          <a:prstGeom prst="rect">
            <a:avLst/>
          </a:prstGeom>
        </p:spPr>
        <p:txBody>
          <a:bodyPr wrap="square">
            <a:spAutoFit/>
          </a:bodyPr>
          <a:lstStyle>
            <a:defPPr>
              <a:defRPr lang="en-US"/>
            </a:defPPr>
            <a:lvl1pPr defTabSz="685800">
              <a:defRPr b="1">
                <a:solidFill>
                  <a:srgbClr val="1C1D1F"/>
                </a:solidFill>
              </a:defRPr>
            </a:lvl1pPr>
          </a:lstStyle>
          <a:p>
            <a:r>
              <a:rPr lang="en-GB" dirty="0"/>
              <a:t>Manufacturers 272 companies 500 individuals</a:t>
            </a:r>
          </a:p>
        </p:txBody>
      </p:sp>
      <p:grpSp>
        <p:nvGrpSpPr>
          <p:cNvPr id="5" name="Group 4"/>
          <p:cNvGrpSpPr/>
          <p:nvPr/>
        </p:nvGrpSpPr>
        <p:grpSpPr>
          <a:xfrm>
            <a:off x="4123902" y="1643337"/>
            <a:ext cx="2552883" cy="761873"/>
            <a:chOff x="3841865" y="319088"/>
            <a:chExt cx="4166758" cy="1371600"/>
          </a:xfrm>
        </p:grpSpPr>
        <p:sp>
          <p:nvSpPr>
            <p:cNvPr id="6" name="Notched Right Arrow 5"/>
            <p:cNvSpPr/>
            <p:nvPr/>
          </p:nvSpPr>
          <p:spPr>
            <a:xfrm rot="16200000">
              <a:off x="3886201" y="864610"/>
              <a:ext cx="1371600" cy="280555"/>
            </a:xfrm>
            <a:prstGeom prst="notchedRightArrow">
              <a:avLst>
                <a:gd name="adj1" fmla="val 100000"/>
                <a:gd name="adj2" fmla="val 7413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4290" tIns="17145" rIns="137160" bIns="17145" numCol="1" spcCol="0" rtlCol="0" fromWordArt="0" anchor="t" anchorCtr="0" forceAA="0" compatLnSpc="1">
              <a:prstTxWarp prst="textNoShape">
                <a:avLst/>
              </a:prstTxWarp>
              <a:noAutofit/>
            </a:bodyPr>
            <a:lstStyle/>
            <a:p>
              <a:pPr algn="r" defTabSz="685800"/>
              <a:endParaRPr lang="en-US" sz="750" b="1" dirty="0">
                <a:solidFill>
                  <a:srgbClr val="FFFFFF"/>
                </a:solidFill>
                <a:latin typeface="Lato" panose="020F0502020204030203" pitchFamily="34" charset="0"/>
              </a:endParaRPr>
            </a:p>
          </p:txBody>
        </p:sp>
        <p:grpSp>
          <p:nvGrpSpPr>
            <p:cNvPr id="7" name="Group 6"/>
            <p:cNvGrpSpPr/>
            <p:nvPr/>
          </p:nvGrpSpPr>
          <p:grpSpPr>
            <a:xfrm>
              <a:off x="3841865" y="704741"/>
              <a:ext cx="4166758" cy="659825"/>
              <a:chOff x="0" y="5065566"/>
              <a:chExt cx="4166758" cy="976745"/>
            </a:xfrm>
          </p:grpSpPr>
          <p:sp>
            <p:nvSpPr>
              <p:cNvPr id="8" name="Freeform 7"/>
              <p:cNvSpPr/>
              <p:nvPr/>
            </p:nvSpPr>
            <p:spPr>
              <a:xfrm>
                <a:off x="0" y="5689019"/>
                <a:ext cx="592282" cy="353292"/>
              </a:xfrm>
              <a:custGeom>
                <a:avLst/>
                <a:gdLst>
                  <a:gd name="connsiteX0" fmla="*/ 0 w 592282"/>
                  <a:gd name="connsiteY0" fmla="*/ 176645 h 353292"/>
                  <a:gd name="connsiteX1" fmla="*/ 0 w 592282"/>
                  <a:gd name="connsiteY1" fmla="*/ 176646 h 353292"/>
                  <a:gd name="connsiteX2" fmla="*/ 0 w 592282"/>
                  <a:gd name="connsiteY2" fmla="*/ 176646 h 353292"/>
                  <a:gd name="connsiteX3" fmla="*/ 176646 w 592282"/>
                  <a:gd name="connsiteY3" fmla="*/ 0 h 353292"/>
                  <a:gd name="connsiteX4" fmla="*/ 592282 w 592282"/>
                  <a:gd name="connsiteY4" fmla="*/ 0 h 353292"/>
                  <a:gd name="connsiteX5" fmla="*/ 592282 w 592282"/>
                  <a:gd name="connsiteY5" fmla="*/ 353292 h 353292"/>
                  <a:gd name="connsiteX6" fmla="*/ 176646 w 592282"/>
                  <a:gd name="connsiteY6" fmla="*/ 353291 h 353292"/>
                  <a:gd name="connsiteX7" fmla="*/ 13882 w 592282"/>
                  <a:gd name="connsiteY7" fmla="*/ 245404 h 353292"/>
                  <a:gd name="connsiteX8" fmla="*/ 0 w 592282"/>
                  <a:gd name="connsiteY8" fmla="*/ 176646 h 353292"/>
                  <a:gd name="connsiteX9" fmla="*/ 13882 w 592282"/>
                  <a:gd name="connsiteY9" fmla="*/ 107888 h 353292"/>
                  <a:gd name="connsiteX10" fmla="*/ 176646 w 592282"/>
                  <a:gd name="connsiteY10" fmla="*/ 0 h 353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2282" h="353292">
                    <a:moveTo>
                      <a:pt x="0" y="176645"/>
                    </a:moveTo>
                    <a:lnTo>
                      <a:pt x="0" y="176646"/>
                    </a:lnTo>
                    <a:lnTo>
                      <a:pt x="0" y="176646"/>
                    </a:lnTo>
                    <a:close/>
                    <a:moveTo>
                      <a:pt x="176646" y="0"/>
                    </a:moveTo>
                    <a:lnTo>
                      <a:pt x="592282" y="0"/>
                    </a:lnTo>
                    <a:lnTo>
                      <a:pt x="592282" y="353292"/>
                    </a:lnTo>
                    <a:lnTo>
                      <a:pt x="176646" y="353291"/>
                    </a:lnTo>
                    <a:cubicBezTo>
                      <a:pt x="103477" y="353291"/>
                      <a:pt x="40698" y="308805"/>
                      <a:pt x="13882" y="245404"/>
                    </a:cubicBezTo>
                    <a:lnTo>
                      <a:pt x="0" y="176646"/>
                    </a:lnTo>
                    <a:lnTo>
                      <a:pt x="13882" y="107888"/>
                    </a:lnTo>
                    <a:cubicBezTo>
                      <a:pt x="40698" y="44487"/>
                      <a:pt x="103477" y="0"/>
                      <a:pt x="176646" y="0"/>
                    </a:cubicBez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srgbClr val="FFFFFF"/>
                  </a:solidFill>
                  <a:latin typeface="Lato" panose="020F0502020204030203" pitchFamily="34" charset="0"/>
                </a:endParaRPr>
              </a:p>
            </p:txBody>
          </p:sp>
          <p:sp>
            <p:nvSpPr>
              <p:cNvPr id="9" name="Freeform 8"/>
              <p:cNvSpPr/>
              <p:nvPr/>
            </p:nvSpPr>
            <p:spPr>
              <a:xfrm>
                <a:off x="0" y="5065566"/>
                <a:ext cx="4166758" cy="800099"/>
              </a:xfrm>
              <a:custGeom>
                <a:avLst/>
                <a:gdLst>
                  <a:gd name="connsiteX0" fmla="*/ 455897 w 4166758"/>
                  <a:gd name="connsiteY0" fmla="*/ 0 h 800099"/>
                  <a:gd name="connsiteX1" fmla="*/ 3855031 w 4166758"/>
                  <a:gd name="connsiteY1" fmla="*/ 0 h 800099"/>
                  <a:gd name="connsiteX2" fmla="*/ 4166758 w 4166758"/>
                  <a:gd name="connsiteY2" fmla="*/ 311727 h 800099"/>
                  <a:gd name="connsiteX3" fmla="*/ 3855031 w 4166758"/>
                  <a:gd name="connsiteY3" fmla="*/ 623454 h 800099"/>
                  <a:gd name="connsiteX4" fmla="*/ 1517075 w 4166758"/>
                  <a:gd name="connsiteY4" fmla="*/ 623454 h 800099"/>
                  <a:gd name="connsiteX5" fmla="*/ 1517075 w 4166758"/>
                  <a:gd name="connsiteY5" fmla="*/ 623449 h 800099"/>
                  <a:gd name="connsiteX6" fmla="*/ 592284 w 4166758"/>
                  <a:gd name="connsiteY6" fmla="*/ 623449 h 800099"/>
                  <a:gd name="connsiteX7" fmla="*/ 592284 w 4166758"/>
                  <a:gd name="connsiteY7" fmla="*/ 623454 h 800099"/>
                  <a:gd name="connsiteX8" fmla="*/ 176649 w 4166758"/>
                  <a:gd name="connsiteY8" fmla="*/ 623454 h 800099"/>
                  <a:gd name="connsiteX9" fmla="*/ 13885 w 4166758"/>
                  <a:gd name="connsiteY9" fmla="*/ 731342 h 800099"/>
                  <a:gd name="connsiteX10" fmla="*/ 3 w 4166758"/>
                  <a:gd name="connsiteY10" fmla="*/ 800099 h 800099"/>
                  <a:gd name="connsiteX11" fmla="*/ 3 w 4166758"/>
                  <a:gd name="connsiteY11" fmla="*/ 800099 h 800099"/>
                  <a:gd name="connsiteX12" fmla="*/ 3 w 4166758"/>
                  <a:gd name="connsiteY12" fmla="*/ 446808 h 800099"/>
                  <a:gd name="connsiteX13" fmla="*/ 4 w 4166758"/>
                  <a:gd name="connsiteY13" fmla="*/ 446808 h 800099"/>
                  <a:gd name="connsiteX14" fmla="*/ 4 w 4166758"/>
                  <a:gd name="connsiteY14" fmla="*/ 176666 h 800099"/>
                  <a:gd name="connsiteX15" fmla="*/ 0 w 4166758"/>
                  <a:gd name="connsiteY15" fmla="*/ 176647 h 800099"/>
                  <a:gd name="connsiteX16" fmla="*/ 13882 w 4166758"/>
                  <a:gd name="connsiteY16" fmla="*/ 107889 h 800099"/>
                  <a:gd name="connsiteX17" fmla="*/ 176646 w 4166758"/>
                  <a:gd name="connsiteY17" fmla="*/ 1 h 800099"/>
                  <a:gd name="connsiteX18" fmla="*/ 455897 w 4166758"/>
                  <a:gd name="connsiteY18" fmla="*/ 1 h 800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166758" h="800099">
                    <a:moveTo>
                      <a:pt x="455897" y="0"/>
                    </a:moveTo>
                    <a:lnTo>
                      <a:pt x="3855031" y="0"/>
                    </a:lnTo>
                    <a:lnTo>
                      <a:pt x="4166758" y="311727"/>
                    </a:lnTo>
                    <a:lnTo>
                      <a:pt x="3855031" y="623454"/>
                    </a:lnTo>
                    <a:lnTo>
                      <a:pt x="1517075" y="623454"/>
                    </a:lnTo>
                    <a:lnTo>
                      <a:pt x="1517075" y="623449"/>
                    </a:lnTo>
                    <a:lnTo>
                      <a:pt x="592284" y="623449"/>
                    </a:lnTo>
                    <a:lnTo>
                      <a:pt x="592284" y="623454"/>
                    </a:lnTo>
                    <a:lnTo>
                      <a:pt x="176649" y="623454"/>
                    </a:lnTo>
                    <a:cubicBezTo>
                      <a:pt x="103480" y="623454"/>
                      <a:pt x="40701" y="667941"/>
                      <a:pt x="13885" y="731342"/>
                    </a:cubicBezTo>
                    <a:lnTo>
                      <a:pt x="3" y="800099"/>
                    </a:lnTo>
                    <a:lnTo>
                      <a:pt x="3" y="800099"/>
                    </a:lnTo>
                    <a:lnTo>
                      <a:pt x="3" y="446808"/>
                    </a:lnTo>
                    <a:lnTo>
                      <a:pt x="4" y="446808"/>
                    </a:lnTo>
                    <a:lnTo>
                      <a:pt x="4" y="176666"/>
                    </a:lnTo>
                    <a:lnTo>
                      <a:pt x="0" y="176647"/>
                    </a:lnTo>
                    <a:lnTo>
                      <a:pt x="13882" y="107889"/>
                    </a:lnTo>
                    <a:cubicBezTo>
                      <a:pt x="40698" y="44488"/>
                      <a:pt x="103477" y="1"/>
                      <a:pt x="176646" y="1"/>
                    </a:cubicBezTo>
                    <a:lnTo>
                      <a:pt x="455897" y="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71450" rIns="137160" rtlCol="0" anchor="t"/>
              <a:lstStyle/>
              <a:p>
                <a:pPr defTabSz="685800"/>
                <a:endParaRPr lang="en-US" sz="750" b="1" dirty="0">
                  <a:solidFill>
                    <a:srgbClr val="FFFFFF"/>
                  </a:solidFill>
                  <a:effectLst>
                    <a:outerShdw blurRad="38100" dist="38100" dir="2700000" algn="tl">
                      <a:srgbClr val="000000">
                        <a:alpha val="43137"/>
                      </a:srgbClr>
                    </a:outerShdw>
                  </a:effectLst>
                  <a:latin typeface="Lato" panose="020F0502020204030203" pitchFamily="34" charset="0"/>
                </a:endParaRPr>
              </a:p>
            </p:txBody>
          </p:sp>
        </p:grpSp>
      </p:grpSp>
      <p:grpSp>
        <p:nvGrpSpPr>
          <p:cNvPr id="15" name="Group 14"/>
          <p:cNvGrpSpPr/>
          <p:nvPr/>
        </p:nvGrpSpPr>
        <p:grpSpPr>
          <a:xfrm>
            <a:off x="4123902" y="3103402"/>
            <a:ext cx="2552883" cy="761873"/>
            <a:chOff x="3841865" y="319088"/>
            <a:chExt cx="4166758" cy="1371600"/>
          </a:xfrm>
        </p:grpSpPr>
        <p:sp>
          <p:nvSpPr>
            <p:cNvPr id="16" name="Notched Right Arrow 15"/>
            <p:cNvSpPr/>
            <p:nvPr/>
          </p:nvSpPr>
          <p:spPr>
            <a:xfrm rot="16200000">
              <a:off x="3886201" y="864610"/>
              <a:ext cx="1371600" cy="280555"/>
            </a:xfrm>
            <a:prstGeom prst="notchedRightArrow">
              <a:avLst>
                <a:gd name="adj1" fmla="val 100000"/>
                <a:gd name="adj2" fmla="val 7413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4290" tIns="17145" rIns="102870" bIns="17145" numCol="1" spcCol="0" rtlCol="0" fromWordArt="0" anchor="t" anchorCtr="0" forceAA="0" compatLnSpc="1">
              <a:prstTxWarp prst="textNoShape">
                <a:avLst/>
              </a:prstTxWarp>
              <a:noAutofit/>
            </a:bodyPr>
            <a:lstStyle/>
            <a:p>
              <a:pPr algn="r" defTabSz="685800"/>
              <a:endParaRPr lang="en-US" sz="750" b="1" dirty="0">
                <a:solidFill>
                  <a:srgbClr val="FFFFFF"/>
                </a:solidFill>
                <a:latin typeface="Lato" panose="020F0502020204030203" pitchFamily="34" charset="0"/>
              </a:endParaRPr>
            </a:p>
          </p:txBody>
        </p:sp>
        <p:grpSp>
          <p:nvGrpSpPr>
            <p:cNvPr id="17" name="Group 16"/>
            <p:cNvGrpSpPr/>
            <p:nvPr/>
          </p:nvGrpSpPr>
          <p:grpSpPr>
            <a:xfrm>
              <a:off x="3841865" y="704741"/>
              <a:ext cx="4166758" cy="659825"/>
              <a:chOff x="0" y="5065566"/>
              <a:chExt cx="4166758" cy="976745"/>
            </a:xfrm>
          </p:grpSpPr>
          <p:sp>
            <p:nvSpPr>
              <p:cNvPr id="18" name="Freeform 17"/>
              <p:cNvSpPr/>
              <p:nvPr/>
            </p:nvSpPr>
            <p:spPr>
              <a:xfrm>
                <a:off x="0" y="5689019"/>
                <a:ext cx="592282" cy="353292"/>
              </a:xfrm>
              <a:custGeom>
                <a:avLst/>
                <a:gdLst>
                  <a:gd name="connsiteX0" fmla="*/ 0 w 592282"/>
                  <a:gd name="connsiteY0" fmla="*/ 176645 h 353292"/>
                  <a:gd name="connsiteX1" fmla="*/ 0 w 592282"/>
                  <a:gd name="connsiteY1" fmla="*/ 176646 h 353292"/>
                  <a:gd name="connsiteX2" fmla="*/ 0 w 592282"/>
                  <a:gd name="connsiteY2" fmla="*/ 176646 h 353292"/>
                  <a:gd name="connsiteX3" fmla="*/ 176646 w 592282"/>
                  <a:gd name="connsiteY3" fmla="*/ 0 h 353292"/>
                  <a:gd name="connsiteX4" fmla="*/ 592282 w 592282"/>
                  <a:gd name="connsiteY4" fmla="*/ 0 h 353292"/>
                  <a:gd name="connsiteX5" fmla="*/ 592282 w 592282"/>
                  <a:gd name="connsiteY5" fmla="*/ 353292 h 353292"/>
                  <a:gd name="connsiteX6" fmla="*/ 176646 w 592282"/>
                  <a:gd name="connsiteY6" fmla="*/ 353291 h 353292"/>
                  <a:gd name="connsiteX7" fmla="*/ 13882 w 592282"/>
                  <a:gd name="connsiteY7" fmla="*/ 245404 h 353292"/>
                  <a:gd name="connsiteX8" fmla="*/ 0 w 592282"/>
                  <a:gd name="connsiteY8" fmla="*/ 176646 h 353292"/>
                  <a:gd name="connsiteX9" fmla="*/ 13882 w 592282"/>
                  <a:gd name="connsiteY9" fmla="*/ 107888 h 353292"/>
                  <a:gd name="connsiteX10" fmla="*/ 176646 w 592282"/>
                  <a:gd name="connsiteY10" fmla="*/ 0 h 353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2282" h="353292">
                    <a:moveTo>
                      <a:pt x="0" y="176645"/>
                    </a:moveTo>
                    <a:lnTo>
                      <a:pt x="0" y="176646"/>
                    </a:lnTo>
                    <a:lnTo>
                      <a:pt x="0" y="176646"/>
                    </a:lnTo>
                    <a:close/>
                    <a:moveTo>
                      <a:pt x="176646" y="0"/>
                    </a:moveTo>
                    <a:lnTo>
                      <a:pt x="592282" y="0"/>
                    </a:lnTo>
                    <a:lnTo>
                      <a:pt x="592282" y="353292"/>
                    </a:lnTo>
                    <a:lnTo>
                      <a:pt x="176646" y="353291"/>
                    </a:lnTo>
                    <a:cubicBezTo>
                      <a:pt x="103477" y="353291"/>
                      <a:pt x="40698" y="308805"/>
                      <a:pt x="13882" y="245404"/>
                    </a:cubicBezTo>
                    <a:lnTo>
                      <a:pt x="0" y="176646"/>
                    </a:lnTo>
                    <a:lnTo>
                      <a:pt x="13882" y="107888"/>
                    </a:lnTo>
                    <a:cubicBezTo>
                      <a:pt x="40698" y="44487"/>
                      <a:pt x="103477" y="0"/>
                      <a:pt x="176646" y="0"/>
                    </a:cubicBezTo>
                    <a:close/>
                  </a:path>
                </a:pathLst>
              </a:cu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srgbClr val="FFFFFF"/>
                  </a:solidFill>
                  <a:latin typeface="Lato" panose="020F0502020204030203" pitchFamily="34" charset="0"/>
                </a:endParaRPr>
              </a:p>
            </p:txBody>
          </p:sp>
          <p:sp>
            <p:nvSpPr>
              <p:cNvPr id="19" name="Freeform 18"/>
              <p:cNvSpPr/>
              <p:nvPr/>
            </p:nvSpPr>
            <p:spPr>
              <a:xfrm>
                <a:off x="0" y="5065566"/>
                <a:ext cx="4166758" cy="800099"/>
              </a:xfrm>
              <a:custGeom>
                <a:avLst/>
                <a:gdLst>
                  <a:gd name="connsiteX0" fmla="*/ 455897 w 4166758"/>
                  <a:gd name="connsiteY0" fmla="*/ 0 h 800099"/>
                  <a:gd name="connsiteX1" fmla="*/ 3855031 w 4166758"/>
                  <a:gd name="connsiteY1" fmla="*/ 0 h 800099"/>
                  <a:gd name="connsiteX2" fmla="*/ 4166758 w 4166758"/>
                  <a:gd name="connsiteY2" fmla="*/ 311727 h 800099"/>
                  <a:gd name="connsiteX3" fmla="*/ 3855031 w 4166758"/>
                  <a:gd name="connsiteY3" fmla="*/ 623454 h 800099"/>
                  <a:gd name="connsiteX4" fmla="*/ 1517075 w 4166758"/>
                  <a:gd name="connsiteY4" fmla="*/ 623454 h 800099"/>
                  <a:gd name="connsiteX5" fmla="*/ 1517075 w 4166758"/>
                  <a:gd name="connsiteY5" fmla="*/ 623449 h 800099"/>
                  <a:gd name="connsiteX6" fmla="*/ 592284 w 4166758"/>
                  <a:gd name="connsiteY6" fmla="*/ 623449 h 800099"/>
                  <a:gd name="connsiteX7" fmla="*/ 592284 w 4166758"/>
                  <a:gd name="connsiteY7" fmla="*/ 623454 h 800099"/>
                  <a:gd name="connsiteX8" fmla="*/ 176649 w 4166758"/>
                  <a:gd name="connsiteY8" fmla="*/ 623454 h 800099"/>
                  <a:gd name="connsiteX9" fmla="*/ 13885 w 4166758"/>
                  <a:gd name="connsiteY9" fmla="*/ 731342 h 800099"/>
                  <a:gd name="connsiteX10" fmla="*/ 3 w 4166758"/>
                  <a:gd name="connsiteY10" fmla="*/ 800099 h 800099"/>
                  <a:gd name="connsiteX11" fmla="*/ 3 w 4166758"/>
                  <a:gd name="connsiteY11" fmla="*/ 800099 h 800099"/>
                  <a:gd name="connsiteX12" fmla="*/ 3 w 4166758"/>
                  <a:gd name="connsiteY12" fmla="*/ 446808 h 800099"/>
                  <a:gd name="connsiteX13" fmla="*/ 4 w 4166758"/>
                  <a:gd name="connsiteY13" fmla="*/ 446808 h 800099"/>
                  <a:gd name="connsiteX14" fmla="*/ 4 w 4166758"/>
                  <a:gd name="connsiteY14" fmla="*/ 176666 h 800099"/>
                  <a:gd name="connsiteX15" fmla="*/ 0 w 4166758"/>
                  <a:gd name="connsiteY15" fmla="*/ 176647 h 800099"/>
                  <a:gd name="connsiteX16" fmla="*/ 13882 w 4166758"/>
                  <a:gd name="connsiteY16" fmla="*/ 107889 h 800099"/>
                  <a:gd name="connsiteX17" fmla="*/ 176646 w 4166758"/>
                  <a:gd name="connsiteY17" fmla="*/ 1 h 800099"/>
                  <a:gd name="connsiteX18" fmla="*/ 455897 w 4166758"/>
                  <a:gd name="connsiteY18" fmla="*/ 1 h 800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166758" h="800099">
                    <a:moveTo>
                      <a:pt x="455897" y="0"/>
                    </a:moveTo>
                    <a:lnTo>
                      <a:pt x="3855031" y="0"/>
                    </a:lnTo>
                    <a:lnTo>
                      <a:pt x="4166758" y="311727"/>
                    </a:lnTo>
                    <a:lnTo>
                      <a:pt x="3855031" y="623454"/>
                    </a:lnTo>
                    <a:lnTo>
                      <a:pt x="1517075" y="623454"/>
                    </a:lnTo>
                    <a:lnTo>
                      <a:pt x="1517075" y="623449"/>
                    </a:lnTo>
                    <a:lnTo>
                      <a:pt x="592284" y="623449"/>
                    </a:lnTo>
                    <a:lnTo>
                      <a:pt x="592284" y="623454"/>
                    </a:lnTo>
                    <a:lnTo>
                      <a:pt x="176649" y="623454"/>
                    </a:lnTo>
                    <a:cubicBezTo>
                      <a:pt x="103480" y="623454"/>
                      <a:pt x="40701" y="667941"/>
                      <a:pt x="13885" y="731342"/>
                    </a:cubicBezTo>
                    <a:lnTo>
                      <a:pt x="3" y="800099"/>
                    </a:lnTo>
                    <a:lnTo>
                      <a:pt x="3" y="800099"/>
                    </a:lnTo>
                    <a:lnTo>
                      <a:pt x="3" y="446808"/>
                    </a:lnTo>
                    <a:lnTo>
                      <a:pt x="4" y="446808"/>
                    </a:lnTo>
                    <a:lnTo>
                      <a:pt x="4" y="176666"/>
                    </a:lnTo>
                    <a:lnTo>
                      <a:pt x="0" y="176647"/>
                    </a:lnTo>
                    <a:lnTo>
                      <a:pt x="13882" y="107889"/>
                    </a:lnTo>
                    <a:cubicBezTo>
                      <a:pt x="40698" y="44488"/>
                      <a:pt x="103477" y="1"/>
                      <a:pt x="176646" y="1"/>
                    </a:cubicBezTo>
                    <a:lnTo>
                      <a:pt x="455897" y="1"/>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71450" rIns="102870" rtlCol="0" anchor="t"/>
              <a:lstStyle/>
              <a:p>
                <a:pPr defTabSz="685800"/>
                <a:endParaRPr lang="en-US" sz="750" b="1" dirty="0">
                  <a:solidFill>
                    <a:srgbClr val="FFFFFF"/>
                  </a:solidFill>
                  <a:effectLst>
                    <a:outerShdw blurRad="38100" dist="38100" dir="2700000" algn="tl">
                      <a:srgbClr val="000000">
                        <a:alpha val="43137"/>
                      </a:srgbClr>
                    </a:outerShdw>
                  </a:effectLst>
                  <a:latin typeface="Lato" panose="020F0502020204030203" pitchFamily="34" charset="0"/>
                </a:endParaRPr>
              </a:p>
            </p:txBody>
          </p:sp>
        </p:grpSp>
      </p:grpSp>
      <p:grpSp>
        <p:nvGrpSpPr>
          <p:cNvPr id="25" name="Group 24"/>
          <p:cNvGrpSpPr/>
          <p:nvPr/>
        </p:nvGrpSpPr>
        <p:grpSpPr>
          <a:xfrm>
            <a:off x="4123902" y="4563467"/>
            <a:ext cx="2552883" cy="761873"/>
            <a:chOff x="3841864" y="319088"/>
            <a:chExt cx="4166758" cy="1371600"/>
          </a:xfrm>
        </p:grpSpPr>
        <p:sp>
          <p:nvSpPr>
            <p:cNvPr id="26" name="Notched Right Arrow 25"/>
            <p:cNvSpPr/>
            <p:nvPr/>
          </p:nvSpPr>
          <p:spPr>
            <a:xfrm rot="16200000">
              <a:off x="3886201" y="864610"/>
              <a:ext cx="1371600" cy="280555"/>
            </a:xfrm>
            <a:prstGeom prst="notchedRightArrow">
              <a:avLst>
                <a:gd name="adj1" fmla="val 100000"/>
                <a:gd name="adj2" fmla="val 7413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4290" tIns="17145" rIns="102870" bIns="17145" numCol="1" spcCol="0" rtlCol="0" fromWordArt="0" anchor="t" anchorCtr="0" forceAA="0" compatLnSpc="1">
              <a:prstTxWarp prst="textNoShape">
                <a:avLst/>
              </a:prstTxWarp>
              <a:noAutofit/>
            </a:bodyPr>
            <a:lstStyle/>
            <a:p>
              <a:pPr algn="r" defTabSz="685800"/>
              <a:endParaRPr lang="en-US" sz="750" b="1" dirty="0">
                <a:solidFill>
                  <a:srgbClr val="FFFFFF"/>
                </a:solidFill>
                <a:latin typeface="Lato" panose="020F0502020204030203" pitchFamily="34" charset="0"/>
              </a:endParaRPr>
            </a:p>
          </p:txBody>
        </p:sp>
        <p:grpSp>
          <p:nvGrpSpPr>
            <p:cNvPr id="27" name="Group 26"/>
            <p:cNvGrpSpPr/>
            <p:nvPr/>
          </p:nvGrpSpPr>
          <p:grpSpPr>
            <a:xfrm>
              <a:off x="3841864" y="704741"/>
              <a:ext cx="4166758" cy="659825"/>
              <a:chOff x="-1" y="5065566"/>
              <a:chExt cx="4166758" cy="976745"/>
            </a:xfrm>
          </p:grpSpPr>
          <p:sp>
            <p:nvSpPr>
              <p:cNvPr id="28" name="Freeform 27"/>
              <p:cNvSpPr/>
              <p:nvPr/>
            </p:nvSpPr>
            <p:spPr>
              <a:xfrm>
                <a:off x="0" y="5689019"/>
                <a:ext cx="592282" cy="353292"/>
              </a:xfrm>
              <a:custGeom>
                <a:avLst/>
                <a:gdLst>
                  <a:gd name="connsiteX0" fmla="*/ 0 w 592282"/>
                  <a:gd name="connsiteY0" fmla="*/ 176645 h 353292"/>
                  <a:gd name="connsiteX1" fmla="*/ 0 w 592282"/>
                  <a:gd name="connsiteY1" fmla="*/ 176646 h 353292"/>
                  <a:gd name="connsiteX2" fmla="*/ 0 w 592282"/>
                  <a:gd name="connsiteY2" fmla="*/ 176646 h 353292"/>
                  <a:gd name="connsiteX3" fmla="*/ 176646 w 592282"/>
                  <a:gd name="connsiteY3" fmla="*/ 0 h 353292"/>
                  <a:gd name="connsiteX4" fmla="*/ 592282 w 592282"/>
                  <a:gd name="connsiteY4" fmla="*/ 0 h 353292"/>
                  <a:gd name="connsiteX5" fmla="*/ 592282 w 592282"/>
                  <a:gd name="connsiteY5" fmla="*/ 353292 h 353292"/>
                  <a:gd name="connsiteX6" fmla="*/ 176646 w 592282"/>
                  <a:gd name="connsiteY6" fmla="*/ 353291 h 353292"/>
                  <a:gd name="connsiteX7" fmla="*/ 13882 w 592282"/>
                  <a:gd name="connsiteY7" fmla="*/ 245404 h 353292"/>
                  <a:gd name="connsiteX8" fmla="*/ 0 w 592282"/>
                  <a:gd name="connsiteY8" fmla="*/ 176646 h 353292"/>
                  <a:gd name="connsiteX9" fmla="*/ 13882 w 592282"/>
                  <a:gd name="connsiteY9" fmla="*/ 107888 h 353292"/>
                  <a:gd name="connsiteX10" fmla="*/ 176646 w 592282"/>
                  <a:gd name="connsiteY10" fmla="*/ 0 h 353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2282" h="353292">
                    <a:moveTo>
                      <a:pt x="0" y="176645"/>
                    </a:moveTo>
                    <a:lnTo>
                      <a:pt x="0" y="176646"/>
                    </a:lnTo>
                    <a:lnTo>
                      <a:pt x="0" y="176646"/>
                    </a:lnTo>
                    <a:close/>
                    <a:moveTo>
                      <a:pt x="176646" y="0"/>
                    </a:moveTo>
                    <a:lnTo>
                      <a:pt x="592282" y="0"/>
                    </a:lnTo>
                    <a:lnTo>
                      <a:pt x="592282" y="353292"/>
                    </a:lnTo>
                    <a:lnTo>
                      <a:pt x="176646" y="353291"/>
                    </a:lnTo>
                    <a:cubicBezTo>
                      <a:pt x="103477" y="353291"/>
                      <a:pt x="40698" y="308805"/>
                      <a:pt x="13882" y="245404"/>
                    </a:cubicBezTo>
                    <a:lnTo>
                      <a:pt x="0" y="176646"/>
                    </a:lnTo>
                    <a:lnTo>
                      <a:pt x="13882" y="107888"/>
                    </a:lnTo>
                    <a:cubicBezTo>
                      <a:pt x="40698" y="44487"/>
                      <a:pt x="103477" y="0"/>
                      <a:pt x="176646" y="0"/>
                    </a:cubicBez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srgbClr val="FFFFFF"/>
                  </a:solidFill>
                  <a:latin typeface="Lato" panose="020F0502020204030203" pitchFamily="34" charset="0"/>
                </a:endParaRPr>
              </a:p>
            </p:txBody>
          </p:sp>
          <p:sp>
            <p:nvSpPr>
              <p:cNvPr id="29" name="Freeform 28"/>
              <p:cNvSpPr/>
              <p:nvPr/>
            </p:nvSpPr>
            <p:spPr>
              <a:xfrm>
                <a:off x="-1" y="5065566"/>
                <a:ext cx="4166758" cy="800099"/>
              </a:xfrm>
              <a:custGeom>
                <a:avLst/>
                <a:gdLst>
                  <a:gd name="connsiteX0" fmla="*/ 455897 w 4166758"/>
                  <a:gd name="connsiteY0" fmla="*/ 0 h 800099"/>
                  <a:gd name="connsiteX1" fmla="*/ 3855031 w 4166758"/>
                  <a:gd name="connsiteY1" fmla="*/ 0 h 800099"/>
                  <a:gd name="connsiteX2" fmla="*/ 4166758 w 4166758"/>
                  <a:gd name="connsiteY2" fmla="*/ 311727 h 800099"/>
                  <a:gd name="connsiteX3" fmla="*/ 3855031 w 4166758"/>
                  <a:gd name="connsiteY3" fmla="*/ 623454 h 800099"/>
                  <a:gd name="connsiteX4" fmla="*/ 1517075 w 4166758"/>
                  <a:gd name="connsiteY4" fmla="*/ 623454 h 800099"/>
                  <a:gd name="connsiteX5" fmla="*/ 1517075 w 4166758"/>
                  <a:gd name="connsiteY5" fmla="*/ 623449 h 800099"/>
                  <a:gd name="connsiteX6" fmla="*/ 592284 w 4166758"/>
                  <a:gd name="connsiteY6" fmla="*/ 623449 h 800099"/>
                  <a:gd name="connsiteX7" fmla="*/ 592284 w 4166758"/>
                  <a:gd name="connsiteY7" fmla="*/ 623454 h 800099"/>
                  <a:gd name="connsiteX8" fmla="*/ 176649 w 4166758"/>
                  <a:gd name="connsiteY8" fmla="*/ 623454 h 800099"/>
                  <a:gd name="connsiteX9" fmla="*/ 13885 w 4166758"/>
                  <a:gd name="connsiteY9" fmla="*/ 731342 h 800099"/>
                  <a:gd name="connsiteX10" fmla="*/ 3 w 4166758"/>
                  <a:gd name="connsiteY10" fmla="*/ 800099 h 800099"/>
                  <a:gd name="connsiteX11" fmla="*/ 3 w 4166758"/>
                  <a:gd name="connsiteY11" fmla="*/ 800099 h 800099"/>
                  <a:gd name="connsiteX12" fmla="*/ 3 w 4166758"/>
                  <a:gd name="connsiteY12" fmla="*/ 446808 h 800099"/>
                  <a:gd name="connsiteX13" fmla="*/ 4 w 4166758"/>
                  <a:gd name="connsiteY13" fmla="*/ 446808 h 800099"/>
                  <a:gd name="connsiteX14" fmla="*/ 4 w 4166758"/>
                  <a:gd name="connsiteY14" fmla="*/ 176666 h 800099"/>
                  <a:gd name="connsiteX15" fmla="*/ 0 w 4166758"/>
                  <a:gd name="connsiteY15" fmla="*/ 176647 h 800099"/>
                  <a:gd name="connsiteX16" fmla="*/ 13882 w 4166758"/>
                  <a:gd name="connsiteY16" fmla="*/ 107889 h 800099"/>
                  <a:gd name="connsiteX17" fmla="*/ 176646 w 4166758"/>
                  <a:gd name="connsiteY17" fmla="*/ 1 h 800099"/>
                  <a:gd name="connsiteX18" fmla="*/ 455897 w 4166758"/>
                  <a:gd name="connsiteY18" fmla="*/ 1 h 800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166758" h="800099">
                    <a:moveTo>
                      <a:pt x="455897" y="0"/>
                    </a:moveTo>
                    <a:lnTo>
                      <a:pt x="3855031" y="0"/>
                    </a:lnTo>
                    <a:lnTo>
                      <a:pt x="4166758" y="311727"/>
                    </a:lnTo>
                    <a:lnTo>
                      <a:pt x="3855031" y="623454"/>
                    </a:lnTo>
                    <a:lnTo>
                      <a:pt x="1517075" y="623454"/>
                    </a:lnTo>
                    <a:lnTo>
                      <a:pt x="1517075" y="623449"/>
                    </a:lnTo>
                    <a:lnTo>
                      <a:pt x="592284" y="623449"/>
                    </a:lnTo>
                    <a:lnTo>
                      <a:pt x="592284" y="623454"/>
                    </a:lnTo>
                    <a:lnTo>
                      <a:pt x="176649" y="623454"/>
                    </a:lnTo>
                    <a:cubicBezTo>
                      <a:pt x="103480" y="623454"/>
                      <a:pt x="40701" y="667941"/>
                      <a:pt x="13885" y="731342"/>
                    </a:cubicBezTo>
                    <a:lnTo>
                      <a:pt x="3" y="800099"/>
                    </a:lnTo>
                    <a:lnTo>
                      <a:pt x="3" y="800099"/>
                    </a:lnTo>
                    <a:lnTo>
                      <a:pt x="3" y="446808"/>
                    </a:lnTo>
                    <a:lnTo>
                      <a:pt x="4" y="446808"/>
                    </a:lnTo>
                    <a:lnTo>
                      <a:pt x="4" y="176666"/>
                    </a:lnTo>
                    <a:lnTo>
                      <a:pt x="0" y="176647"/>
                    </a:lnTo>
                    <a:lnTo>
                      <a:pt x="13882" y="107889"/>
                    </a:lnTo>
                    <a:cubicBezTo>
                      <a:pt x="40698" y="44488"/>
                      <a:pt x="103477" y="1"/>
                      <a:pt x="176646" y="1"/>
                    </a:cubicBezTo>
                    <a:lnTo>
                      <a:pt x="455897" y="1"/>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71450" rIns="102870" rtlCol="0" anchor="t"/>
              <a:lstStyle/>
              <a:p>
                <a:pPr defTabSz="685800"/>
                <a:endParaRPr lang="en-US" sz="750" b="1" dirty="0">
                  <a:solidFill>
                    <a:srgbClr val="FFFFFF"/>
                  </a:solidFill>
                  <a:effectLst>
                    <a:outerShdw blurRad="38100" dist="38100" dir="2700000" algn="tl">
                      <a:srgbClr val="000000">
                        <a:alpha val="43137"/>
                      </a:srgbClr>
                    </a:outerShdw>
                  </a:effectLst>
                  <a:latin typeface="Lato" panose="020F0502020204030203" pitchFamily="34" charset="0"/>
                </a:endParaRPr>
              </a:p>
            </p:txBody>
          </p:sp>
        </p:grpSp>
      </p:grpSp>
      <p:grpSp>
        <p:nvGrpSpPr>
          <p:cNvPr id="10" name="Group 9"/>
          <p:cNvGrpSpPr/>
          <p:nvPr/>
        </p:nvGrpSpPr>
        <p:grpSpPr>
          <a:xfrm>
            <a:off x="2463549" y="2373369"/>
            <a:ext cx="2554663" cy="761873"/>
            <a:chOff x="1131873" y="1859279"/>
            <a:chExt cx="4169664" cy="1371600"/>
          </a:xfrm>
        </p:grpSpPr>
        <p:sp>
          <p:nvSpPr>
            <p:cNvPr id="11" name="Notched Right Arrow 10"/>
            <p:cNvSpPr/>
            <p:nvPr/>
          </p:nvSpPr>
          <p:spPr>
            <a:xfrm rot="16200000">
              <a:off x="3886199" y="2404801"/>
              <a:ext cx="1371600" cy="280555"/>
            </a:xfrm>
            <a:prstGeom prst="notchedRightArrow">
              <a:avLst>
                <a:gd name="adj1" fmla="val 100000"/>
                <a:gd name="adj2" fmla="val 7413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17145" rIns="34290" bIns="17145" numCol="1" spcCol="0" rtlCol="0" fromWordArt="0" anchor="t" anchorCtr="0" forceAA="0" compatLnSpc="1">
              <a:prstTxWarp prst="textNoShape">
                <a:avLst/>
              </a:prstTxWarp>
              <a:noAutofit/>
            </a:bodyPr>
            <a:lstStyle/>
            <a:p>
              <a:pPr defTabSz="685800"/>
              <a:endParaRPr lang="en-US" sz="750" b="1" dirty="0">
                <a:solidFill>
                  <a:srgbClr val="FFFFFF"/>
                </a:solidFill>
                <a:latin typeface="Lato" panose="020F0502020204030203" pitchFamily="34" charset="0"/>
              </a:endParaRPr>
            </a:p>
          </p:txBody>
        </p:sp>
        <p:grpSp>
          <p:nvGrpSpPr>
            <p:cNvPr id="12" name="Group 11"/>
            <p:cNvGrpSpPr/>
            <p:nvPr/>
          </p:nvGrpSpPr>
          <p:grpSpPr>
            <a:xfrm flipH="1">
              <a:off x="1131873" y="2328001"/>
              <a:ext cx="4169664" cy="659825"/>
              <a:chOff x="0" y="5065566"/>
              <a:chExt cx="4166758" cy="976745"/>
            </a:xfrm>
          </p:grpSpPr>
          <p:sp>
            <p:nvSpPr>
              <p:cNvPr id="13" name="Freeform 12"/>
              <p:cNvSpPr/>
              <p:nvPr/>
            </p:nvSpPr>
            <p:spPr>
              <a:xfrm>
                <a:off x="0" y="5065566"/>
                <a:ext cx="4166758" cy="800099"/>
              </a:xfrm>
              <a:custGeom>
                <a:avLst/>
                <a:gdLst>
                  <a:gd name="connsiteX0" fmla="*/ 455897 w 4166758"/>
                  <a:gd name="connsiteY0" fmla="*/ 0 h 800099"/>
                  <a:gd name="connsiteX1" fmla="*/ 3855031 w 4166758"/>
                  <a:gd name="connsiteY1" fmla="*/ 0 h 800099"/>
                  <a:gd name="connsiteX2" fmla="*/ 4166758 w 4166758"/>
                  <a:gd name="connsiteY2" fmla="*/ 311727 h 800099"/>
                  <a:gd name="connsiteX3" fmla="*/ 3855031 w 4166758"/>
                  <a:gd name="connsiteY3" fmla="*/ 623454 h 800099"/>
                  <a:gd name="connsiteX4" fmla="*/ 1517075 w 4166758"/>
                  <a:gd name="connsiteY4" fmla="*/ 623454 h 800099"/>
                  <a:gd name="connsiteX5" fmla="*/ 1517075 w 4166758"/>
                  <a:gd name="connsiteY5" fmla="*/ 623449 h 800099"/>
                  <a:gd name="connsiteX6" fmla="*/ 592284 w 4166758"/>
                  <a:gd name="connsiteY6" fmla="*/ 623449 h 800099"/>
                  <a:gd name="connsiteX7" fmla="*/ 592284 w 4166758"/>
                  <a:gd name="connsiteY7" fmla="*/ 623454 h 800099"/>
                  <a:gd name="connsiteX8" fmla="*/ 176649 w 4166758"/>
                  <a:gd name="connsiteY8" fmla="*/ 623454 h 800099"/>
                  <a:gd name="connsiteX9" fmla="*/ 13885 w 4166758"/>
                  <a:gd name="connsiteY9" fmla="*/ 731342 h 800099"/>
                  <a:gd name="connsiteX10" fmla="*/ 3 w 4166758"/>
                  <a:gd name="connsiteY10" fmla="*/ 800099 h 800099"/>
                  <a:gd name="connsiteX11" fmla="*/ 3 w 4166758"/>
                  <a:gd name="connsiteY11" fmla="*/ 800099 h 800099"/>
                  <a:gd name="connsiteX12" fmla="*/ 3 w 4166758"/>
                  <a:gd name="connsiteY12" fmla="*/ 446808 h 800099"/>
                  <a:gd name="connsiteX13" fmla="*/ 4 w 4166758"/>
                  <a:gd name="connsiteY13" fmla="*/ 446808 h 800099"/>
                  <a:gd name="connsiteX14" fmla="*/ 4 w 4166758"/>
                  <a:gd name="connsiteY14" fmla="*/ 176666 h 800099"/>
                  <a:gd name="connsiteX15" fmla="*/ 0 w 4166758"/>
                  <a:gd name="connsiteY15" fmla="*/ 176647 h 800099"/>
                  <a:gd name="connsiteX16" fmla="*/ 13882 w 4166758"/>
                  <a:gd name="connsiteY16" fmla="*/ 107889 h 800099"/>
                  <a:gd name="connsiteX17" fmla="*/ 176646 w 4166758"/>
                  <a:gd name="connsiteY17" fmla="*/ 1 h 800099"/>
                  <a:gd name="connsiteX18" fmla="*/ 455897 w 4166758"/>
                  <a:gd name="connsiteY18" fmla="*/ 1 h 800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166758" h="800099">
                    <a:moveTo>
                      <a:pt x="455897" y="0"/>
                    </a:moveTo>
                    <a:lnTo>
                      <a:pt x="3855031" y="0"/>
                    </a:lnTo>
                    <a:lnTo>
                      <a:pt x="4166758" y="311727"/>
                    </a:lnTo>
                    <a:lnTo>
                      <a:pt x="3855031" y="623454"/>
                    </a:lnTo>
                    <a:lnTo>
                      <a:pt x="1517075" y="623454"/>
                    </a:lnTo>
                    <a:lnTo>
                      <a:pt x="1517075" y="623449"/>
                    </a:lnTo>
                    <a:lnTo>
                      <a:pt x="592284" y="623449"/>
                    </a:lnTo>
                    <a:lnTo>
                      <a:pt x="592284" y="623454"/>
                    </a:lnTo>
                    <a:lnTo>
                      <a:pt x="176649" y="623454"/>
                    </a:lnTo>
                    <a:cubicBezTo>
                      <a:pt x="103480" y="623454"/>
                      <a:pt x="40701" y="667941"/>
                      <a:pt x="13885" y="731342"/>
                    </a:cubicBezTo>
                    <a:lnTo>
                      <a:pt x="3" y="800099"/>
                    </a:lnTo>
                    <a:lnTo>
                      <a:pt x="3" y="800099"/>
                    </a:lnTo>
                    <a:lnTo>
                      <a:pt x="3" y="446808"/>
                    </a:lnTo>
                    <a:lnTo>
                      <a:pt x="4" y="446808"/>
                    </a:lnTo>
                    <a:lnTo>
                      <a:pt x="4" y="176666"/>
                    </a:lnTo>
                    <a:lnTo>
                      <a:pt x="0" y="176647"/>
                    </a:lnTo>
                    <a:lnTo>
                      <a:pt x="13882" y="107889"/>
                    </a:lnTo>
                    <a:cubicBezTo>
                      <a:pt x="40698" y="44488"/>
                      <a:pt x="103477" y="1"/>
                      <a:pt x="176646" y="1"/>
                    </a:cubicBezTo>
                    <a:lnTo>
                      <a:pt x="455897" y="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71450" rtlCol="0" anchor="t"/>
              <a:lstStyle/>
              <a:p>
                <a:pPr algn="r" defTabSz="685800"/>
                <a:endParaRPr lang="en-US" sz="750" b="1" dirty="0">
                  <a:solidFill>
                    <a:srgbClr val="FFFFFF"/>
                  </a:solidFill>
                  <a:effectLst>
                    <a:outerShdw blurRad="38100" dist="38100" dir="2700000" algn="tl">
                      <a:srgbClr val="000000">
                        <a:alpha val="43137"/>
                      </a:srgbClr>
                    </a:outerShdw>
                  </a:effectLst>
                  <a:latin typeface="Lato" panose="020F0502020204030203" pitchFamily="34" charset="0"/>
                </a:endParaRPr>
              </a:p>
            </p:txBody>
          </p:sp>
          <p:sp>
            <p:nvSpPr>
              <p:cNvPr id="14" name="Freeform 13"/>
              <p:cNvSpPr/>
              <p:nvPr/>
            </p:nvSpPr>
            <p:spPr>
              <a:xfrm>
                <a:off x="0" y="5689019"/>
                <a:ext cx="592282" cy="353292"/>
              </a:xfrm>
              <a:custGeom>
                <a:avLst/>
                <a:gdLst>
                  <a:gd name="connsiteX0" fmla="*/ 0 w 592282"/>
                  <a:gd name="connsiteY0" fmla="*/ 176645 h 353292"/>
                  <a:gd name="connsiteX1" fmla="*/ 0 w 592282"/>
                  <a:gd name="connsiteY1" fmla="*/ 176646 h 353292"/>
                  <a:gd name="connsiteX2" fmla="*/ 0 w 592282"/>
                  <a:gd name="connsiteY2" fmla="*/ 176646 h 353292"/>
                  <a:gd name="connsiteX3" fmla="*/ 176646 w 592282"/>
                  <a:gd name="connsiteY3" fmla="*/ 0 h 353292"/>
                  <a:gd name="connsiteX4" fmla="*/ 592282 w 592282"/>
                  <a:gd name="connsiteY4" fmla="*/ 0 h 353292"/>
                  <a:gd name="connsiteX5" fmla="*/ 592282 w 592282"/>
                  <a:gd name="connsiteY5" fmla="*/ 353292 h 353292"/>
                  <a:gd name="connsiteX6" fmla="*/ 176646 w 592282"/>
                  <a:gd name="connsiteY6" fmla="*/ 353291 h 353292"/>
                  <a:gd name="connsiteX7" fmla="*/ 13882 w 592282"/>
                  <a:gd name="connsiteY7" fmla="*/ 245404 h 353292"/>
                  <a:gd name="connsiteX8" fmla="*/ 0 w 592282"/>
                  <a:gd name="connsiteY8" fmla="*/ 176646 h 353292"/>
                  <a:gd name="connsiteX9" fmla="*/ 13882 w 592282"/>
                  <a:gd name="connsiteY9" fmla="*/ 107888 h 353292"/>
                  <a:gd name="connsiteX10" fmla="*/ 176646 w 592282"/>
                  <a:gd name="connsiteY10" fmla="*/ 0 h 353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2282" h="353292">
                    <a:moveTo>
                      <a:pt x="0" y="176645"/>
                    </a:moveTo>
                    <a:lnTo>
                      <a:pt x="0" y="176646"/>
                    </a:lnTo>
                    <a:lnTo>
                      <a:pt x="0" y="176646"/>
                    </a:lnTo>
                    <a:close/>
                    <a:moveTo>
                      <a:pt x="176646" y="0"/>
                    </a:moveTo>
                    <a:lnTo>
                      <a:pt x="592282" y="0"/>
                    </a:lnTo>
                    <a:lnTo>
                      <a:pt x="592282" y="353292"/>
                    </a:lnTo>
                    <a:lnTo>
                      <a:pt x="176646" y="353291"/>
                    </a:lnTo>
                    <a:cubicBezTo>
                      <a:pt x="103477" y="353291"/>
                      <a:pt x="40698" y="308805"/>
                      <a:pt x="13882" y="245404"/>
                    </a:cubicBezTo>
                    <a:lnTo>
                      <a:pt x="0" y="176646"/>
                    </a:lnTo>
                    <a:lnTo>
                      <a:pt x="13882" y="107888"/>
                    </a:lnTo>
                    <a:cubicBezTo>
                      <a:pt x="40698" y="44487"/>
                      <a:pt x="103477" y="0"/>
                      <a:pt x="176646" y="0"/>
                    </a:cubicBez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srgbClr val="FFFFFF"/>
                  </a:solidFill>
                  <a:latin typeface="Lato" panose="020F0502020204030203" pitchFamily="34" charset="0"/>
                </a:endParaRPr>
              </a:p>
            </p:txBody>
          </p:sp>
        </p:grpSp>
      </p:grpSp>
      <p:grpSp>
        <p:nvGrpSpPr>
          <p:cNvPr id="20" name="Group 19"/>
          <p:cNvGrpSpPr/>
          <p:nvPr/>
        </p:nvGrpSpPr>
        <p:grpSpPr>
          <a:xfrm>
            <a:off x="2463549" y="3833434"/>
            <a:ext cx="2554663" cy="761873"/>
            <a:chOff x="1131873" y="1859279"/>
            <a:chExt cx="4169664" cy="1371600"/>
          </a:xfrm>
        </p:grpSpPr>
        <p:sp>
          <p:nvSpPr>
            <p:cNvPr id="21" name="Notched Right Arrow 20"/>
            <p:cNvSpPr/>
            <p:nvPr/>
          </p:nvSpPr>
          <p:spPr>
            <a:xfrm rot="16200000">
              <a:off x="3886199" y="2404801"/>
              <a:ext cx="1371600" cy="280555"/>
            </a:xfrm>
            <a:prstGeom prst="notchedRightArrow">
              <a:avLst>
                <a:gd name="adj1" fmla="val 100000"/>
                <a:gd name="adj2" fmla="val 7413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2870" tIns="17145" rIns="34290" bIns="17145" numCol="1" spcCol="0" rtlCol="0" fromWordArt="0" anchor="t" anchorCtr="0" forceAA="0" compatLnSpc="1">
              <a:prstTxWarp prst="textNoShape">
                <a:avLst/>
              </a:prstTxWarp>
              <a:noAutofit/>
            </a:bodyPr>
            <a:lstStyle/>
            <a:p>
              <a:pPr defTabSz="685800"/>
              <a:endParaRPr lang="en-US" sz="750" b="1" dirty="0">
                <a:solidFill>
                  <a:srgbClr val="FFFFFF"/>
                </a:solidFill>
                <a:latin typeface="Lato" panose="020F0502020204030203" pitchFamily="34" charset="0"/>
              </a:endParaRPr>
            </a:p>
          </p:txBody>
        </p:sp>
        <p:grpSp>
          <p:nvGrpSpPr>
            <p:cNvPr id="22" name="Group 21"/>
            <p:cNvGrpSpPr/>
            <p:nvPr/>
          </p:nvGrpSpPr>
          <p:grpSpPr>
            <a:xfrm flipH="1">
              <a:off x="1131873" y="2328001"/>
              <a:ext cx="4169664" cy="659825"/>
              <a:chOff x="0" y="5065566"/>
              <a:chExt cx="4166758" cy="976745"/>
            </a:xfrm>
          </p:grpSpPr>
          <p:sp>
            <p:nvSpPr>
              <p:cNvPr id="23" name="Freeform 22"/>
              <p:cNvSpPr/>
              <p:nvPr/>
            </p:nvSpPr>
            <p:spPr>
              <a:xfrm>
                <a:off x="0" y="5065566"/>
                <a:ext cx="4166758" cy="800099"/>
              </a:xfrm>
              <a:custGeom>
                <a:avLst/>
                <a:gdLst>
                  <a:gd name="connsiteX0" fmla="*/ 455897 w 4166758"/>
                  <a:gd name="connsiteY0" fmla="*/ 0 h 800099"/>
                  <a:gd name="connsiteX1" fmla="*/ 3855031 w 4166758"/>
                  <a:gd name="connsiteY1" fmla="*/ 0 h 800099"/>
                  <a:gd name="connsiteX2" fmla="*/ 4166758 w 4166758"/>
                  <a:gd name="connsiteY2" fmla="*/ 311727 h 800099"/>
                  <a:gd name="connsiteX3" fmla="*/ 3855031 w 4166758"/>
                  <a:gd name="connsiteY3" fmla="*/ 623454 h 800099"/>
                  <a:gd name="connsiteX4" fmla="*/ 1517075 w 4166758"/>
                  <a:gd name="connsiteY4" fmla="*/ 623454 h 800099"/>
                  <a:gd name="connsiteX5" fmla="*/ 1517075 w 4166758"/>
                  <a:gd name="connsiteY5" fmla="*/ 623449 h 800099"/>
                  <a:gd name="connsiteX6" fmla="*/ 592284 w 4166758"/>
                  <a:gd name="connsiteY6" fmla="*/ 623449 h 800099"/>
                  <a:gd name="connsiteX7" fmla="*/ 592284 w 4166758"/>
                  <a:gd name="connsiteY7" fmla="*/ 623454 h 800099"/>
                  <a:gd name="connsiteX8" fmla="*/ 176649 w 4166758"/>
                  <a:gd name="connsiteY8" fmla="*/ 623454 h 800099"/>
                  <a:gd name="connsiteX9" fmla="*/ 13885 w 4166758"/>
                  <a:gd name="connsiteY9" fmla="*/ 731342 h 800099"/>
                  <a:gd name="connsiteX10" fmla="*/ 3 w 4166758"/>
                  <a:gd name="connsiteY10" fmla="*/ 800099 h 800099"/>
                  <a:gd name="connsiteX11" fmla="*/ 3 w 4166758"/>
                  <a:gd name="connsiteY11" fmla="*/ 800099 h 800099"/>
                  <a:gd name="connsiteX12" fmla="*/ 3 w 4166758"/>
                  <a:gd name="connsiteY12" fmla="*/ 446808 h 800099"/>
                  <a:gd name="connsiteX13" fmla="*/ 4 w 4166758"/>
                  <a:gd name="connsiteY13" fmla="*/ 446808 h 800099"/>
                  <a:gd name="connsiteX14" fmla="*/ 4 w 4166758"/>
                  <a:gd name="connsiteY14" fmla="*/ 176666 h 800099"/>
                  <a:gd name="connsiteX15" fmla="*/ 0 w 4166758"/>
                  <a:gd name="connsiteY15" fmla="*/ 176647 h 800099"/>
                  <a:gd name="connsiteX16" fmla="*/ 13882 w 4166758"/>
                  <a:gd name="connsiteY16" fmla="*/ 107889 h 800099"/>
                  <a:gd name="connsiteX17" fmla="*/ 176646 w 4166758"/>
                  <a:gd name="connsiteY17" fmla="*/ 1 h 800099"/>
                  <a:gd name="connsiteX18" fmla="*/ 455897 w 4166758"/>
                  <a:gd name="connsiteY18" fmla="*/ 1 h 800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166758" h="800099">
                    <a:moveTo>
                      <a:pt x="455897" y="0"/>
                    </a:moveTo>
                    <a:lnTo>
                      <a:pt x="3855031" y="0"/>
                    </a:lnTo>
                    <a:lnTo>
                      <a:pt x="4166758" y="311727"/>
                    </a:lnTo>
                    <a:lnTo>
                      <a:pt x="3855031" y="623454"/>
                    </a:lnTo>
                    <a:lnTo>
                      <a:pt x="1517075" y="623454"/>
                    </a:lnTo>
                    <a:lnTo>
                      <a:pt x="1517075" y="623449"/>
                    </a:lnTo>
                    <a:lnTo>
                      <a:pt x="592284" y="623449"/>
                    </a:lnTo>
                    <a:lnTo>
                      <a:pt x="592284" y="623454"/>
                    </a:lnTo>
                    <a:lnTo>
                      <a:pt x="176649" y="623454"/>
                    </a:lnTo>
                    <a:cubicBezTo>
                      <a:pt x="103480" y="623454"/>
                      <a:pt x="40701" y="667941"/>
                      <a:pt x="13885" y="731342"/>
                    </a:cubicBezTo>
                    <a:lnTo>
                      <a:pt x="3" y="800099"/>
                    </a:lnTo>
                    <a:lnTo>
                      <a:pt x="3" y="800099"/>
                    </a:lnTo>
                    <a:lnTo>
                      <a:pt x="3" y="446808"/>
                    </a:lnTo>
                    <a:lnTo>
                      <a:pt x="4" y="446808"/>
                    </a:lnTo>
                    <a:lnTo>
                      <a:pt x="4" y="176666"/>
                    </a:lnTo>
                    <a:lnTo>
                      <a:pt x="0" y="176647"/>
                    </a:lnTo>
                    <a:lnTo>
                      <a:pt x="13882" y="107889"/>
                    </a:lnTo>
                    <a:cubicBezTo>
                      <a:pt x="40698" y="44488"/>
                      <a:pt x="103477" y="1"/>
                      <a:pt x="176646" y="1"/>
                    </a:cubicBezTo>
                    <a:lnTo>
                      <a:pt x="455897" y="1"/>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02870" rIns="171450" rtlCol="0" anchor="t"/>
              <a:lstStyle/>
              <a:p>
                <a:pPr algn="r" defTabSz="685800"/>
                <a:endParaRPr lang="en-US" sz="750" b="1" dirty="0">
                  <a:solidFill>
                    <a:srgbClr val="FFFFFF"/>
                  </a:solidFill>
                  <a:effectLst>
                    <a:outerShdw blurRad="38100" dist="38100" dir="2700000" algn="tl">
                      <a:srgbClr val="000000">
                        <a:alpha val="43137"/>
                      </a:srgbClr>
                    </a:outerShdw>
                  </a:effectLst>
                  <a:latin typeface="Lato" panose="020F0502020204030203" pitchFamily="34" charset="0"/>
                </a:endParaRPr>
              </a:p>
            </p:txBody>
          </p:sp>
          <p:sp>
            <p:nvSpPr>
              <p:cNvPr id="24" name="Freeform 23"/>
              <p:cNvSpPr/>
              <p:nvPr/>
            </p:nvSpPr>
            <p:spPr>
              <a:xfrm>
                <a:off x="0" y="5689019"/>
                <a:ext cx="592282" cy="353292"/>
              </a:xfrm>
              <a:custGeom>
                <a:avLst/>
                <a:gdLst>
                  <a:gd name="connsiteX0" fmla="*/ 0 w 592282"/>
                  <a:gd name="connsiteY0" fmla="*/ 176645 h 353292"/>
                  <a:gd name="connsiteX1" fmla="*/ 0 w 592282"/>
                  <a:gd name="connsiteY1" fmla="*/ 176646 h 353292"/>
                  <a:gd name="connsiteX2" fmla="*/ 0 w 592282"/>
                  <a:gd name="connsiteY2" fmla="*/ 176646 h 353292"/>
                  <a:gd name="connsiteX3" fmla="*/ 176646 w 592282"/>
                  <a:gd name="connsiteY3" fmla="*/ 0 h 353292"/>
                  <a:gd name="connsiteX4" fmla="*/ 592282 w 592282"/>
                  <a:gd name="connsiteY4" fmla="*/ 0 h 353292"/>
                  <a:gd name="connsiteX5" fmla="*/ 592282 w 592282"/>
                  <a:gd name="connsiteY5" fmla="*/ 353292 h 353292"/>
                  <a:gd name="connsiteX6" fmla="*/ 176646 w 592282"/>
                  <a:gd name="connsiteY6" fmla="*/ 353291 h 353292"/>
                  <a:gd name="connsiteX7" fmla="*/ 13882 w 592282"/>
                  <a:gd name="connsiteY7" fmla="*/ 245404 h 353292"/>
                  <a:gd name="connsiteX8" fmla="*/ 0 w 592282"/>
                  <a:gd name="connsiteY8" fmla="*/ 176646 h 353292"/>
                  <a:gd name="connsiteX9" fmla="*/ 13882 w 592282"/>
                  <a:gd name="connsiteY9" fmla="*/ 107888 h 353292"/>
                  <a:gd name="connsiteX10" fmla="*/ 176646 w 592282"/>
                  <a:gd name="connsiteY10" fmla="*/ 0 h 353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2282" h="353292">
                    <a:moveTo>
                      <a:pt x="0" y="176645"/>
                    </a:moveTo>
                    <a:lnTo>
                      <a:pt x="0" y="176646"/>
                    </a:lnTo>
                    <a:lnTo>
                      <a:pt x="0" y="176646"/>
                    </a:lnTo>
                    <a:close/>
                    <a:moveTo>
                      <a:pt x="176646" y="0"/>
                    </a:moveTo>
                    <a:lnTo>
                      <a:pt x="592282" y="0"/>
                    </a:lnTo>
                    <a:lnTo>
                      <a:pt x="592282" y="353292"/>
                    </a:lnTo>
                    <a:lnTo>
                      <a:pt x="176646" y="353291"/>
                    </a:lnTo>
                    <a:cubicBezTo>
                      <a:pt x="103477" y="353291"/>
                      <a:pt x="40698" y="308805"/>
                      <a:pt x="13882" y="245404"/>
                    </a:cubicBezTo>
                    <a:lnTo>
                      <a:pt x="0" y="176646"/>
                    </a:lnTo>
                    <a:lnTo>
                      <a:pt x="13882" y="107888"/>
                    </a:lnTo>
                    <a:cubicBezTo>
                      <a:pt x="40698" y="44487"/>
                      <a:pt x="103477" y="0"/>
                      <a:pt x="176646" y="0"/>
                    </a:cubicBez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srgbClr val="FFFFFF"/>
                  </a:solidFill>
                  <a:latin typeface="Lato" panose="020F0502020204030203" pitchFamily="34" charset="0"/>
                </a:endParaRPr>
              </a:p>
            </p:txBody>
          </p:sp>
        </p:grpSp>
      </p:grpSp>
      <p:sp>
        <p:nvSpPr>
          <p:cNvPr id="62" name="TextBox 61"/>
          <p:cNvSpPr txBox="1"/>
          <p:nvPr/>
        </p:nvSpPr>
        <p:spPr>
          <a:xfrm>
            <a:off x="482038" y="5789282"/>
            <a:ext cx="4278221" cy="369332"/>
          </a:xfrm>
          <a:prstGeom prst="rect">
            <a:avLst/>
          </a:prstGeom>
        </p:spPr>
        <p:txBody>
          <a:bodyPr wrap="square">
            <a:spAutoFit/>
          </a:bodyPr>
          <a:lstStyle>
            <a:defPPr>
              <a:defRPr lang="en-US"/>
            </a:defPPr>
            <a:lvl1pPr defTabSz="685800">
              <a:defRPr b="1">
                <a:solidFill>
                  <a:srgbClr val="1C1D1F"/>
                </a:solidFill>
              </a:defRPr>
            </a:lvl1pPr>
          </a:lstStyle>
          <a:p>
            <a:r>
              <a:rPr lang="en-GB" dirty="0"/>
              <a:t>Retailers 73 companies – 240 individuals</a:t>
            </a:r>
          </a:p>
        </p:txBody>
      </p:sp>
      <p:grpSp>
        <p:nvGrpSpPr>
          <p:cNvPr id="64" name="Group 63"/>
          <p:cNvGrpSpPr/>
          <p:nvPr/>
        </p:nvGrpSpPr>
        <p:grpSpPr>
          <a:xfrm>
            <a:off x="2463549" y="5289983"/>
            <a:ext cx="2554663" cy="761873"/>
            <a:chOff x="1131873" y="1859279"/>
            <a:chExt cx="4169664" cy="1371600"/>
          </a:xfrm>
        </p:grpSpPr>
        <p:sp>
          <p:nvSpPr>
            <p:cNvPr id="66" name="Notched Right Arrow 65"/>
            <p:cNvSpPr/>
            <p:nvPr/>
          </p:nvSpPr>
          <p:spPr>
            <a:xfrm rot="16200000">
              <a:off x="3886199" y="2404801"/>
              <a:ext cx="1371600" cy="280555"/>
            </a:xfrm>
            <a:prstGeom prst="notchedRightArrow">
              <a:avLst>
                <a:gd name="adj1" fmla="val 100000"/>
                <a:gd name="adj2" fmla="val 7413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2870" tIns="17145" rIns="34290" bIns="17145" numCol="1" spcCol="0" rtlCol="0" fromWordArt="0" anchor="t" anchorCtr="0" forceAA="0" compatLnSpc="1">
              <a:prstTxWarp prst="textNoShape">
                <a:avLst/>
              </a:prstTxWarp>
              <a:noAutofit/>
            </a:bodyPr>
            <a:lstStyle/>
            <a:p>
              <a:pPr defTabSz="685800"/>
              <a:endParaRPr lang="en-US" sz="750" b="1" dirty="0">
                <a:solidFill>
                  <a:srgbClr val="FFFFFF"/>
                </a:solidFill>
                <a:latin typeface="Lato" panose="020F0502020204030203" pitchFamily="34" charset="0"/>
              </a:endParaRPr>
            </a:p>
          </p:txBody>
        </p:sp>
        <p:grpSp>
          <p:nvGrpSpPr>
            <p:cNvPr id="67" name="Group 66"/>
            <p:cNvGrpSpPr/>
            <p:nvPr/>
          </p:nvGrpSpPr>
          <p:grpSpPr>
            <a:xfrm flipH="1">
              <a:off x="1131873" y="2328001"/>
              <a:ext cx="4169664" cy="659825"/>
              <a:chOff x="0" y="5065566"/>
              <a:chExt cx="4166758" cy="976745"/>
            </a:xfrm>
          </p:grpSpPr>
          <p:sp>
            <p:nvSpPr>
              <p:cNvPr id="68" name="Freeform 67"/>
              <p:cNvSpPr/>
              <p:nvPr/>
            </p:nvSpPr>
            <p:spPr>
              <a:xfrm>
                <a:off x="0" y="5065566"/>
                <a:ext cx="4166758" cy="800099"/>
              </a:xfrm>
              <a:custGeom>
                <a:avLst/>
                <a:gdLst>
                  <a:gd name="connsiteX0" fmla="*/ 455897 w 4166758"/>
                  <a:gd name="connsiteY0" fmla="*/ 0 h 800099"/>
                  <a:gd name="connsiteX1" fmla="*/ 3855031 w 4166758"/>
                  <a:gd name="connsiteY1" fmla="*/ 0 h 800099"/>
                  <a:gd name="connsiteX2" fmla="*/ 4166758 w 4166758"/>
                  <a:gd name="connsiteY2" fmla="*/ 311727 h 800099"/>
                  <a:gd name="connsiteX3" fmla="*/ 3855031 w 4166758"/>
                  <a:gd name="connsiteY3" fmla="*/ 623454 h 800099"/>
                  <a:gd name="connsiteX4" fmla="*/ 1517075 w 4166758"/>
                  <a:gd name="connsiteY4" fmla="*/ 623454 h 800099"/>
                  <a:gd name="connsiteX5" fmla="*/ 1517075 w 4166758"/>
                  <a:gd name="connsiteY5" fmla="*/ 623449 h 800099"/>
                  <a:gd name="connsiteX6" fmla="*/ 592284 w 4166758"/>
                  <a:gd name="connsiteY6" fmla="*/ 623449 h 800099"/>
                  <a:gd name="connsiteX7" fmla="*/ 592284 w 4166758"/>
                  <a:gd name="connsiteY7" fmla="*/ 623454 h 800099"/>
                  <a:gd name="connsiteX8" fmla="*/ 176649 w 4166758"/>
                  <a:gd name="connsiteY8" fmla="*/ 623454 h 800099"/>
                  <a:gd name="connsiteX9" fmla="*/ 13885 w 4166758"/>
                  <a:gd name="connsiteY9" fmla="*/ 731342 h 800099"/>
                  <a:gd name="connsiteX10" fmla="*/ 3 w 4166758"/>
                  <a:gd name="connsiteY10" fmla="*/ 800099 h 800099"/>
                  <a:gd name="connsiteX11" fmla="*/ 3 w 4166758"/>
                  <a:gd name="connsiteY11" fmla="*/ 800099 h 800099"/>
                  <a:gd name="connsiteX12" fmla="*/ 3 w 4166758"/>
                  <a:gd name="connsiteY12" fmla="*/ 446808 h 800099"/>
                  <a:gd name="connsiteX13" fmla="*/ 4 w 4166758"/>
                  <a:gd name="connsiteY13" fmla="*/ 446808 h 800099"/>
                  <a:gd name="connsiteX14" fmla="*/ 4 w 4166758"/>
                  <a:gd name="connsiteY14" fmla="*/ 176666 h 800099"/>
                  <a:gd name="connsiteX15" fmla="*/ 0 w 4166758"/>
                  <a:gd name="connsiteY15" fmla="*/ 176647 h 800099"/>
                  <a:gd name="connsiteX16" fmla="*/ 13882 w 4166758"/>
                  <a:gd name="connsiteY16" fmla="*/ 107889 h 800099"/>
                  <a:gd name="connsiteX17" fmla="*/ 176646 w 4166758"/>
                  <a:gd name="connsiteY17" fmla="*/ 1 h 800099"/>
                  <a:gd name="connsiteX18" fmla="*/ 455897 w 4166758"/>
                  <a:gd name="connsiteY18" fmla="*/ 1 h 800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166758" h="800099">
                    <a:moveTo>
                      <a:pt x="455897" y="0"/>
                    </a:moveTo>
                    <a:lnTo>
                      <a:pt x="3855031" y="0"/>
                    </a:lnTo>
                    <a:lnTo>
                      <a:pt x="4166758" y="311727"/>
                    </a:lnTo>
                    <a:lnTo>
                      <a:pt x="3855031" y="623454"/>
                    </a:lnTo>
                    <a:lnTo>
                      <a:pt x="1517075" y="623454"/>
                    </a:lnTo>
                    <a:lnTo>
                      <a:pt x="1517075" y="623449"/>
                    </a:lnTo>
                    <a:lnTo>
                      <a:pt x="592284" y="623449"/>
                    </a:lnTo>
                    <a:lnTo>
                      <a:pt x="592284" y="623454"/>
                    </a:lnTo>
                    <a:lnTo>
                      <a:pt x="176649" y="623454"/>
                    </a:lnTo>
                    <a:cubicBezTo>
                      <a:pt x="103480" y="623454"/>
                      <a:pt x="40701" y="667941"/>
                      <a:pt x="13885" y="731342"/>
                    </a:cubicBezTo>
                    <a:lnTo>
                      <a:pt x="3" y="800099"/>
                    </a:lnTo>
                    <a:lnTo>
                      <a:pt x="3" y="800099"/>
                    </a:lnTo>
                    <a:lnTo>
                      <a:pt x="3" y="446808"/>
                    </a:lnTo>
                    <a:lnTo>
                      <a:pt x="4" y="446808"/>
                    </a:lnTo>
                    <a:lnTo>
                      <a:pt x="4" y="176666"/>
                    </a:lnTo>
                    <a:lnTo>
                      <a:pt x="0" y="176647"/>
                    </a:lnTo>
                    <a:lnTo>
                      <a:pt x="13882" y="107889"/>
                    </a:lnTo>
                    <a:cubicBezTo>
                      <a:pt x="40698" y="44488"/>
                      <a:pt x="103477" y="1"/>
                      <a:pt x="176646" y="1"/>
                    </a:cubicBezTo>
                    <a:lnTo>
                      <a:pt x="455897" y="1"/>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02870" rIns="171450" rtlCol="0" anchor="t"/>
              <a:lstStyle/>
              <a:p>
                <a:pPr algn="r" defTabSz="685800"/>
                <a:endParaRPr lang="en-US" sz="750" b="1" dirty="0">
                  <a:solidFill>
                    <a:srgbClr val="FFFFFF"/>
                  </a:solidFill>
                  <a:effectLst>
                    <a:outerShdw blurRad="38100" dist="38100" dir="2700000" algn="tl">
                      <a:srgbClr val="000000">
                        <a:alpha val="43137"/>
                      </a:srgbClr>
                    </a:outerShdw>
                  </a:effectLst>
                  <a:latin typeface="Lato" panose="020F0502020204030203" pitchFamily="34" charset="0"/>
                </a:endParaRPr>
              </a:p>
            </p:txBody>
          </p:sp>
          <p:sp>
            <p:nvSpPr>
              <p:cNvPr id="69" name="Freeform 68"/>
              <p:cNvSpPr/>
              <p:nvPr/>
            </p:nvSpPr>
            <p:spPr>
              <a:xfrm>
                <a:off x="0" y="5689019"/>
                <a:ext cx="592282" cy="353292"/>
              </a:xfrm>
              <a:custGeom>
                <a:avLst/>
                <a:gdLst>
                  <a:gd name="connsiteX0" fmla="*/ 0 w 592282"/>
                  <a:gd name="connsiteY0" fmla="*/ 176645 h 353292"/>
                  <a:gd name="connsiteX1" fmla="*/ 0 w 592282"/>
                  <a:gd name="connsiteY1" fmla="*/ 176646 h 353292"/>
                  <a:gd name="connsiteX2" fmla="*/ 0 w 592282"/>
                  <a:gd name="connsiteY2" fmla="*/ 176646 h 353292"/>
                  <a:gd name="connsiteX3" fmla="*/ 176646 w 592282"/>
                  <a:gd name="connsiteY3" fmla="*/ 0 h 353292"/>
                  <a:gd name="connsiteX4" fmla="*/ 592282 w 592282"/>
                  <a:gd name="connsiteY4" fmla="*/ 0 h 353292"/>
                  <a:gd name="connsiteX5" fmla="*/ 592282 w 592282"/>
                  <a:gd name="connsiteY5" fmla="*/ 353292 h 353292"/>
                  <a:gd name="connsiteX6" fmla="*/ 176646 w 592282"/>
                  <a:gd name="connsiteY6" fmla="*/ 353291 h 353292"/>
                  <a:gd name="connsiteX7" fmla="*/ 13882 w 592282"/>
                  <a:gd name="connsiteY7" fmla="*/ 245404 h 353292"/>
                  <a:gd name="connsiteX8" fmla="*/ 0 w 592282"/>
                  <a:gd name="connsiteY8" fmla="*/ 176646 h 353292"/>
                  <a:gd name="connsiteX9" fmla="*/ 13882 w 592282"/>
                  <a:gd name="connsiteY9" fmla="*/ 107888 h 353292"/>
                  <a:gd name="connsiteX10" fmla="*/ 176646 w 592282"/>
                  <a:gd name="connsiteY10" fmla="*/ 0 h 353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2282" h="353292">
                    <a:moveTo>
                      <a:pt x="0" y="176645"/>
                    </a:moveTo>
                    <a:lnTo>
                      <a:pt x="0" y="176646"/>
                    </a:lnTo>
                    <a:lnTo>
                      <a:pt x="0" y="176646"/>
                    </a:lnTo>
                    <a:close/>
                    <a:moveTo>
                      <a:pt x="176646" y="0"/>
                    </a:moveTo>
                    <a:lnTo>
                      <a:pt x="592282" y="0"/>
                    </a:lnTo>
                    <a:lnTo>
                      <a:pt x="592282" y="353292"/>
                    </a:lnTo>
                    <a:lnTo>
                      <a:pt x="176646" y="353291"/>
                    </a:lnTo>
                    <a:cubicBezTo>
                      <a:pt x="103477" y="353291"/>
                      <a:pt x="40698" y="308805"/>
                      <a:pt x="13882" y="245404"/>
                    </a:cubicBezTo>
                    <a:lnTo>
                      <a:pt x="0" y="176646"/>
                    </a:lnTo>
                    <a:lnTo>
                      <a:pt x="13882" y="107888"/>
                    </a:lnTo>
                    <a:cubicBezTo>
                      <a:pt x="40698" y="44487"/>
                      <a:pt x="103477" y="0"/>
                      <a:pt x="176646" y="0"/>
                    </a:cubicBez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srgbClr val="FFFFFF"/>
                  </a:solidFill>
                  <a:latin typeface="Lato" panose="020F0502020204030203" pitchFamily="34" charset="0"/>
                </a:endParaRPr>
              </a:p>
            </p:txBody>
          </p:sp>
        </p:grpSp>
      </p:grpSp>
      <p:sp>
        <p:nvSpPr>
          <p:cNvPr id="73" name="Rectangle 72"/>
          <p:cNvSpPr/>
          <p:nvPr/>
        </p:nvSpPr>
        <p:spPr>
          <a:xfrm>
            <a:off x="174811" y="58834"/>
            <a:ext cx="5858259" cy="584775"/>
          </a:xfrm>
          <a:prstGeom prst="rect">
            <a:avLst/>
          </a:prstGeom>
        </p:spPr>
        <p:txBody>
          <a:bodyPr wrap="square">
            <a:spAutoFit/>
          </a:bodyPr>
          <a:lstStyle/>
          <a:p>
            <a:pPr defTabSz="685800"/>
            <a:r>
              <a:rPr lang="en-US" sz="3200" dirty="0">
                <a:solidFill>
                  <a:srgbClr val="041649"/>
                </a:solidFill>
                <a:latin typeface="Rockwell" panose="02060603020205020403" pitchFamily="18" charset="0"/>
                <a:ea typeface="MS Mincho" panose="02020609040205080304" pitchFamily="49" charset="-128"/>
                <a:cs typeface="Helvetica Neue"/>
              </a:rPr>
              <a:t>Meet the Market Information</a:t>
            </a:r>
            <a:endParaRPr lang="en-GB" sz="3200" dirty="0">
              <a:solidFill>
                <a:srgbClr val="041649"/>
              </a:solidFill>
              <a:latin typeface="Rockwell" panose="02060603020205020403" pitchFamily="18" charset="0"/>
              <a:ea typeface="MS Mincho" panose="02020609040205080304" pitchFamily="49" charset="-128"/>
              <a:cs typeface="Helvetica Neue"/>
            </a:endParaRPr>
          </a:p>
        </p:txBody>
      </p:sp>
      <p:sp>
        <p:nvSpPr>
          <p:cNvPr id="74" name="Pentagon 73"/>
          <p:cNvSpPr/>
          <p:nvPr/>
        </p:nvSpPr>
        <p:spPr>
          <a:xfrm rot="5400000">
            <a:off x="6031198" y="-1484"/>
            <a:ext cx="600075" cy="596329"/>
          </a:xfrm>
          <a:prstGeom prst="homePlate">
            <a:avLst/>
          </a:prstGeom>
          <a:solidFill>
            <a:srgbClr val="1A99D6"/>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450369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righ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right)">
                                      <p:cBhvr>
                                        <p:cTn id="11" dur="500"/>
                                        <p:tgtEl>
                                          <p:spTgt spid="62"/>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left)">
                                      <p:cBhvr>
                                        <p:cTn id="15" dur="500"/>
                                        <p:tgtEl>
                                          <p:spTgt spid="25"/>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right)">
                                      <p:cBhvr>
                                        <p:cTn id="23" dur="500"/>
                                        <p:tgtEl>
                                          <p:spTgt spid="20"/>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right)">
                                      <p:cBhvr>
                                        <p:cTn id="27" dur="500"/>
                                        <p:tgtEl>
                                          <p:spTgt spid="35"/>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left)">
                                      <p:cBhvr>
                                        <p:cTn id="31" dur="500"/>
                                        <p:tgtEl>
                                          <p:spTgt spid="15"/>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4000"/>
                            </p:stCondLst>
                            <p:childTnLst>
                              <p:par>
                                <p:cTn id="37" presetID="22" presetClass="entr" presetSubtype="2"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right)">
                                      <p:cBhvr>
                                        <p:cTn id="39" dur="500"/>
                                        <p:tgtEl>
                                          <p:spTgt spid="10"/>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wipe(right)">
                                      <p:cBhvr>
                                        <p:cTn id="43" dur="500"/>
                                        <p:tgtEl>
                                          <p:spTgt spid="33"/>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wipe(left)">
                                      <p:cBhvr>
                                        <p:cTn id="47" dur="500"/>
                                        <p:tgtEl>
                                          <p:spTgt spid="5"/>
                                        </p:tgtEl>
                                      </p:cBhvr>
                                    </p:animEffect>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62"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2716"/>
        <p:cNvGrpSpPr/>
        <p:nvPr/>
      </p:nvGrpSpPr>
      <p:grpSpPr>
        <a:xfrm>
          <a:off x="0" y="0"/>
          <a:ext cx="0" cy="0"/>
          <a:chOff x="0" y="0"/>
          <a:chExt cx="0" cy="0"/>
        </a:xfrm>
      </p:grpSpPr>
      <p:grpSp>
        <p:nvGrpSpPr>
          <p:cNvPr id="2717" name="Shape 2717"/>
          <p:cNvGrpSpPr/>
          <p:nvPr/>
        </p:nvGrpSpPr>
        <p:grpSpPr>
          <a:xfrm>
            <a:off x="1613024" y="1836353"/>
            <a:ext cx="2871936" cy="449617"/>
            <a:chOff x="3949978" y="1054459"/>
            <a:chExt cx="2029968" cy="599489"/>
          </a:xfrm>
        </p:grpSpPr>
        <p:sp>
          <p:nvSpPr>
            <p:cNvPr id="2718" name="Shape 2718"/>
            <p:cNvSpPr/>
            <p:nvPr/>
          </p:nvSpPr>
          <p:spPr>
            <a:xfrm>
              <a:off x="3949978" y="1054459"/>
              <a:ext cx="2029968" cy="599489"/>
            </a:xfrm>
            <a:prstGeom prst="rect">
              <a:avLst/>
            </a:prstGeom>
            <a:solidFill>
              <a:schemeClr val="lt1"/>
            </a:solidFill>
            <a:ln w="12700" cap="flat" cmpd="sng">
              <a:solidFill>
                <a:schemeClr val="accent4"/>
              </a:solidFill>
              <a:prstDash val="solid"/>
              <a:miter/>
              <a:headEnd type="none" w="med" len="med"/>
              <a:tailEnd type="none" w="med" len="med"/>
            </a:ln>
          </p:spPr>
          <p:txBody>
            <a:bodyPr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
          <p:nvSpPr>
            <p:cNvPr id="2719" name="Shape 2719"/>
            <p:cNvSpPr txBox="1"/>
            <p:nvPr/>
          </p:nvSpPr>
          <p:spPr>
            <a:xfrm>
              <a:off x="4033688" y="1130730"/>
              <a:ext cx="1787208" cy="523218"/>
            </a:xfrm>
            <a:prstGeom prst="rect">
              <a:avLst/>
            </a:prstGeom>
            <a:noFill/>
            <a:ln>
              <a:noFill/>
            </a:ln>
          </p:spPr>
          <p:txBody>
            <a:bodyPr lIns="68569" tIns="34275" rIns="68569" bIns="34275" anchor="t" anchorCtr="0">
              <a:noAutofit/>
            </a:bodyPr>
            <a:lstStyle/>
            <a:p>
              <a:pPr>
                <a:buSzPct val="25000"/>
              </a:pPr>
              <a:r>
                <a:rPr lang="en-US" sz="2100" b="1" dirty="0">
                  <a:solidFill>
                    <a:srgbClr val="1C1D1F"/>
                  </a:solidFill>
                  <a:latin typeface="Calibri"/>
                  <a:ea typeface="Calibri"/>
                  <a:cs typeface="Calibri"/>
                  <a:sym typeface="Calibri"/>
                </a:rPr>
                <a:t>July 17, 2026</a:t>
              </a:r>
            </a:p>
          </p:txBody>
        </p:sp>
      </p:grpSp>
      <p:grpSp>
        <p:nvGrpSpPr>
          <p:cNvPr id="2720" name="Shape 2720"/>
          <p:cNvGrpSpPr/>
          <p:nvPr/>
        </p:nvGrpSpPr>
        <p:grpSpPr>
          <a:xfrm>
            <a:off x="1613024" y="3174104"/>
            <a:ext cx="2877977" cy="449617"/>
            <a:chOff x="3949978" y="2838127"/>
            <a:chExt cx="2038023" cy="599489"/>
          </a:xfrm>
        </p:grpSpPr>
        <p:sp>
          <p:nvSpPr>
            <p:cNvPr id="2721" name="Shape 2721"/>
            <p:cNvSpPr/>
            <p:nvPr/>
          </p:nvSpPr>
          <p:spPr>
            <a:xfrm>
              <a:off x="3949978" y="2838127"/>
              <a:ext cx="2038023" cy="599489"/>
            </a:xfrm>
            <a:prstGeom prst="rect">
              <a:avLst/>
            </a:prstGeom>
            <a:solidFill>
              <a:schemeClr val="lt1"/>
            </a:solidFill>
            <a:ln w="12700" cap="flat" cmpd="sng">
              <a:solidFill>
                <a:srgbClr val="0084B4"/>
              </a:solidFill>
              <a:prstDash val="solid"/>
              <a:miter/>
              <a:headEnd type="none" w="med" len="med"/>
              <a:tailEnd type="none" w="med" len="med"/>
            </a:ln>
          </p:spPr>
          <p:txBody>
            <a:bodyPr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
          <p:nvSpPr>
            <p:cNvPr id="2722" name="Shape 2722"/>
            <p:cNvSpPr txBox="1"/>
            <p:nvPr/>
          </p:nvSpPr>
          <p:spPr>
            <a:xfrm>
              <a:off x="4038124" y="2869142"/>
              <a:ext cx="1689384" cy="523218"/>
            </a:xfrm>
            <a:prstGeom prst="rect">
              <a:avLst/>
            </a:prstGeom>
            <a:noFill/>
            <a:ln>
              <a:noFill/>
            </a:ln>
          </p:spPr>
          <p:txBody>
            <a:bodyPr lIns="68569" tIns="34275" rIns="68569" bIns="34275" anchor="t" anchorCtr="0">
              <a:noAutofit/>
            </a:bodyPr>
            <a:lstStyle/>
            <a:p>
              <a:pPr>
                <a:buSzPct val="25000"/>
              </a:pPr>
              <a:r>
                <a:rPr lang="en-US" sz="2100" b="1" dirty="0">
                  <a:solidFill>
                    <a:srgbClr val="1C1D1F"/>
                  </a:solidFill>
                  <a:ea typeface="Calibri"/>
                  <a:cs typeface="Calibri"/>
                  <a:sym typeface="Calibri"/>
                </a:rPr>
                <a:t>July 31, 2026</a:t>
              </a:r>
            </a:p>
          </p:txBody>
        </p:sp>
      </p:grpSp>
      <p:grpSp>
        <p:nvGrpSpPr>
          <p:cNvPr id="2723" name="Shape 2723"/>
          <p:cNvGrpSpPr/>
          <p:nvPr/>
        </p:nvGrpSpPr>
        <p:grpSpPr>
          <a:xfrm>
            <a:off x="1613024" y="4663812"/>
            <a:ext cx="2871936" cy="449617"/>
            <a:chOff x="3941923" y="4824405"/>
            <a:chExt cx="2038023" cy="599489"/>
          </a:xfrm>
        </p:grpSpPr>
        <p:sp>
          <p:nvSpPr>
            <p:cNvPr id="2724" name="Shape 2724"/>
            <p:cNvSpPr/>
            <p:nvPr/>
          </p:nvSpPr>
          <p:spPr>
            <a:xfrm>
              <a:off x="3941923" y="4824405"/>
              <a:ext cx="2038023" cy="599489"/>
            </a:xfrm>
            <a:prstGeom prst="rect">
              <a:avLst/>
            </a:prstGeom>
            <a:solidFill>
              <a:schemeClr val="lt1"/>
            </a:solidFill>
            <a:ln w="12700" cap="flat" cmpd="sng">
              <a:solidFill>
                <a:schemeClr val="accent5"/>
              </a:solidFill>
              <a:prstDash val="solid"/>
              <a:miter/>
              <a:headEnd type="none" w="med" len="med"/>
              <a:tailEnd type="none" w="med" len="med"/>
            </a:ln>
          </p:spPr>
          <p:txBody>
            <a:bodyPr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
          <p:nvSpPr>
            <p:cNvPr id="2725" name="Shape 2725"/>
            <p:cNvSpPr txBox="1"/>
            <p:nvPr/>
          </p:nvSpPr>
          <p:spPr>
            <a:xfrm>
              <a:off x="4025966" y="4847405"/>
              <a:ext cx="1852237" cy="523218"/>
            </a:xfrm>
            <a:prstGeom prst="rect">
              <a:avLst/>
            </a:prstGeom>
            <a:noFill/>
            <a:ln>
              <a:noFill/>
            </a:ln>
          </p:spPr>
          <p:txBody>
            <a:bodyPr lIns="68569" tIns="34275" rIns="68569" bIns="34275" anchor="t" anchorCtr="0">
              <a:noAutofit/>
            </a:bodyPr>
            <a:lstStyle/>
            <a:p>
              <a:pPr>
                <a:buSzPct val="25000"/>
              </a:pPr>
              <a:r>
                <a:rPr lang="en-US" sz="2100" b="1" dirty="0">
                  <a:solidFill>
                    <a:srgbClr val="1C1D1F"/>
                  </a:solidFill>
                  <a:ea typeface="Calibri"/>
                  <a:cs typeface="Calibri"/>
                  <a:sym typeface="Calibri"/>
                </a:rPr>
                <a:t>August 13, 2026</a:t>
              </a:r>
            </a:p>
          </p:txBody>
        </p:sp>
      </p:grpSp>
      <p:cxnSp>
        <p:nvCxnSpPr>
          <p:cNvPr id="2726" name="Shape 2726"/>
          <p:cNvCxnSpPr/>
          <p:nvPr/>
        </p:nvCxnSpPr>
        <p:spPr>
          <a:xfrm>
            <a:off x="4431750" y="1505384"/>
            <a:ext cx="0" cy="4234234"/>
          </a:xfrm>
          <a:prstGeom prst="straightConnector1">
            <a:avLst/>
          </a:prstGeom>
          <a:noFill/>
          <a:ln w="25400" cap="flat" cmpd="sng">
            <a:solidFill>
              <a:srgbClr val="1A99D6"/>
            </a:solidFill>
            <a:prstDash val="solid"/>
            <a:miter/>
            <a:headEnd type="none" w="med" len="med"/>
            <a:tailEnd type="none" w="med" len="med"/>
          </a:ln>
        </p:spPr>
      </p:cxnSp>
      <p:grpSp>
        <p:nvGrpSpPr>
          <p:cNvPr id="2727" name="Shape 2727"/>
          <p:cNvGrpSpPr/>
          <p:nvPr/>
        </p:nvGrpSpPr>
        <p:grpSpPr>
          <a:xfrm>
            <a:off x="4428126" y="1683896"/>
            <a:ext cx="3113965" cy="1047404"/>
            <a:chOff x="5904168" y="4289369"/>
            <a:chExt cx="4151953" cy="1396539"/>
          </a:xfrm>
        </p:grpSpPr>
        <p:sp>
          <p:nvSpPr>
            <p:cNvPr id="2728" name="Shape 2728"/>
            <p:cNvSpPr/>
            <p:nvPr/>
          </p:nvSpPr>
          <p:spPr>
            <a:xfrm>
              <a:off x="8925592" y="4289369"/>
              <a:ext cx="1130529" cy="1130529"/>
            </a:xfrm>
            <a:prstGeom prst="ellipse">
              <a:avLst/>
            </a:prstGeom>
            <a:solidFill>
              <a:schemeClr val="accent4"/>
            </a:solidFill>
            <a:ln>
              <a:noFill/>
            </a:ln>
          </p:spPr>
          <p:txBody>
            <a:bodyPr lIns="68569" tIns="34275" rIns="68569" bIns="34275" anchor="ctr" anchorCtr="0">
              <a:noAutofit/>
            </a:bodyPr>
            <a:lstStyle/>
            <a:p>
              <a:pPr algn="ctr"/>
              <a:endParaRPr sz="1350">
                <a:solidFill>
                  <a:schemeClr val="lt1"/>
                </a:solidFill>
                <a:latin typeface="Calibri"/>
                <a:ea typeface="Calibri"/>
                <a:cs typeface="Calibri"/>
                <a:sym typeface="Calibri"/>
              </a:endParaRPr>
            </a:p>
          </p:txBody>
        </p:sp>
        <p:grpSp>
          <p:nvGrpSpPr>
            <p:cNvPr id="2729" name="Shape 2729"/>
            <p:cNvGrpSpPr/>
            <p:nvPr/>
          </p:nvGrpSpPr>
          <p:grpSpPr>
            <a:xfrm>
              <a:off x="5904168" y="4289369"/>
              <a:ext cx="3605225" cy="1396539"/>
              <a:chOff x="5904168" y="4289369"/>
              <a:chExt cx="3605225" cy="1396539"/>
            </a:xfrm>
          </p:grpSpPr>
          <p:grpSp>
            <p:nvGrpSpPr>
              <p:cNvPr id="2730" name="Shape 2730"/>
              <p:cNvGrpSpPr/>
              <p:nvPr/>
            </p:nvGrpSpPr>
            <p:grpSpPr>
              <a:xfrm>
                <a:off x="5904168" y="4289369"/>
                <a:ext cx="3605225" cy="1396539"/>
                <a:chOff x="5908998" y="4189616"/>
                <a:chExt cx="4448659" cy="1396539"/>
              </a:xfrm>
            </p:grpSpPr>
            <p:sp>
              <p:nvSpPr>
                <p:cNvPr id="2731" name="Shape 2731"/>
                <p:cNvSpPr/>
                <p:nvPr/>
              </p:nvSpPr>
              <p:spPr>
                <a:xfrm>
                  <a:off x="5909000" y="4189616"/>
                  <a:ext cx="4448657" cy="1130529"/>
                </a:xfrm>
                <a:prstGeom prst="rect">
                  <a:avLst/>
                </a:prstGeom>
                <a:solidFill>
                  <a:schemeClr val="accent4"/>
                </a:solidFill>
                <a:ln>
                  <a:noFill/>
                </a:ln>
              </p:spPr>
              <p:txBody>
                <a:bodyPr lIns="68569" tIns="34275" rIns="68569" bIns="34275" anchor="ctr" anchorCtr="0">
                  <a:noAutofit/>
                </a:bodyPr>
                <a:lstStyle/>
                <a:p>
                  <a:pPr algn="ctr"/>
                  <a:endParaRPr sz="1350" dirty="0">
                    <a:solidFill>
                      <a:schemeClr val="lt1"/>
                    </a:solidFill>
                    <a:latin typeface="Calibri"/>
                    <a:ea typeface="Calibri"/>
                    <a:cs typeface="Calibri"/>
                    <a:sym typeface="Calibri"/>
                  </a:endParaRPr>
                </a:p>
              </p:txBody>
            </p:sp>
            <p:sp>
              <p:nvSpPr>
                <p:cNvPr id="2732" name="Shape 2732"/>
                <p:cNvSpPr/>
                <p:nvPr/>
              </p:nvSpPr>
              <p:spPr>
                <a:xfrm rot="5400000">
                  <a:off x="5893048" y="4955062"/>
                  <a:ext cx="647043" cy="615142"/>
                </a:xfrm>
                <a:prstGeom prst="triangle">
                  <a:avLst>
                    <a:gd name="adj" fmla="val 0"/>
                  </a:avLst>
                </a:prstGeom>
                <a:solidFill>
                  <a:schemeClr val="accent4"/>
                </a:solidFill>
                <a:ln>
                  <a:noFill/>
                </a:ln>
              </p:spPr>
              <p:txBody>
                <a:bodyPr lIns="68569" tIns="34275" rIns="68569" bIns="34275" anchor="ctr" anchorCtr="0">
                  <a:noAutofit/>
                </a:bodyPr>
                <a:lstStyle/>
                <a:p>
                  <a:pPr algn="ctr"/>
                  <a:endParaRPr sz="1350">
                    <a:solidFill>
                      <a:schemeClr val="lt1"/>
                    </a:solidFill>
                    <a:latin typeface="Calibri"/>
                    <a:ea typeface="Calibri"/>
                    <a:cs typeface="Calibri"/>
                    <a:sym typeface="Calibri"/>
                  </a:endParaRPr>
                </a:p>
              </p:txBody>
            </p:sp>
          </p:grpSp>
          <p:sp>
            <p:nvSpPr>
              <p:cNvPr id="2734" name="Shape 2734"/>
              <p:cNvSpPr txBox="1"/>
              <p:nvPr/>
            </p:nvSpPr>
            <p:spPr>
              <a:xfrm>
                <a:off x="6218168" y="4545746"/>
                <a:ext cx="3223281" cy="461664"/>
              </a:xfrm>
              <a:prstGeom prst="rect">
                <a:avLst/>
              </a:prstGeom>
              <a:solidFill>
                <a:schemeClr val="accent4"/>
              </a:solidFill>
              <a:ln>
                <a:noFill/>
              </a:ln>
            </p:spPr>
            <p:txBody>
              <a:bodyPr lIns="68569" tIns="34275" rIns="68569" bIns="34275" anchor="t" anchorCtr="0">
                <a:noAutofit/>
              </a:bodyPr>
              <a:lstStyle/>
              <a:p>
                <a:pPr>
                  <a:buSzPct val="25000"/>
                </a:pPr>
                <a:r>
                  <a:rPr lang="en-US" sz="2400" b="1" i="1" dirty="0">
                    <a:solidFill>
                      <a:schemeClr val="dk1"/>
                    </a:solidFill>
                    <a:ea typeface="Calibri"/>
                    <a:cs typeface="Calibri"/>
                    <a:sym typeface="Calibri"/>
                  </a:rPr>
                  <a:t>1st Run</a:t>
                </a:r>
                <a:endParaRPr lang="en-US" sz="2400" b="1" i="1" dirty="0">
                  <a:solidFill>
                    <a:schemeClr val="dk1"/>
                  </a:solidFill>
                  <a:latin typeface="Calibri"/>
                  <a:ea typeface="Calibri"/>
                  <a:cs typeface="Calibri"/>
                  <a:sym typeface="Calibri"/>
                </a:endParaRPr>
              </a:p>
            </p:txBody>
          </p:sp>
        </p:grpSp>
      </p:grpSp>
      <p:grpSp>
        <p:nvGrpSpPr>
          <p:cNvPr id="2735" name="Shape 2735"/>
          <p:cNvGrpSpPr/>
          <p:nvPr/>
        </p:nvGrpSpPr>
        <p:grpSpPr>
          <a:xfrm>
            <a:off x="4422085" y="4511356"/>
            <a:ext cx="3113965" cy="1047404"/>
            <a:chOff x="5904168" y="4289369"/>
            <a:chExt cx="4151953" cy="1396539"/>
          </a:xfrm>
        </p:grpSpPr>
        <p:sp>
          <p:nvSpPr>
            <p:cNvPr id="2736" name="Shape 2736"/>
            <p:cNvSpPr/>
            <p:nvPr/>
          </p:nvSpPr>
          <p:spPr>
            <a:xfrm>
              <a:off x="8925592" y="4289369"/>
              <a:ext cx="1130529" cy="1130529"/>
            </a:xfrm>
            <a:prstGeom prst="ellipse">
              <a:avLst/>
            </a:prstGeom>
            <a:solidFill>
              <a:schemeClr val="accent5"/>
            </a:solidFill>
            <a:ln>
              <a:noFill/>
            </a:ln>
          </p:spPr>
          <p:txBody>
            <a:bodyPr lIns="68569" tIns="34275" rIns="68569" bIns="34275" anchor="ctr" anchorCtr="0">
              <a:noAutofit/>
            </a:bodyPr>
            <a:lstStyle/>
            <a:p>
              <a:pPr algn="ctr"/>
              <a:endParaRPr sz="1350">
                <a:solidFill>
                  <a:schemeClr val="lt1"/>
                </a:solidFill>
                <a:latin typeface="Calibri"/>
                <a:ea typeface="Calibri"/>
                <a:cs typeface="Calibri"/>
                <a:sym typeface="Calibri"/>
              </a:endParaRPr>
            </a:p>
          </p:txBody>
        </p:sp>
        <p:grpSp>
          <p:nvGrpSpPr>
            <p:cNvPr id="2737" name="Shape 2737"/>
            <p:cNvGrpSpPr/>
            <p:nvPr/>
          </p:nvGrpSpPr>
          <p:grpSpPr>
            <a:xfrm>
              <a:off x="5904168" y="4289369"/>
              <a:ext cx="3913931" cy="1396539"/>
              <a:chOff x="5904168" y="4289369"/>
              <a:chExt cx="3913931" cy="1396539"/>
            </a:xfrm>
          </p:grpSpPr>
          <p:grpSp>
            <p:nvGrpSpPr>
              <p:cNvPr id="2738" name="Shape 2738"/>
              <p:cNvGrpSpPr/>
              <p:nvPr/>
            </p:nvGrpSpPr>
            <p:grpSpPr>
              <a:xfrm>
                <a:off x="5904168" y="4289369"/>
                <a:ext cx="3605225" cy="1396539"/>
                <a:chOff x="5908998" y="4189616"/>
                <a:chExt cx="4448659" cy="1396539"/>
              </a:xfrm>
            </p:grpSpPr>
            <p:sp>
              <p:nvSpPr>
                <p:cNvPr id="2739" name="Shape 2739"/>
                <p:cNvSpPr/>
                <p:nvPr/>
              </p:nvSpPr>
              <p:spPr>
                <a:xfrm>
                  <a:off x="5909000" y="4189616"/>
                  <a:ext cx="4448657" cy="1130529"/>
                </a:xfrm>
                <a:prstGeom prst="rect">
                  <a:avLst/>
                </a:prstGeom>
                <a:solidFill>
                  <a:schemeClr val="accent5"/>
                </a:solidFill>
                <a:ln>
                  <a:noFill/>
                </a:ln>
              </p:spPr>
              <p:txBody>
                <a:bodyPr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
              <p:nvSpPr>
                <p:cNvPr id="2740" name="Shape 2740"/>
                <p:cNvSpPr/>
                <p:nvPr/>
              </p:nvSpPr>
              <p:spPr>
                <a:xfrm rot="5400000">
                  <a:off x="5893048" y="4955062"/>
                  <a:ext cx="647043" cy="615142"/>
                </a:xfrm>
                <a:prstGeom prst="triangle">
                  <a:avLst>
                    <a:gd name="adj" fmla="val 0"/>
                  </a:avLst>
                </a:prstGeom>
                <a:solidFill>
                  <a:schemeClr val="accent5"/>
                </a:solidFill>
                <a:ln>
                  <a:noFill/>
                </a:ln>
              </p:spPr>
              <p:txBody>
                <a:bodyPr lIns="68569" tIns="34275" rIns="68569" bIns="34275" anchor="ctr" anchorCtr="0">
                  <a:noAutofit/>
                </a:bodyPr>
                <a:lstStyle/>
                <a:p>
                  <a:pPr algn="ctr"/>
                  <a:endParaRPr sz="1350">
                    <a:solidFill>
                      <a:schemeClr val="lt1"/>
                    </a:solidFill>
                    <a:latin typeface="Calibri"/>
                    <a:ea typeface="Calibri"/>
                    <a:cs typeface="Calibri"/>
                    <a:sym typeface="Calibri"/>
                  </a:endParaRPr>
                </a:p>
              </p:txBody>
            </p:sp>
          </p:grpSp>
          <p:sp>
            <p:nvSpPr>
              <p:cNvPr id="2742" name="Shape 2742"/>
              <p:cNvSpPr txBox="1"/>
              <p:nvPr/>
            </p:nvSpPr>
            <p:spPr>
              <a:xfrm>
                <a:off x="6168099" y="4555396"/>
                <a:ext cx="3650000" cy="483468"/>
              </a:xfrm>
              <a:prstGeom prst="rect">
                <a:avLst/>
              </a:prstGeom>
              <a:noFill/>
              <a:ln>
                <a:noFill/>
              </a:ln>
            </p:spPr>
            <p:txBody>
              <a:bodyPr lIns="68569" tIns="34275" rIns="68569" bIns="34275" anchor="t" anchorCtr="0">
                <a:noAutofit/>
              </a:bodyPr>
              <a:lstStyle>
                <a:defPPr>
                  <a:defRPr lang="en-US"/>
                </a:defPPr>
                <a:lvl1pPr>
                  <a:buSzPct val="25000"/>
                  <a:defRPr sz="2400" b="1" i="1">
                    <a:solidFill>
                      <a:schemeClr val="dk1"/>
                    </a:solidFill>
                    <a:ea typeface="Calibri"/>
                    <a:cs typeface="Calibri"/>
                  </a:defRPr>
                </a:lvl1pPr>
              </a:lstStyle>
              <a:p>
                <a:r>
                  <a:rPr lang="en-US" dirty="0">
                    <a:sym typeface="Calibri"/>
                  </a:rPr>
                  <a:t>Final Schedule Sent</a:t>
                </a:r>
              </a:p>
            </p:txBody>
          </p:sp>
        </p:grpSp>
      </p:grpSp>
      <p:grpSp>
        <p:nvGrpSpPr>
          <p:cNvPr id="2744" name="Shape 2744"/>
          <p:cNvGrpSpPr/>
          <p:nvPr/>
        </p:nvGrpSpPr>
        <p:grpSpPr>
          <a:xfrm>
            <a:off x="4428126" y="3021648"/>
            <a:ext cx="3113965" cy="1047404"/>
            <a:chOff x="5904168" y="4289369"/>
            <a:chExt cx="4151953" cy="1396539"/>
          </a:xfrm>
        </p:grpSpPr>
        <p:sp>
          <p:nvSpPr>
            <p:cNvPr id="2745" name="Shape 2745"/>
            <p:cNvSpPr/>
            <p:nvPr/>
          </p:nvSpPr>
          <p:spPr>
            <a:xfrm>
              <a:off x="8925592" y="4289369"/>
              <a:ext cx="1130529" cy="1130529"/>
            </a:xfrm>
            <a:prstGeom prst="ellipse">
              <a:avLst/>
            </a:prstGeom>
            <a:solidFill>
              <a:srgbClr val="0084B4"/>
            </a:solidFill>
            <a:ln>
              <a:noFill/>
            </a:ln>
          </p:spPr>
          <p:txBody>
            <a:bodyPr lIns="68569" tIns="34275" rIns="68569" bIns="34275" anchor="ctr" anchorCtr="0">
              <a:noAutofit/>
            </a:bodyPr>
            <a:lstStyle/>
            <a:p>
              <a:pPr algn="ctr"/>
              <a:endParaRPr sz="1350">
                <a:solidFill>
                  <a:schemeClr val="lt1"/>
                </a:solidFill>
                <a:latin typeface="Calibri"/>
                <a:ea typeface="Calibri"/>
                <a:cs typeface="Calibri"/>
                <a:sym typeface="Calibri"/>
              </a:endParaRPr>
            </a:p>
          </p:txBody>
        </p:sp>
        <p:grpSp>
          <p:nvGrpSpPr>
            <p:cNvPr id="2746" name="Shape 2746"/>
            <p:cNvGrpSpPr/>
            <p:nvPr/>
          </p:nvGrpSpPr>
          <p:grpSpPr>
            <a:xfrm>
              <a:off x="5904168" y="4289369"/>
              <a:ext cx="3781698" cy="1396539"/>
              <a:chOff x="5904168" y="4289369"/>
              <a:chExt cx="3781698" cy="1396539"/>
            </a:xfrm>
          </p:grpSpPr>
          <p:grpSp>
            <p:nvGrpSpPr>
              <p:cNvPr id="2747" name="Shape 2747"/>
              <p:cNvGrpSpPr/>
              <p:nvPr/>
            </p:nvGrpSpPr>
            <p:grpSpPr>
              <a:xfrm>
                <a:off x="5904168" y="4289369"/>
                <a:ext cx="3605225" cy="1396539"/>
                <a:chOff x="5908998" y="4189616"/>
                <a:chExt cx="4448659" cy="1396539"/>
              </a:xfrm>
            </p:grpSpPr>
            <p:sp>
              <p:nvSpPr>
                <p:cNvPr id="2748" name="Shape 2748"/>
                <p:cNvSpPr/>
                <p:nvPr/>
              </p:nvSpPr>
              <p:spPr>
                <a:xfrm>
                  <a:off x="5909000" y="4189616"/>
                  <a:ext cx="4448657" cy="1130529"/>
                </a:xfrm>
                <a:prstGeom prst="rect">
                  <a:avLst/>
                </a:prstGeom>
                <a:solidFill>
                  <a:srgbClr val="0084B4"/>
                </a:solidFill>
                <a:ln>
                  <a:noFill/>
                </a:ln>
              </p:spPr>
              <p:txBody>
                <a:bodyPr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
              <p:nvSpPr>
                <p:cNvPr id="2749" name="Shape 2749"/>
                <p:cNvSpPr/>
                <p:nvPr/>
              </p:nvSpPr>
              <p:spPr>
                <a:xfrm rot="5400000">
                  <a:off x="5893048" y="4955062"/>
                  <a:ext cx="647043" cy="615142"/>
                </a:xfrm>
                <a:prstGeom prst="triangle">
                  <a:avLst>
                    <a:gd name="adj" fmla="val 0"/>
                  </a:avLst>
                </a:prstGeom>
                <a:solidFill>
                  <a:srgbClr val="0084B4"/>
                </a:solidFill>
                <a:ln>
                  <a:noFill/>
                </a:ln>
              </p:spPr>
              <p:txBody>
                <a:bodyPr lIns="68569" tIns="34275" rIns="68569" bIns="34275" anchor="ctr" anchorCtr="0">
                  <a:noAutofit/>
                </a:bodyPr>
                <a:lstStyle/>
                <a:p>
                  <a:pPr algn="ctr"/>
                  <a:endParaRPr sz="1350">
                    <a:solidFill>
                      <a:schemeClr val="lt1"/>
                    </a:solidFill>
                    <a:latin typeface="Calibri"/>
                    <a:ea typeface="Calibri"/>
                    <a:cs typeface="Calibri"/>
                    <a:sym typeface="Calibri"/>
                  </a:endParaRPr>
                </a:p>
              </p:txBody>
            </p:sp>
          </p:grpSp>
          <p:sp>
            <p:nvSpPr>
              <p:cNvPr id="2750" name="Shape 2750"/>
              <p:cNvSpPr txBox="1"/>
              <p:nvPr/>
            </p:nvSpPr>
            <p:spPr>
              <a:xfrm>
                <a:off x="6249957" y="4551937"/>
                <a:ext cx="3435909" cy="461664"/>
              </a:xfrm>
              <a:prstGeom prst="rect">
                <a:avLst/>
              </a:prstGeom>
              <a:noFill/>
              <a:ln>
                <a:noFill/>
              </a:ln>
            </p:spPr>
            <p:txBody>
              <a:bodyPr lIns="68569" tIns="34275" rIns="68569" bIns="34275" anchor="t" anchorCtr="0">
                <a:noAutofit/>
              </a:bodyPr>
              <a:lstStyle>
                <a:defPPr>
                  <a:defRPr lang="en-US"/>
                </a:defPPr>
                <a:lvl1pPr>
                  <a:buSzPct val="25000"/>
                  <a:defRPr sz="2400" b="1" i="1">
                    <a:solidFill>
                      <a:schemeClr val="dk1"/>
                    </a:solidFill>
                    <a:ea typeface="Calibri"/>
                    <a:cs typeface="Calibri"/>
                  </a:defRPr>
                </a:lvl1pPr>
              </a:lstStyle>
              <a:p>
                <a:r>
                  <a:rPr lang="en-US" dirty="0">
                    <a:sym typeface="Calibri"/>
                  </a:rPr>
                  <a:t>2nd Run</a:t>
                </a:r>
              </a:p>
            </p:txBody>
          </p:sp>
        </p:grpSp>
      </p:grpSp>
      <p:sp>
        <p:nvSpPr>
          <p:cNvPr id="37" name="Rectangle 36"/>
          <p:cNvSpPr/>
          <p:nvPr/>
        </p:nvSpPr>
        <p:spPr>
          <a:xfrm>
            <a:off x="174811" y="58834"/>
            <a:ext cx="5858259" cy="1077218"/>
          </a:xfrm>
          <a:prstGeom prst="rect">
            <a:avLst/>
          </a:prstGeom>
        </p:spPr>
        <p:txBody>
          <a:bodyPr wrap="square">
            <a:spAutoFit/>
          </a:bodyPr>
          <a:lstStyle/>
          <a:p>
            <a:pPr defTabSz="685800"/>
            <a:r>
              <a:rPr lang="en-US" sz="3200" dirty="0">
                <a:solidFill>
                  <a:srgbClr val="EC7C61"/>
                </a:solidFill>
                <a:latin typeface="Rockwell" panose="02060603020205020403" pitchFamily="18" charset="0"/>
                <a:ea typeface="MS Mincho" panose="02020609040205080304" pitchFamily="49" charset="-128"/>
                <a:cs typeface="Helvetica Neue"/>
              </a:rPr>
              <a:t>Appointment Optimization Schedule:</a:t>
            </a:r>
            <a:endParaRPr lang="en-GB" sz="3200" dirty="0">
              <a:solidFill>
                <a:srgbClr val="EC7C61"/>
              </a:solidFill>
              <a:latin typeface="Rockwell" panose="02060603020205020403" pitchFamily="18" charset="0"/>
              <a:ea typeface="MS Mincho" panose="02020609040205080304" pitchFamily="49" charset="-128"/>
              <a:cs typeface="Helvetica Neue"/>
            </a:endParaRPr>
          </a:p>
        </p:txBody>
      </p:sp>
      <p:sp>
        <p:nvSpPr>
          <p:cNvPr id="38" name="Pentagon 37"/>
          <p:cNvSpPr/>
          <p:nvPr/>
        </p:nvSpPr>
        <p:spPr>
          <a:xfrm rot="5400000">
            <a:off x="6031198" y="-1484"/>
            <a:ext cx="600075" cy="596329"/>
          </a:xfrm>
          <a:prstGeom prst="homePlate">
            <a:avLst/>
          </a:prstGeom>
          <a:solidFill>
            <a:srgbClr val="1A99D6"/>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 name="Rectangle 4"/>
          <p:cNvSpPr/>
          <p:nvPr/>
        </p:nvSpPr>
        <p:spPr>
          <a:xfrm>
            <a:off x="0" y="6260956"/>
            <a:ext cx="9144000" cy="611112"/>
          </a:xfrm>
          <a:prstGeom prst="rect">
            <a:avLst/>
          </a:prstGeom>
          <a:solidFill>
            <a:srgbClr val="EC7C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p:cNvSpPr txBox="1"/>
          <p:nvPr/>
        </p:nvSpPr>
        <p:spPr>
          <a:xfrm>
            <a:off x="522364" y="6246888"/>
            <a:ext cx="8173329" cy="646331"/>
          </a:xfrm>
          <a:prstGeom prst="rect">
            <a:avLst/>
          </a:prstGeom>
          <a:noFill/>
        </p:spPr>
        <p:txBody>
          <a:bodyPr wrap="square" rtlCol="0">
            <a:spAutoFit/>
          </a:bodyPr>
          <a:lstStyle/>
          <a:p>
            <a:pPr algn="ctr"/>
            <a:r>
              <a:rPr lang="en-GB" dirty="0"/>
              <a:t>Note: You will receive an e-mail with your start time on August 14, 2026</a:t>
            </a:r>
          </a:p>
          <a:p>
            <a:pPr algn="ctr"/>
            <a:r>
              <a:rPr lang="en-GB" dirty="0"/>
              <a:t>Questions:  mary.medawar@nacds.org	</a:t>
            </a:r>
          </a:p>
        </p:txBody>
      </p:sp>
    </p:spTree>
    <p:extLst>
      <p:ext uri="{BB962C8B-B14F-4D97-AF65-F5344CB8AC3E}">
        <p14:creationId xmlns:p14="http://schemas.microsoft.com/office/powerpoint/2010/main" val="211144535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17"/>
                                        </p:tgtEl>
                                        <p:attrNameLst>
                                          <p:attrName>style.visibility</p:attrName>
                                        </p:attrNameLst>
                                      </p:cBhvr>
                                      <p:to>
                                        <p:strVal val="visible"/>
                                      </p:to>
                                    </p:set>
                                    <p:animEffect transition="in" filter="fade">
                                      <p:cBhvr>
                                        <p:cTn id="7" dur="500"/>
                                        <p:tgtEl>
                                          <p:spTgt spid="271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727"/>
                                        </p:tgtEl>
                                        <p:attrNameLst>
                                          <p:attrName>style.visibility</p:attrName>
                                        </p:attrNameLst>
                                      </p:cBhvr>
                                      <p:to>
                                        <p:strVal val="visible"/>
                                      </p:to>
                                    </p:set>
                                    <p:animEffect transition="in" filter="fade">
                                      <p:cBhvr>
                                        <p:cTn id="11" dur="500"/>
                                        <p:tgtEl>
                                          <p:spTgt spid="272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720"/>
                                        </p:tgtEl>
                                        <p:attrNameLst>
                                          <p:attrName>style.visibility</p:attrName>
                                        </p:attrNameLst>
                                      </p:cBhvr>
                                      <p:to>
                                        <p:strVal val="visible"/>
                                      </p:to>
                                    </p:set>
                                    <p:animEffect transition="in" filter="fade">
                                      <p:cBhvr>
                                        <p:cTn id="15" dur="500"/>
                                        <p:tgtEl>
                                          <p:spTgt spid="272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744"/>
                                        </p:tgtEl>
                                        <p:attrNameLst>
                                          <p:attrName>style.visibility</p:attrName>
                                        </p:attrNameLst>
                                      </p:cBhvr>
                                      <p:to>
                                        <p:strVal val="visible"/>
                                      </p:to>
                                    </p:set>
                                    <p:animEffect transition="in" filter="fade">
                                      <p:cBhvr>
                                        <p:cTn id="19" dur="500"/>
                                        <p:tgtEl>
                                          <p:spTgt spid="2744"/>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723"/>
                                        </p:tgtEl>
                                        <p:attrNameLst>
                                          <p:attrName>style.visibility</p:attrName>
                                        </p:attrNameLst>
                                      </p:cBhvr>
                                      <p:to>
                                        <p:strVal val="visible"/>
                                      </p:to>
                                    </p:set>
                                    <p:animEffect transition="in" filter="fade">
                                      <p:cBhvr>
                                        <p:cTn id="23" dur="500"/>
                                        <p:tgtEl>
                                          <p:spTgt spid="2723"/>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735"/>
                                        </p:tgtEl>
                                        <p:attrNameLst>
                                          <p:attrName>style.visibility</p:attrName>
                                        </p:attrNameLst>
                                      </p:cBhvr>
                                      <p:to>
                                        <p:strVal val="visible"/>
                                      </p:to>
                                    </p:set>
                                    <p:animEffect transition="in" filter="fade">
                                      <p:cBhvr>
                                        <p:cTn id="27" dur="500"/>
                                        <p:tgtEl>
                                          <p:spTgt spid="2735"/>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1000"/>
                                        <p:tgtEl>
                                          <p:spTgt spid="6"/>
                                        </p:tgtEl>
                                      </p:cBhvr>
                                    </p:animEffect>
                                    <p:anim calcmode="lin" valueType="num">
                                      <p:cBhvr>
                                        <p:cTn id="37" dur="1000" fill="hold"/>
                                        <p:tgtEl>
                                          <p:spTgt spid="6"/>
                                        </p:tgtEl>
                                        <p:attrNameLst>
                                          <p:attrName>ppt_x</p:attrName>
                                        </p:attrNameLst>
                                      </p:cBhvr>
                                      <p:tavLst>
                                        <p:tav tm="0">
                                          <p:val>
                                            <p:strVal val="#ppt_x"/>
                                          </p:val>
                                        </p:tav>
                                        <p:tav tm="100000">
                                          <p:val>
                                            <p:strVal val="#ppt_x"/>
                                          </p:val>
                                        </p:tav>
                                      </p:tavLst>
                                    </p:anim>
                                    <p:anim calcmode="lin" valueType="num">
                                      <p:cBhvr>
                                        <p:cTn id="3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16"/>
        <p:cNvGrpSpPr/>
        <p:nvPr/>
      </p:nvGrpSpPr>
      <p:grpSpPr>
        <a:xfrm>
          <a:off x="0" y="0"/>
          <a:ext cx="0" cy="0"/>
          <a:chOff x="0" y="0"/>
          <a:chExt cx="0" cy="0"/>
        </a:xfrm>
      </p:grpSpPr>
      <p:grpSp>
        <p:nvGrpSpPr>
          <p:cNvPr id="2717" name="Shape 2717"/>
          <p:cNvGrpSpPr/>
          <p:nvPr/>
        </p:nvGrpSpPr>
        <p:grpSpPr>
          <a:xfrm>
            <a:off x="1613024" y="1836353"/>
            <a:ext cx="2871936" cy="449617"/>
            <a:chOff x="3949978" y="1054459"/>
            <a:chExt cx="2029968" cy="599489"/>
          </a:xfrm>
        </p:grpSpPr>
        <p:sp>
          <p:nvSpPr>
            <p:cNvPr id="2718" name="Shape 2718"/>
            <p:cNvSpPr/>
            <p:nvPr/>
          </p:nvSpPr>
          <p:spPr>
            <a:xfrm>
              <a:off x="3949978" y="1054459"/>
              <a:ext cx="2029968" cy="599489"/>
            </a:xfrm>
            <a:prstGeom prst="rect">
              <a:avLst/>
            </a:prstGeom>
            <a:solidFill>
              <a:schemeClr val="lt1"/>
            </a:solidFill>
            <a:ln w="12700" cap="flat" cmpd="sng">
              <a:solidFill>
                <a:schemeClr val="accent4"/>
              </a:solidFill>
              <a:prstDash val="solid"/>
              <a:miter/>
              <a:headEnd type="none" w="med" len="med"/>
              <a:tailEnd type="none" w="med" len="med"/>
            </a:ln>
          </p:spPr>
          <p:txBody>
            <a:bodyPr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
          <p:nvSpPr>
            <p:cNvPr id="2719" name="Shape 2719"/>
            <p:cNvSpPr txBox="1"/>
            <p:nvPr/>
          </p:nvSpPr>
          <p:spPr>
            <a:xfrm>
              <a:off x="4037960" y="1091358"/>
              <a:ext cx="1787208" cy="523218"/>
            </a:xfrm>
            <a:prstGeom prst="rect">
              <a:avLst/>
            </a:prstGeom>
            <a:noFill/>
            <a:ln>
              <a:noFill/>
            </a:ln>
          </p:spPr>
          <p:txBody>
            <a:bodyPr lIns="68569" tIns="34275" rIns="68569" bIns="34275" anchor="t" anchorCtr="0">
              <a:noAutofit/>
            </a:bodyPr>
            <a:lstStyle/>
            <a:p>
              <a:pPr>
                <a:buSzPct val="25000"/>
              </a:pPr>
              <a:r>
                <a:rPr lang="en-US" sz="2100" b="1" dirty="0">
                  <a:solidFill>
                    <a:srgbClr val="1C1D1F"/>
                  </a:solidFill>
                  <a:latin typeface="Calibri"/>
                  <a:ea typeface="Calibri"/>
                  <a:cs typeface="Calibri"/>
                  <a:sym typeface="Calibri"/>
                </a:rPr>
                <a:t>9:00am – 5:00pm</a:t>
              </a:r>
            </a:p>
          </p:txBody>
        </p:sp>
      </p:grpSp>
      <p:grpSp>
        <p:nvGrpSpPr>
          <p:cNvPr id="2720" name="Shape 2720"/>
          <p:cNvGrpSpPr/>
          <p:nvPr/>
        </p:nvGrpSpPr>
        <p:grpSpPr>
          <a:xfrm>
            <a:off x="1352550" y="3174104"/>
            <a:ext cx="3138451" cy="449617"/>
            <a:chOff x="3949978" y="2838127"/>
            <a:chExt cx="2038023" cy="599489"/>
          </a:xfrm>
        </p:grpSpPr>
        <p:sp>
          <p:nvSpPr>
            <p:cNvPr id="2721" name="Shape 2721"/>
            <p:cNvSpPr/>
            <p:nvPr/>
          </p:nvSpPr>
          <p:spPr>
            <a:xfrm>
              <a:off x="3949978" y="2838127"/>
              <a:ext cx="2038023" cy="599489"/>
            </a:xfrm>
            <a:prstGeom prst="rect">
              <a:avLst/>
            </a:prstGeom>
            <a:solidFill>
              <a:schemeClr val="lt1"/>
            </a:solidFill>
            <a:ln w="12700" cap="flat" cmpd="sng">
              <a:solidFill>
                <a:srgbClr val="0084B4"/>
              </a:solidFill>
              <a:prstDash val="solid"/>
              <a:miter/>
              <a:headEnd type="none" w="med" len="med"/>
              <a:tailEnd type="none" w="med" len="med"/>
            </a:ln>
          </p:spPr>
          <p:txBody>
            <a:bodyPr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
          <p:nvSpPr>
            <p:cNvPr id="2722" name="Shape 2722"/>
            <p:cNvSpPr txBox="1"/>
            <p:nvPr/>
          </p:nvSpPr>
          <p:spPr>
            <a:xfrm>
              <a:off x="4038124" y="2869142"/>
              <a:ext cx="1689384" cy="523218"/>
            </a:xfrm>
            <a:prstGeom prst="rect">
              <a:avLst/>
            </a:prstGeom>
            <a:noFill/>
            <a:ln>
              <a:noFill/>
            </a:ln>
          </p:spPr>
          <p:txBody>
            <a:bodyPr lIns="68569" tIns="34275" rIns="68569" bIns="34275" anchor="t" anchorCtr="0">
              <a:noAutofit/>
            </a:bodyPr>
            <a:lstStyle/>
            <a:p>
              <a:pPr>
                <a:buSzPct val="25000"/>
              </a:pPr>
              <a:r>
                <a:rPr lang="en-US" sz="2100" b="1" dirty="0">
                  <a:solidFill>
                    <a:srgbClr val="1C1D1F"/>
                  </a:solidFill>
                  <a:ea typeface="Calibri"/>
                  <a:cs typeface="Calibri"/>
                  <a:sym typeface="Calibri"/>
                </a:rPr>
                <a:t>12:30 p.m. – 3:00pm</a:t>
              </a:r>
            </a:p>
          </p:txBody>
        </p:sp>
      </p:grpSp>
      <p:cxnSp>
        <p:nvCxnSpPr>
          <p:cNvPr id="2726" name="Shape 2726"/>
          <p:cNvCxnSpPr>
            <a:cxnSpLocks/>
          </p:cNvCxnSpPr>
          <p:nvPr/>
        </p:nvCxnSpPr>
        <p:spPr>
          <a:xfrm flipH="1">
            <a:off x="4428126" y="1505384"/>
            <a:ext cx="3624" cy="2849528"/>
          </a:xfrm>
          <a:prstGeom prst="straightConnector1">
            <a:avLst/>
          </a:prstGeom>
          <a:noFill/>
          <a:ln w="25400" cap="flat" cmpd="sng">
            <a:solidFill>
              <a:srgbClr val="1A99D6"/>
            </a:solidFill>
            <a:prstDash val="solid"/>
            <a:miter/>
            <a:headEnd type="none" w="med" len="med"/>
            <a:tailEnd type="none" w="med" len="med"/>
          </a:ln>
        </p:spPr>
      </p:cxnSp>
      <p:grpSp>
        <p:nvGrpSpPr>
          <p:cNvPr id="2727" name="Shape 2727"/>
          <p:cNvGrpSpPr/>
          <p:nvPr/>
        </p:nvGrpSpPr>
        <p:grpSpPr>
          <a:xfrm>
            <a:off x="4428126" y="1683896"/>
            <a:ext cx="3113965" cy="1047404"/>
            <a:chOff x="5904168" y="4289369"/>
            <a:chExt cx="4151953" cy="1396539"/>
          </a:xfrm>
        </p:grpSpPr>
        <p:sp>
          <p:nvSpPr>
            <p:cNvPr id="2728" name="Shape 2728"/>
            <p:cNvSpPr/>
            <p:nvPr/>
          </p:nvSpPr>
          <p:spPr>
            <a:xfrm>
              <a:off x="8925592" y="4289369"/>
              <a:ext cx="1130529" cy="1130529"/>
            </a:xfrm>
            <a:prstGeom prst="ellipse">
              <a:avLst/>
            </a:prstGeom>
            <a:solidFill>
              <a:schemeClr val="accent4"/>
            </a:solidFill>
            <a:ln>
              <a:noFill/>
            </a:ln>
          </p:spPr>
          <p:txBody>
            <a:bodyPr lIns="68569" tIns="34275" rIns="68569" bIns="34275" anchor="ctr" anchorCtr="0">
              <a:noAutofit/>
            </a:bodyPr>
            <a:lstStyle/>
            <a:p>
              <a:pPr algn="ctr"/>
              <a:endParaRPr sz="1350">
                <a:solidFill>
                  <a:schemeClr val="lt1"/>
                </a:solidFill>
                <a:latin typeface="Calibri"/>
                <a:ea typeface="Calibri"/>
                <a:cs typeface="Calibri"/>
                <a:sym typeface="Calibri"/>
              </a:endParaRPr>
            </a:p>
          </p:txBody>
        </p:sp>
        <p:grpSp>
          <p:nvGrpSpPr>
            <p:cNvPr id="2729" name="Shape 2729"/>
            <p:cNvGrpSpPr/>
            <p:nvPr/>
          </p:nvGrpSpPr>
          <p:grpSpPr>
            <a:xfrm>
              <a:off x="5904168" y="4289369"/>
              <a:ext cx="3605225" cy="1396539"/>
              <a:chOff x="5904168" y="4289369"/>
              <a:chExt cx="3605225" cy="1396539"/>
            </a:xfrm>
          </p:grpSpPr>
          <p:grpSp>
            <p:nvGrpSpPr>
              <p:cNvPr id="2730" name="Shape 2730"/>
              <p:cNvGrpSpPr/>
              <p:nvPr/>
            </p:nvGrpSpPr>
            <p:grpSpPr>
              <a:xfrm>
                <a:off x="5904168" y="4289369"/>
                <a:ext cx="3605225" cy="1396539"/>
                <a:chOff x="5908998" y="4189616"/>
                <a:chExt cx="4448659" cy="1396539"/>
              </a:xfrm>
            </p:grpSpPr>
            <p:sp>
              <p:nvSpPr>
                <p:cNvPr id="2731" name="Shape 2731"/>
                <p:cNvSpPr/>
                <p:nvPr/>
              </p:nvSpPr>
              <p:spPr>
                <a:xfrm>
                  <a:off x="5909000" y="4189616"/>
                  <a:ext cx="4448657" cy="1130529"/>
                </a:xfrm>
                <a:prstGeom prst="rect">
                  <a:avLst/>
                </a:prstGeom>
                <a:solidFill>
                  <a:schemeClr val="accent4"/>
                </a:solidFill>
                <a:ln>
                  <a:noFill/>
                </a:ln>
              </p:spPr>
              <p:txBody>
                <a:bodyPr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
              <p:nvSpPr>
                <p:cNvPr id="2732" name="Shape 2732"/>
                <p:cNvSpPr/>
                <p:nvPr/>
              </p:nvSpPr>
              <p:spPr>
                <a:xfrm rot="5400000">
                  <a:off x="5893048" y="4955062"/>
                  <a:ext cx="647043" cy="615142"/>
                </a:xfrm>
                <a:prstGeom prst="triangle">
                  <a:avLst>
                    <a:gd name="adj" fmla="val 0"/>
                  </a:avLst>
                </a:prstGeom>
                <a:solidFill>
                  <a:schemeClr val="accent4"/>
                </a:solidFill>
                <a:ln>
                  <a:noFill/>
                </a:ln>
              </p:spPr>
              <p:txBody>
                <a:bodyPr lIns="68569" tIns="34275" rIns="68569" bIns="34275" anchor="ctr" anchorCtr="0">
                  <a:noAutofit/>
                </a:bodyPr>
                <a:lstStyle/>
                <a:p>
                  <a:pPr algn="ctr"/>
                  <a:endParaRPr sz="1350">
                    <a:solidFill>
                      <a:schemeClr val="lt1"/>
                    </a:solidFill>
                    <a:latin typeface="Calibri"/>
                    <a:ea typeface="Calibri"/>
                    <a:cs typeface="Calibri"/>
                    <a:sym typeface="Calibri"/>
                  </a:endParaRPr>
                </a:p>
              </p:txBody>
            </p:sp>
          </p:grpSp>
          <p:sp>
            <p:nvSpPr>
              <p:cNvPr id="2734" name="Shape 2734"/>
              <p:cNvSpPr txBox="1"/>
              <p:nvPr/>
            </p:nvSpPr>
            <p:spPr>
              <a:xfrm>
                <a:off x="6218168" y="4545746"/>
                <a:ext cx="3223281" cy="461664"/>
              </a:xfrm>
              <a:prstGeom prst="rect">
                <a:avLst/>
              </a:prstGeom>
              <a:solidFill>
                <a:schemeClr val="accent4"/>
              </a:solidFill>
              <a:ln>
                <a:noFill/>
              </a:ln>
            </p:spPr>
            <p:txBody>
              <a:bodyPr lIns="68569" tIns="34275" rIns="68569" bIns="34275" anchor="t" anchorCtr="0">
                <a:noAutofit/>
              </a:bodyPr>
              <a:lstStyle/>
              <a:p>
                <a:pPr>
                  <a:buSzPct val="25000"/>
                </a:pPr>
                <a:r>
                  <a:rPr lang="en-US" sz="2400" b="1" i="1" dirty="0">
                    <a:solidFill>
                      <a:schemeClr val="dk1"/>
                    </a:solidFill>
                    <a:ea typeface="Calibri"/>
                    <a:cs typeface="Calibri"/>
                    <a:sym typeface="Calibri"/>
                  </a:rPr>
                  <a:t>Meet the Market</a:t>
                </a:r>
                <a:endParaRPr lang="en-US" sz="2400" b="1" i="1" dirty="0">
                  <a:solidFill>
                    <a:schemeClr val="dk1"/>
                  </a:solidFill>
                  <a:latin typeface="Calibri"/>
                  <a:ea typeface="Calibri"/>
                  <a:cs typeface="Calibri"/>
                  <a:sym typeface="Calibri"/>
                </a:endParaRPr>
              </a:p>
            </p:txBody>
          </p:sp>
        </p:grpSp>
      </p:grpSp>
      <p:grpSp>
        <p:nvGrpSpPr>
          <p:cNvPr id="2744" name="Shape 2744"/>
          <p:cNvGrpSpPr/>
          <p:nvPr/>
        </p:nvGrpSpPr>
        <p:grpSpPr>
          <a:xfrm>
            <a:off x="4428126" y="3021648"/>
            <a:ext cx="3113965" cy="1047404"/>
            <a:chOff x="5904168" y="4289369"/>
            <a:chExt cx="4151953" cy="1396539"/>
          </a:xfrm>
        </p:grpSpPr>
        <p:sp>
          <p:nvSpPr>
            <p:cNvPr id="2745" name="Shape 2745"/>
            <p:cNvSpPr/>
            <p:nvPr/>
          </p:nvSpPr>
          <p:spPr>
            <a:xfrm>
              <a:off x="8925592" y="4289369"/>
              <a:ext cx="1130529" cy="1130529"/>
            </a:xfrm>
            <a:prstGeom prst="ellipse">
              <a:avLst/>
            </a:prstGeom>
            <a:solidFill>
              <a:srgbClr val="0084B4"/>
            </a:solidFill>
            <a:ln>
              <a:noFill/>
            </a:ln>
          </p:spPr>
          <p:txBody>
            <a:bodyPr lIns="68569" tIns="34275" rIns="68569" bIns="34275" anchor="ctr" anchorCtr="0">
              <a:noAutofit/>
            </a:bodyPr>
            <a:lstStyle/>
            <a:p>
              <a:pPr algn="ctr"/>
              <a:endParaRPr sz="1350">
                <a:solidFill>
                  <a:schemeClr val="lt1"/>
                </a:solidFill>
                <a:latin typeface="Calibri"/>
                <a:ea typeface="Calibri"/>
                <a:cs typeface="Calibri"/>
                <a:sym typeface="Calibri"/>
              </a:endParaRPr>
            </a:p>
          </p:txBody>
        </p:sp>
        <p:grpSp>
          <p:nvGrpSpPr>
            <p:cNvPr id="2746" name="Shape 2746"/>
            <p:cNvGrpSpPr/>
            <p:nvPr/>
          </p:nvGrpSpPr>
          <p:grpSpPr>
            <a:xfrm>
              <a:off x="5904168" y="4289369"/>
              <a:ext cx="3721933" cy="1396539"/>
              <a:chOff x="5904168" y="4289369"/>
              <a:chExt cx="3721933" cy="1396539"/>
            </a:xfrm>
          </p:grpSpPr>
          <p:grpSp>
            <p:nvGrpSpPr>
              <p:cNvPr id="2747" name="Shape 2747"/>
              <p:cNvGrpSpPr/>
              <p:nvPr/>
            </p:nvGrpSpPr>
            <p:grpSpPr>
              <a:xfrm>
                <a:off x="5904168" y="4289369"/>
                <a:ext cx="3605225" cy="1396539"/>
                <a:chOff x="5908998" y="4189616"/>
                <a:chExt cx="4448659" cy="1396539"/>
              </a:xfrm>
            </p:grpSpPr>
            <p:sp>
              <p:nvSpPr>
                <p:cNvPr id="2748" name="Shape 2748"/>
                <p:cNvSpPr/>
                <p:nvPr/>
              </p:nvSpPr>
              <p:spPr>
                <a:xfrm>
                  <a:off x="5909000" y="4189616"/>
                  <a:ext cx="4448657" cy="1130529"/>
                </a:xfrm>
                <a:prstGeom prst="rect">
                  <a:avLst/>
                </a:prstGeom>
                <a:solidFill>
                  <a:srgbClr val="0084B4"/>
                </a:solidFill>
                <a:ln>
                  <a:noFill/>
                </a:ln>
              </p:spPr>
              <p:txBody>
                <a:bodyPr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
              <p:nvSpPr>
                <p:cNvPr id="2749" name="Shape 2749"/>
                <p:cNvSpPr/>
                <p:nvPr/>
              </p:nvSpPr>
              <p:spPr>
                <a:xfrm rot="5400000">
                  <a:off x="5893048" y="4955062"/>
                  <a:ext cx="647043" cy="615142"/>
                </a:xfrm>
                <a:prstGeom prst="triangle">
                  <a:avLst>
                    <a:gd name="adj" fmla="val 0"/>
                  </a:avLst>
                </a:prstGeom>
                <a:solidFill>
                  <a:srgbClr val="0084B4"/>
                </a:solidFill>
                <a:ln>
                  <a:noFill/>
                </a:ln>
              </p:spPr>
              <p:txBody>
                <a:bodyPr lIns="68569" tIns="34275" rIns="68569" bIns="34275" anchor="ctr" anchorCtr="0">
                  <a:noAutofit/>
                </a:bodyPr>
                <a:lstStyle/>
                <a:p>
                  <a:pPr algn="ctr"/>
                  <a:endParaRPr sz="1350">
                    <a:solidFill>
                      <a:schemeClr val="lt1"/>
                    </a:solidFill>
                    <a:latin typeface="Calibri"/>
                    <a:ea typeface="Calibri"/>
                    <a:cs typeface="Calibri"/>
                    <a:sym typeface="Calibri"/>
                  </a:endParaRPr>
                </a:p>
              </p:txBody>
            </p:sp>
          </p:grpSp>
          <p:sp>
            <p:nvSpPr>
              <p:cNvPr id="2750" name="Shape 2750"/>
              <p:cNvSpPr txBox="1"/>
              <p:nvPr/>
            </p:nvSpPr>
            <p:spPr>
              <a:xfrm>
                <a:off x="6190192" y="4571858"/>
                <a:ext cx="3435909" cy="461664"/>
              </a:xfrm>
              <a:prstGeom prst="rect">
                <a:avLst/>
              </a:prstGeom>
              <a:noFill/>
              <a:ln>
                <a:noFill/>
              </a:ln>
            </p:spPr>
            <p:txBody>
              <a:bodyPr lIns="68569" tIns="34275" rIns="68569" bIns="34275" anchor="t" anchorCtr="0">
                <a:noAutofit/>
              </a:bodyPr>
              <a:lstStyle>
                <a:defPPr>
                  <a:defRPr lang="en-US"/>
                </a:defPPr>
                <a:lvl1pPr>
                  <a:buSzPct val="25000"/>
                  <a:defRPr sz="2400" b="1" i="1">
                    <a:solidFill>
                      <a:schemeClr val="dk1"/>
                    </a:solidFill>
                    <a:ea typeface="Calibri"/>
                    <a:cs typeface="Calibri"/>
                  </a:defRPr>
                </a:lvl1pPr>
              </a:lstStyle>
              <a:p>
                <a:r>
                  <a:rPr lang="en-US" dirty="0">
                    <a:sym typeface="Calibri"/>
                  </a:rPr>
                  <a:t>Special Session</a:t>
                </a:r>
              </a:p>
            </p:txBody>
          </p:sp>
        </p:grpSp>
      </p:grpSp>
      <p:sp>
        <p:nvSpPr>
          <p:cNvPr id="37" name="Rectangle 36"/>
          <p:cNvSpPr/>
          <p:nvPr/>
        </p:nvSpPr>
        <p:spPr>
          <a:xfrm>
            <a:off x="174811" y="58834"/>
            <a:ext cx="5858259" cy="1077218"/>
          </a:xfrm>
          <a:prstGeom prst="rect">
            <a:avLst/>
          </a:prstGeom>
        </p:spPr>
        <p:txBody>
          <a:bodyPr wrap="square">
            <a:spAutoFit/>
          </a:bodyPr>
          <a:lstStyle/>
          <a:p>
            <a:pPr defTabSz="685800"/>
            <a:r>
              <a:rPr lang="en-US" sz="3200" dirty="0">
                <a:solidFill>
                  <a:srgbClr val="6887EA"/>
                </a:solidFill>
                <a:latin typeface="Rockwell" panose="02060603020205020403" pitchFamily="18" charset="0"/>
                <a:ea typeface="MS Mincho" panose="02020609040205080304" pitchFamily="49" charset="-128"/>
                <a:cs typeface="Helvetica Neue"/>
              </a:rPr>
              <a:t>MTM Schedule of Events: Saturday, August 17, 2024</a:t>
            </a:r>
            <a:endParaRPr lang="en-GB" sz="3200" dirty="0">
              <a:solidFill>
                <a:srgbClr val="6887EA"/>
              </a:solidFill>
              <a:latin typeface="Rockwell" panose="02060603020205020403" pitchFamily="18" charset="0"/>
              <a:ea typeface="MS Mincho" panose="02020609040205080304" pitchFamily="49" charset="-128"/>
              <a:cs typeface="Helvetica Neue"/>
            </a:endParaRPr>
          </a:p>
        </p:txBody>
      </p:sp>
      <p:sp>
        <p:nvSpPr>
          <p:cNvPr id="38" name="Pentagon 37"/>
          <p:cNvSpPr/>
          <p:nvPr/>
        </p:nvSpPr>
        <p:spPr>
          <a:xfrm rot="5400000">
            <a:off x="6031198" y="-1484"/>
            <a:ext cx="600075" cy="596329"/>
          </a:xfrm>
          <a:prstGeom prst="homePlate">
            <a:avLst/>
          </a:prstGeom>
          <a:solidFill>
            <a:srgbClr val="1A99D6"/>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 name="Rectangle 4"/>
          <p:cNvSpPr/>
          <p:nvPr/>
        </p:nvSpPr>
        <p:spPr>
          <a:xfrm>
            <a:off x="0" y="6260956"/>
            <a:ext cx="9144000" cy="611112"/>
          </a:xfrm>
          <a:prstGeom prst="rect">
            <a:avLst/>
          </a:prstGeom>
          <a:solidFill>
            <a:srgbClr val="6887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p:cNvSpPr txBox="1"/>
          <p:nvPr/>
        </p:nvSpPr>
        <p:spPr>
          <a:xfrm>
            <a:off x="447658" y="6351477"/>
            <a:ext cx="8173329" cy="369332"/>
          </a:xfrm>
          <a:prstGeom prst="rect">
            <a:avLst/>
          </a:prstGeom>
          <a:noFill/>
        </p:spPr>
        <p:txBody>
          <a:bodyPr wrap="square" rtlCol="0">
            <a:spAutoFit/>
          </a:bodyPr>
          <a:lstStyle/>
          <a:p>
            <a:pPr algn="ctr"/>
            <a:r>
              <a:rPr lang="en-GB" dirty="0"/>
              <a:t>Check the full schedule of events for updates at </a:t>
            </a:r>
            <a:r>
              <a:rPr lang="en-GB" dirty="0" err="1"/>
              <a:t>tse.nacds.org</a:t>
            </a:r>
            <a:endParaRPr lang="en-GB" dirty="0"/>
          </a:p>
        </p:txBody>
      </p:sp>
    </p:spTree>
    <p:extLst>
      <p:ext uri="{BB962C8B-B14F-4D97-AF65-F5344CB8AC3E}">
        <p14:creationId xmlns:p14="http://schemas.microsoft.com/office/powerpoint/2010/main" val="407000547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17"/>
                                        </p:tgtEl>
                                        <p:attrNameLst>
                                          <p:attrName>style.visibility</p:attrName>
                                        </p:attrNameLst>
                                      </p:cBhvr>
                                      <p:to>
                                        <p:strVal val="visible"/>
                                      </p:to>
                                    </p:set>
                                    <p:animEffect transition="in" filter="fade">
                                      <p:cBhvr>
                                        <p:cTn id="7" dur="500"/>
                                        <p:tgtEl>
                                          <p:spTgt spid="271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727"/>
                                        </p:tgtEl>
                                        <p:attrNameLst>
                                          <p:attrName>style.visibility</p:attrName>
                                        </p:attrNameLst>
                                      </p:cBhvr>
                                      <p:to>
                                        <p:strVal val="visible"/>
                                      </p:to>
                                    </p:set>
                                    <p:animEffect transition="in" filter="fade">
                                      <p:cBhvr>
                                        <p:cTn id="11" dur="500"/>
                                        <p:tgtEl>
                                          <p:spTgt spid="272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720"/>
                                        </p:tgtEl>
                                        <p:attrNameLst>
                                          <p:attrName>style.visibility</p:attrName>
                                        </p:attrNameLst>
                                      </p:cBhvr>
                                      <p:to>
                                        <p:strVal val="visible"/>
                                      </p:to>
                                    </p:set>
                                    <p:animEffect transition="in" filter="fade">
                                      <p:cBhvr>
                                        <p:cTn id="15" dur="500"/>
                                        <p:tgtEl>
                                          <p:spTgt spid="272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744"/>
                                        </p:tgtEl>
                                        <p:attrNameLst>
                                          <p:attrName>style.visibility</p:attrName>
                                        </p:attrNameLst>
                                      </p:cBhvr>
                                      <p:to>
                                        <p:strVal val="visible"/>
                                      </p:to>
                                    </p:set>
                                    <p:animEffect transition="in" filter="fade">
                                      <p:cBhvr>
                                        <p:cTn id="19" dur="500"/>
                                        <p:tgtEl>
                                          <p:spTgt spid="274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2" name="Picture 2" descr="C:\Users\sperlowski\AppData\Local\Microsoft\Windows\Temporary Internet Files\Content.Outlook\HS2KBUV8\long table photographs_17.jpg"/>
          <p:cNvPicPr>
            <a:picLocks noChangeAspect="1" noChangeArrowheads="1"/>
          </p:cNvPicPr>
          <p:nvPr/>
        </p:nvPicPr>
        <p:blipFill rotWithShape="1">
          <a:blip r:embed="rId3">
            <a:extLst>
              <a:ext uri="{28A0092B-C50C-407E-A947-70E740481C1C}">
                <a14:useLocalDpi xmlns:a14="http://schemas.microsoft.com/office/drawing/2010/main" val="0"/>
              </a:ext>
            </a:extLst>
          </a:blip>
          <a:srcRect l="1112"/>
          <a:stretch/>
        </p:blipFill>
        <p:spPr bwMode="auto">
          <a:xfrm>
            <a:off x="0" y="0"/>
            <a:ext cx="9372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8155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endParaRPr lang="en-US" altLang="en-US"/>
          </a:p>
        </p:txBody>
      </p:sp>
      <p:sp>
        <p:nvSpPr>
          <p:cNvPr id="8195" name="Content Placeholder 2"/>
          <p:cNvSpPr>
            <a:spLocks noGrp="1"/>
          </p:cNvSpPr>
          <p:nvPr>
            <p:ph idx="1"/>
          </p:nvPr>
        </p:nvSpPr>
        <p:spPr/>
        <p:txBody>
          <a:bodyPr/>
          <a:lstStyle/>
          <a:p>
            <a:endParaRPr lang="en-US" altLang="en-US"/>
          </a:p>
        </p:txBody>
      </p:sp>
      <p:pic>
        <p:nvPicPr>
          <p:cNvPr id="8196" name="Picture 2" descr="C:\Users\sperlowski\AppData\Local\Microsoft\Windows\Temporary Internet Files\Content.Outlook\HS2KBUV8\safeway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92158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entagon 4"/>
          <p:cNvSpPr/>
          <p:nvPr/>
        </p:nvSpPr>
        <p:spPr>
          <a:xfrm rot="5400000">
            <a:off x="6031198" y="-1484"/>
            <a:ext cx="600075" cy="596329"/>
          </a:xfrm>
          <a:prstGeom prst="homePlate">
            <a:avLst/>
          </a:prstGeom>
          <a:solidFill>
            <a:srgbClr val="1A99D6"/>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prstClr val="white"/>
              </a:solidFill>
              <a:effectLst/>
              <a:uLnTx/>
              <a:uFillTx/>
            </a:endParaRPr>
          </a:p>
        </p:txBody>
      </p:sp>
      <p:sp>
        <p:nvSpPr>
          <p:cNvPr id="7" name="Rectangle 6"/>
          <p:cNvSpPr/>
          <p:nvPr/>
        </p:nvSpPr>
        <p:spPr>
          <a:xfrm>
            <a:off x="174811" y="58834"/>
            <a:ext cx="6172201" cy="584776"/>
          </a:xfrm>
          <a:prstGeom prst="rect">
            <a:avLst/>
          </a:prstGeom>
        </p:spPr>
        <p:txBody>
          <a:bodyPr wrap="square">
            <a:spAutoFit/>
          </a:bodyPr>
          <a:lstStyle/>
          <a:p>
            <a:pPr defTabSz="685800"/>
            <a:r>
              <a:rPr lang="en-GB" sz="3200" dirty="0">
                <a:solidFill>
                  <a:srgbClr val="3BCEBD"/>
                </a:solidFill>
                <a:latin typeface="Rockwell" panose="02060603020205020403" pitchFamily="18" charset="0"/>
                <a:ea typeface="MS Mincho" panose="02020609040205080304" pitchFamily="49" charset="-128"/>
                <a:cs typeface="Helvetica Neue"/>
              </a:rPr>
              <a:t>Meet the Market Floor Plan</a:t>
            </a:r>
          </a:p>
        </p:txBody>
      </p:sp>
      <p:sp>
        <p:nvSpPr>
          <p:cNvPr id="3" name="Rectangle 2"/>
          <p:cNvSpPr/>
          <p:nvPr/>
        </p:nvSpPr>
        <p:spPr>
          <a:xfrm>
            <a:off x="3401198" y="4469130"/>
            <a:ext cx="1058333" cy="46566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Oval 3"/>
          <p:cNvSpPr/>
          <p:nvPr/>
        </p:nvSpPr>
        <p:spPr>
          <a:xfrm>
            <a:off x="4075049" y="4210956"/>
            <a:ext cx="213635" cy="20971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3586633" y="4211894"/>
            <a:ext cx="213635" cy="20971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4075973" y="5004496"/>
            <a:ext cx="213635" cy="20971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3587557" y="5005434"/>
            <a:ext cx="213635" cy="20971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4902218" y="4473135"/>
            <a:ext cx="1058333" cy="46566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5576069" y="4214961"/>
            <a:ext cx="213635" cy="20971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p:nvPr/>
        </p:nvSpPr>
        <p:spPr>
          <a:xfrm>
            <a:off x="5087653" y="4215899"/>
            <a:ext cx="213635" cy="20971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5576993" y="5008501"/>
            <a:ext cx="213635" cy="20971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p:nvPr/>
        </p:nvSpPr>
        <p:spPr>
          <a:xfrm>
            <a:off x="5088577" y="5009439"/>
            <a:ext cx="213635" cy="20971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p:cNvSpPr txBox="1"/>
          <p:nvPr/>
        </p:nvSpPr>
        <p:spPr>
          <a:xfrm>
            <a:off x="3387422" y="4394631"/>
            <a:ext cx="1087573" cy="523220"/>
          </a:xfrm>
          <a:prstGeom prst="rect">
            <a:avLst/>
          </a:prstGeom>
          <a:noFill/>
        </p:spPr>
        <p:txBody>
          <a:bodyPr wrap="square" rtlCol="0">
            <a:spAutoFit/>
          </a:bodyPr>
          <a:lstStyle/>
          <a:p>
            <a:pPr algn="ctr"/>
            <a:r>
              <a:rPr lang="en-US" sz="2800" b="1" dirty="0">
                <a:solidFill>
                  <a:schemeClr val="bg1"/>
                </a:solidFill>
              </a:rPr>
              <a:t>A-24</a:t>
            </a:r>
          </a:p>
        </p:txBody>
      </p:sp>
      <p:sp>
        <p:nvSpPr>
          <p:cNvPr id="24" name="TextBox 23"/>
          <p:cNvSpPr txBox="1"/>
          <p:nvPr/>
        </p:nvSpPr>
        <p:spPr>
          <a:xfrm>
            <a:off x="4883746" y="4401932"/>
            <a:ext cx="1087573" cy="523220"/>
          </a:xfrm>
          <a:prstGeom prst="rect">
            <a:avLst/>
          </a:prstGeom>
          <a:noFill/>
        </p:spPr>
        <p:txBody>
          <a:bodyPr wrap="square" rtlCol="0">
            <a:spAutoFit/>
          </a:bodyPr>
          <a:lstStyle/>
          <a:p>
            <a:pPr algn="ctr"/>
            <a:r>
              <a:rPr lang="en-US" sz="2800" b="1" dirty="0">
                <a:solidFill>
                  <a:schemeClr val="bg1"/>
                </a:solidFill>
              </a:rPr>
              <a:t>A-26</a:t>
            </a:r>
          </a:p>
        </p:txBody>
      </p:sp>
      <p:sp>
        <p:nvSpPr>
          <p:cNvPr id="25" name="Rectangle 24"/>
          <p:cNvSpPr/>
          <p:nvPr/>
        </p:nvSpPr>
        <p:spPr>
          <a:xfrm>
            <a:off x="3400622" y="5810088"/>
            <a:ext cx="1058333" cy="46566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nvSpPr>
        <p:spPr>
          <a:xfrm>
            <a:off x="4074473" y="5551914"/>
            <a:ext cx="213635" cy="20971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p:nvPr/>
        </p:nvSpPr>
        <p:spPr>
          <a:xfrm>
            <a:off x="3586057" y="5552852"/>
            <a:ext cx="213635" cy="20971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075397" y="6345454"/>
            <a:ext cx="213635" cy="20971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3586981" y="6346392"/>
            <a:ext cx="213635" cy="20971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1895415" y="5821392"/>
            <a:ext cx="1058333" cy="46566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2569266" y="5563218"/>
            <a:ext cx="213635" cy="20971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p:cNvSpPr/>
          <p:nvPr/>
        </p:nvSpPr>
        <p:spPr>
          <a:xfrm>
            <a:off x="2080850" y="5564156"/>
            <a:ext cx="213635" cy="20971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2570190" y="6356758"/>
            <a:ext cx="213635" cy="20971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2081774" y="6357696"/>
            <a:ext cx="213635" cy="20971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4901642" y="5814093"/>
            <a:ext cx="1058333" cy="46566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p:nvPr/>
        </p:nvSpPr>
        <p:spPr>
          <a:xfrm>
            <a:off x="5575493" y="5555919"/>
            <a:ext cx="213635" cy="20971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p:nvPr/>
        </p:nvSpPr>
        <p:spPr>
          <a:xfrm>
            <a:off x="5087077" y="5556857"/>
            <a:ext cx="213635" cy="20971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p:nvPr/>
        </p:nvSpPr>
        <p:spPr>
          <a:xfrm>
            <a:off x="5576417" y="6349459"/>
            <a:ext cx="213635" cy="20971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p:nvPr/>
        </p:nvSpPr>
        <p:spPr>
          <a:xfrm>
            <a:off x="5088001" y="6350397"/>
            <a:ext cx="213635" cy="20971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TextBox 39"/>
          <p:cNvSpPr txBox="1"/>
          <p:nvPr/>
        </p:nvSpPr>
        <p:spPr>
          <a:xfrm>
            <a:off x="1876806" y="5751061"/>
            <a:ext cx="1087573" cy="523220"/>
          </a:xfrm>
          <a:prstGeom prst="rect">
            <a:avLst/>
          </a:prstGeom>
          <a:noFill/>
        </p:spPr>
        <p:txBody>
          <a:bodyPr wrap="square" rtlCol="0">
            <a:spAutoFit/>
          </a:bodyPr>
          <a:lstStyle/>
          <a:p>
            <a:pPr algn="ctr"/>
            <a:r>
              <a:rPr lang="en-US" sz="2800" b="1" dirty="0">
                <a:solidFill>
                  <a:schemeClr val="bg1"/>
                </a:solidFill>
              </a:rPr>
              <a:t>A-21</a:t>
            </a:r>
          </a:p>
        </p:txBody>
      </p:sp>
      <p:sp>
        <p:nvSpPr>
          <p:cNvPr id="41" name="TextBox 40"/>
          <p:cNvSpPr txBox="1"/>
          <p:nvPr/>
        </p:nvSpPr>
        <p:spPr>
          <a:xfrm>
            <a:off x="3386846" y="5735589"/>
            <a:ext cx="1087573" cy="523220"/>
          </a:xfrm>
          <a:prstGeom prst="rect">
            <a:avLst/>
          </a:prstGeom>
          <a:noFill/>
        </p:spPr>
        <p:txBody>
          <a:bodyPr wrap="square" rtlCol="0">
            <a:spAutoFit/>
          </a:bodyPr>
          <a:lstStyle/>
          <a:p>
            <a:pPr algn="ctr"/>
            <a:r>
              <a:rPr lang="en-US" sz="2800" b="1" dirty="0">
                <a:solidFill>
                  <a:schemeClr val="bg1"/>
                </a:solidFill>
              </a:rPr>
              <a:t>A-23</a:t>
            </a:r>
          </a:p>
        </p:txBody>
      </p:sp>
      <p:sp>
        <p:nvSpPr>
          <p:cNvPr id="42" name="TextBox 41"/>
          <p:cNvSpPr txBox="1"/>
          <p:nvPr/>
        </p:nvSpPr>
        <p:spPr>
          <a:xfrm>
            <a:off x="4883170" y="5742890"/>
            <a:ext cx="1087573" cy="523220"/>
          </a:xfrm>
          <a:prstGeom prst="rect">
            <a:avLst/>
          </a:prstGeom>
          <a:noFill/>
        </p:spPr>
        <p:txBody>
          <a:bodyPr wrap="square" rtlCol="0">
            <a:spAutoFit/>
          </a:bodyPr>
          <a:lstStyle/>
          <a:p>
            <a:pPr algn="ctr"/>
            <a:r>
              <a:rPr lang="en-US" sz="2800" b="1" dirty="0">
                <a:solidFill>
                  <a:schemeClr val="bg1"/>
                </a:solidFill>
              </a:rPr>
              <a:t>A-25</a:t>
            </a:r>
          </a:p>
        </p:txBody>
      </p:sp>
      <p:sp>
        <p:nvSpPr>
          <p:cNvPr id="49" name="Rectangle 48"/>
          <p:cNvSpPr/>
          <p:nvPr/>
        </p:nvSpPr>
        <p:spPr>
          <a:xfrm>
            <a:off x="6316127" y="5814270"/>
            <a:ext cx="1058333" cy="46566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p:nvPr/>
        </p:nvSpPr>
        <p:spPr>
          <a:xfrm>
            <a:off x="6989978" y="5556096"/>
            <a:ext cx="213635" cy="20971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p:cNvSpPr/>
          <p:nvPr/>
        </p:nvSpPr>
        <p:spPr>
          <a:xfrm>
            <a:off x="6501562" y="5557034"/>
            <a:ext cx="213635" cy="20971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p:cNvSpPr/>
          <p:nvPr/>
        </p:nvSpPr>
        <p:spPr>
          <a:xfrm>
            <a:off x="6990902" y="6349636"/>
            <a:ext cx="213635" cy="20971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p:cNvSpPr/>
          <p:nvPr/>
        </p:nvSpPr>
        <p:spPr>
          <a:xfrm>
            <a:off x="6502486" y="6350574"/>
            <a:ext cx="213635" cy="20971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TextBox 53"/>
          <p:cNvSpPr txBox="1"/>
          <p:nvPr/>
        </p:nvSpPr>
        <p:spPr>
          <a:xfrm>
            <a:off x="6297655" y="5743067"/>
            <a:ext cx="1087573" cy="523220"/>
          </a:xfrm>
          <a:prstGeom prst="rect">
            <a:avLst/>
          </a:prstGeom>
          <a:noFill/>
        </p:spPr>
        <p:txBody>
          <a:bodyPr wrap="square" rtlCol="0">
            <a:spAutoFit/>
          </a:bodyPr>
          <a:lstStyle/>
          <a:p>
            <a:pPr algn="ctr"/>
            <a:r>
              <a:rPr lang="en-US" sz="2800" b="1" dirty="0">
                <a:solidFill>
                  <a:schemeClr val="bg1"/>
                </a:solidFill>
              </a:rPr>
              <a:t>A-27</a:t>
            </a:r>
          </a:p>
        </p:txBody>
      </p:sp>
      <p:pic>
        <p:nvPicPr>
          <p:cNvPr id="6" name="Picture 5" descr="A floor plan of a building&#10;&#10;Description automatically generated">
            <a:extLst>
              <a:ext uri="{FF2B5EF4-FFF2-40B4-BE49-F238E27FC236}">
                <a16:creationId xmlns:a16="http://schemas.microsoft.com/office/drawing/2014/main" id="{C13F64F5-83BD-18E5-EFE5-4CA7557E6B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622" y="734475"/>
            <a:ext cx="6264778" cy="3351128"/>
          </a:xfrm>
          <a:prstGeom prst="rect">
            <a:avLst/>
          </a:prstGeom>
        </p:spPr>
      </p:pic>
    </p:spTree>
    <p:extLst>
      <p:ext uri="{BB962C8B-B14F-4D97-AF65-F5344CB8AC3E}">
        <p14:creationId xmlns:p14="http://schemas.microsoft.com/office/powerpoint/2010/main" val="2530376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ppt_x"/>
                                          </p:val>
                                        </p:tav>
                                        <p:tav tm="100000">
                                          <p:val>
                                            <p:strVal val="#ppt_x"/>
                                          </p:val>
                                        </p:tav>
                                      </p:tavLst>
                                    </p:anim>
                                    <p:anim calcmode="lin" valueType="num">
                                      <p:cBhvr additive="base">
                                        <p:cTn id="36" dur="500" fill="hold"/>
                                        <p:tgtEl>
                                          <p:spTgt spid="1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nodePh="1">
                                  <p:stCondLst>
                                    <p:cond delay="0"/>
                                  </p:stCondLst>
                                  <p:endCondLst>
                                    <p:cond evt="begin" delay="0">
                                      <p:tn val="45"/>
                                    </p:cond>
                                  </p:end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500" fill="hold"/>
                                        <p:tgtEl>
                                          <p:spTgt spid="23"/>
                                        </p:tgtEl>
                                        <p:attrNameLst>
                                          <p:attrName>ppt_x</p:attrName>
                                        </p:attrNameLst>
                                      </p:cBhvr>
                                      <p:tavLst>
                                        <p:tav tm="0">
                                          <p:val>
                                            <p:strVal val="#ppt_x"/>
                                          </p:val>
                                        </p:tav>
                                        <p:tav tm="100000">
                                          <p:val>
                                            <p:strVal val="#ppt_x"/>
                                          </p:val>
                                        </p:tav>
                                      </p:tavLst>
                                    </p:anim>
                                    <p:anim calcmode="lin" valueType="num">
                                      <p:cBhvr additive="base">
                                        <p:cTn id="48" dur="5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500" fill="hold"/>
                                        <p:tgtEl>
                                          <p:spTgt spid="24"/>
                                        </p:tgtEl>
                                        <p:attrNameLst>
                                          <p:attrName>ppt_x</p:attrName>
                                        </p:attrNameLst>
                                      </p:cBhvr>
                                      <p:tavLst>
                                        <p:tav tm="0">
                                          <p:val>
                                            <p:strVal val="#ppt_x"/>
                                          </p:val>
                                        </p:tav>
                                        <p:tav tm="100000">
                                          <p:val>
                                            <p:strVal val="#ppt_x"/>
                                          </p:val>
                                        </p:tav>
                                      </p:tavLst>
                                    </p:anim>
                                    <p:anim calcmode="lin" valueType="num">
                                      <p:cBhvr additive="base">
                                        <p:cTn id="52" dur="5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500" fill="hold"/>
                                        <p:tgtEl>
                                          <p:spTgt spid="25"/>
                                        </p:tgtEl>
                                        <p:attrNameLst>
                                          <p:attrName>ppt_x</p:attrName>
                                        </p:attrNameLst>
                                      </p:cBhvr>
                                      <p:tavLst>
                                        <p:tav tm="0">
                                          <p:val>
                                            <p:strVal val="#ppt_x"/>
                                          </p:val>
                                        </p:tav>
                                        <p:tav tm="100000">
                                          <p:val>
                                            <p:strVal val="#ppt_x"/>
                                          </p:val>
                                        </p:tav>
                                      </p:tavLst>
                                    </p:anim>
                                    <p:anim calcmode="lin" valueType="num">
                                      <p:cBhvr additive="base">
                                        <p:cTn id="56" dur="5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500" fill="hold"/>
                                        <p:tgtEl>
                                          <p:spTgt spid="26"/>
                                        </p:tgtEl>
                                        <p:attrNameLst>
                                          <p:attrName>ppt_x</p:attrName>
                                        </p:attrNameLst>
                                      </p:cBhvr>
                                      <p:tavLst>
                                        <p:tav tm="0">
                                          <p:val>
                                            <p:strVal val="#ppt_x"/>
                                          </p:val>
                                        </p:tav>
                                        <p:tav tm="100000">
                                          <p:val>
                                            <p:strVal val="#ppt_x"/>
                                          </p:val>
                                        </p:tav>
                                      </p:tavLst>
                                    </p:anim>
                                    <p:anim calcmode="lin" valueType="num">
                                      <p:cBhvr additive="base">
                                        <p:cTn id="60" dur="5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500" fill="hold"/>
                                        <p:tgtEl>
                                          <p:spTgt spid="27"/>
                                        </p:tgtEl>
                                        <p:attrNameLst>
                                          <p:attrName>ppt_x</p:attrName>
                                        </p:attrNameLst>
                                      </p:cBhvr>
                                      <p:tavLst>
                                        <p:tav tm="0">
                                          <p:val>
                                            <p:strVal val="#ppt_x"/>
                                          </p:val>
                                        </p:tav>
                                        <p:tav tm="100000">
                                          <p:val>
                                            <p:strVal val="#ppt_x"/>
                                          </p:val>
                                        </p:tav>
                                      </p:tavLst>
                                    </p:anim>
                                    <p:anim calcmode="lin" valueType="num">
                                      <p:cBhvr additive="base">
                                        <p:cTn id="64" dur="5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500" fill="hold"/>
                                        <p:tgtEl>
                                          <p:spTgt spid="28"/>
                                        </p:tgtEl>
                                        <p:attrNameLst>
                                          <p:attrName>ppt_x</p:attrName>
                                        </p:attrNameLst>
                                      </p:cBhvr>
                                      <p:tavLst>
                                        <p:tav tm="0">
                                          <p:val>
                                            <p:strVal val="#ppt_x"/>
                                          </p:val>
                                        </p:tav>
                                        <p:tav tm="100000">
                                          <p:val>
                                            <p:strVal val="#ppt_x"/>
                                          </p:val>
                                        </p:tav>
                                      </p:tavLst>
                                    </p:anim>
                                    <p:anim calcmode="lin" valueType="num">
                                      <p:cBhvr additive="base">
                                        <p:cTn id="68" dur="5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500" fill="hold"/>
                                        <p:tgtEl>
                                          <p:spTgt spid="29"/>
                                        </p:tgtEl>
                                        <p:attrNameLst>
                                          <p:attrName>ppt_x</p:attrName>
                                        </p:attrNameLst>
                                      </p:cBhvr>
                                      <p:tavLst>
                                        <p:tav tm="0">
                                          <p:val>
                                            <p:strVal val="#ppt_x"/>
                                          </p:val>
                                        </p:tav>
                                        <p:tav tm="100000">
                                          <p:val>
                                            <p:strVal val="#ppt_x"/>
                                          </p:val>
                                        </p:tav>
                                      </p:tavLst>
                                    </p:anim>
                                    <p:anim calcmode="lin" valueType="num">
                                      <p:cBhvr additive="base">
                                        <p:cTn id="72" dur="5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500" fill="hold"/>
                                        <p:tgtEl>
                                          <p:spTgt spid="30"/>
                                        </p:tgtEl>
                                        <p:attrNameLst>
                                          <p:attrName>ppt_x</p:attrName>
                                        </p:attrNameLst>
                                      </p:cBhvr>
                                      <p:tavLst>
                                        <p:tav tm="0">
                                          <p:val>
                                            <p:strVal val="#ppt_x"/>
                                          </p:val>
                                        </p:tav>
                                        <p:tav tm="100000">
                                          <p:val>
                                            <p:strVal val="#ppt_x"/>
                                          </p:val>
                                        </p:tav>
                                      </p:tavLst>
                                    </p:anim>
                                    <p:anim calcmode="lin" valueType="num">
                                      <p:cBhvr additive="base">
                                        <p:cTn id="76" dur="5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500" fill="hold"/>
                                        <p:tgtEl>
                                          <p:spTgt spid="31"/>
                                        </p:tgtEl>
                                        <p:attrNameLst>
                                          <p:attrName>ppt_x</p:attrName>
                                        </p:attrNameLst>
                                      </p:cBhvr>
                                      <p:tavLst>
                                        <p:tav tm="0">
                                          <p:val>
                                            <p:strVal val="#ppt_x"/>
                                          </p:val>
                                        </p:tav>
                                        <p:tav tm="100000">
                                          <p:val>
                                            <p:strVal val="#ppt_x"/>
                                          </p:val>
                                        </p:tav>
                                      </p:tavLst>
                                    </p:anim>
                                    <p:anim calcmode="lin" valueType="num">
                                      <p:cBhvr additive="base">
                                        <p:cTn id="80" dur="5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ppt_x"/>
                                          </p:val>
                                        </p:tav>
                                        <p:tav tm="100000">
                                          <p:val>
                                            <p:strVal val="#ppt_x"/>
                                          </p:val>
                                        </p:tav>
                                      </p:tavLst>
                                    </p:anim>
                                    <p:anim calcmode="lin" valueType="num">
                                      <p:cBhvr additive="base">
                                        <p:cTn id="84" dur="500" fill="hold"/>
                                        <p:tgtEl>
                                          <p:spTgt spid="32"/>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additive="base">
                                        <p:cTn id="87" dur="500" fill="hold"/>
                                        <p:tgtEl>
                                          <p:spTgt spid="33"/>
                                        </p:tgtEl>
                                        <p:attrNameLst>
                                          <p:attrName>ppt_x</p:attrName>
                                        </p:attrNameLst>
                                      </p:cBhvr>
                                      <p:tavLst>
                                        <p:tav tm="0">
                                          <p:val>
                                            <p:strVal val="#ppt_x"/>
                                          </p:val>
                                        </p:tav>
                                        <p:tav tm="100000">
                                          <p:val>
                                            <p:strVal val="#ppt_x"/>
                                          </p:val>
                                        </p:tav>
                                      </p:tavLst>
                                    </p:anim>
                                    <p:anim calcmode="lin" valueType="num">
                                      <p:cBhvr additive="base">
                                        <p:cTn id="88" dur="500" fill="hold"/>
                                        <p:tgtEl>
                                          <p:spTgt spid="33"/>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additive="base">
                                        <p:cTn id="91" dur="500" fill="hold"/>
                                        <p:tgtEl>
                                          <p:spTgt spid="34"/>
                                        </p:tgtEl>
                                        <p:attrNameLst>
                                          <p:attrName>ppt_x</p:attrName>
                                        </p:attrNameLst>
                                      </p:cBhvr>
                                      <p:tavLst>
                                        <p:tav tm="0">
                                          <p:val>
                                            <p:strVal val="#ppt_x"/>
                                          </p:val>
                                        </p:tav>
                                        <p:tav tm="100000">
                                          <p:val>
                                            <p:strVal val="#ppt_x"/>
                                          </p:val>
                                        </p:tav>
                                      </p:tavLst>
                                    </p:anim>
                                    <p:anim calcmode="lin" valueType="num">
                                      <p:cBhvr additive="base">
                                        <p:cTn id="92" dur="500" fill="hold"/>
                                        <p:tgtEl>
                                          <p:spTgt spid="3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5"/>
                                        </p:tgtEl>
                                        <p:attrNameLst>
                                          <p:attrName>style.visibility</p:attrName>
                                        </p:attrNameLst>
                                      </p:cBhvr>
                                      <p:to>
                                        <p:strVal val="visible"/>
                                      </p:to>
                                    </p:set>
                                    <p:anim calcmode="lin" valueType="num">
                                      <p:cBhvr additive="base">
                                        <p:cTn id="95" dur="500" fill="hold"/>
                                        <p:tgtEl>
                                          <p:spTgt spid="35"/>
                                        </p:tgtEl>
                                        <p:attrNameLst>
                                          <p:attrName>ppt_x</p:attrName>
                                        </p:attrNameLst>
                                      </p:cBhvr>
                                      <p:tavLst>
                                        <p:tav tm="0">
                                          <p:val>
                                            <p:strVal val="#ppt_x"/>
                                          </p:val>
                                        </p:tav>
                                        <p:tav tm="100000">
                                          <p:val>
                                            <p:strVal val="#ppt_x"/>
                                          </p:val>
                                        </p:tav>
                                      </p:tavLst>
                                    </p:anim>
                                    <p:anim calcmode="lin" valueType="num">
                                      <p:cBhvr additive="base">
                                        <p:cTn id="96" dur="500" fill="hold"/>
                                        <p:tgtEl>
                                          <p:spTgt spid="35"/>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6"/>
                                        </p:tgtEl>
                                        <p:attrNameLst>
                                          <p:attrName>style.visibility</p:attrName>
                                        </p:attrNameLst>
                                      </p:cBhvr>
                                      <p:to>
                                        <p:strVal val="visible"/>
                                      </p:to>
                                    </p:set>
                                    <p:anim calcmode="lin" valueType="num">
                                      <p:cBhvr additive="base">
                                        <p:cTn id="99" dur="500" fill="hold"/>
                                        <p:tgtEl>
                                          <p:spTgt spid="36"/>
                                        </p:tgtEl>
                                        <p:attrNameLst>
                                          <p:attrName>ppt_x</p:attrName>
                                        </p:attrNameLst>
                                      </p:cBhvr>
                                      <p:tavLst>
                                        <p:tav tm="0">
                                          <p:val>
                                            <p:strVal val="#ppt_x"/>
                                          </p:val>
                                        </p:tav>
                                        <p:tav tm="100000">
                                          <p:val>
                                            <p:strVal val="#ppt_x"/>
                                          </p:val>
                                        </p:tav>
                                      </p:tavLst>
                                    </p:anim>
                                    <p:anim calcmode="lin" valueType="num">
                                      <p:cBhvr additive="base">
                                        <p:cTn id="100" dur="500" fill="hold"/>
                                        <p:tgtEl>
                                          <p:spTgt spid="36"/>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additive="base">
                                        <p:cTn id="103" dur="500" fill="hold"/>
                                        <p:tgtEl>
                                          <p:spTgt spid="37"/>
                                        </p:tgtEl>
                                        <p:attrNameLst>
                                          <p:attrName>ppt_x</p:attrName>
                                        </p:attrNameLst>
                                      </p:cBhvr>
                                      <p:tavLst>
                                        <p:tav tm="0">
                                          <p:val>
                                            <p:strVal val="#ppt_x"/>
                                          </p:val>
                                        </p:tav>
                                        <p:tav tm="100000">
                                          <p:val>
                                            <p:strVal val="#ppt_x"/>
                                          </p:val>
                                        </p:tav>
                                      </p:tavLst>
                                    </p:anim>
                                    <p:anim calcmode="lin" valueType="num">
                                      <p:cBhvr additive="base">
                                        <p:cTn id="104" dur="500" fill="hold"/>
                                        <p:tgtEl>
                                          <p:spTgt spid="37"/>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additive="base">
                                        <p:cTn id="107" dur="500" fill="hold"/>
                                        <p:tgtEl>
                                          <p:spTgt spid="38"/>
                                        </p:tgtEl>
                                        <p:attrNameLst>
                                          <p:attrName>ppt_x</p:attrName>
                                        </p:attrNameLst>
                                      </p:cBhvr>
                                      <p:tavLst>
                                        <p:tav tm="0">
                                          <p:val>
                                            <p:strVal val="#ppt_x"/>
                                          </p:val>
                                        </p:tav>
                                        <p:tav tm="100000">
                                          <p:val>
                                            <p:strVal val="#ppt_x"/>
                                          </p:val>
                                        </p:tav>
                                      </p:tavLst>
                                    </p:anim>
                                    <p:anim calcmode="lin" valueType="num">
                                      <p:cBhvr additive="base">
                                        <p:cTn id="108" dur="500" fill="hold"/>
                                        <p:tgtEl>
                                          <p:spTgt spid="38"/>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9"/>
                                        </p:tgtEl>
                                        <p:attrNameLst>
                                          <p:attrName>style.visibility</p:attrName>
                                        </p:attrNameLst>
                                      </p:cBhvr>
                                      <p:to>
                                        <p:strVal val="visible"/>
                                      </p:to>
                                    </p:set>
                                    <p:anim calcmode="lin" valueType="num">
                                      <p:cBhvr additive="base">
                                        <p:cTn id="111" dur="500" fill="hold"/>
                                        <p:tgtEl>
                                          <p:spTgt spid="39"/>
                                        </p:tgtEl>
                                        <p:attrNameLst>
                                          <p:attrName>ppt_x</p:attrName>
                                        </p:attrNameLst>
                                      </p:cBhvr>
                                      <p:tavLst>
                                        <p:tav tm="0">
                                          <p:val>
                                            <p:strVal val="#ppt_x"/>
                                          </p:val>
                                        </p:tav>
                                        <p:tav tm="100000">
                                          <p:val>
                                            <p:strVal val="#ppt_x"/>
                                          </p:val>
                                        </p:tav>
                                      </p:tavLst>
                                    </p:anim>
                                    <p:anim calcmode="lin" valueType="num">
                                      <p:cBhvr additive="base">
                                        <p:cTn id="112" dur="500" fill="hold"/>
                                        <p:tgtEl>
                                          <p:spTgt spid="3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0"/>
                                        </p:tgtEl>
                                        <p:attrNameLst>
                                          <p:attrName>style.visibility</p:attrName>
                                        </p:attrNameLst>
                                      </p:cBhvr>
                                      <p:to>
                                        <p:strVal val="visible"/>
                                      </p:to>
                                    </p:set>
                                    <p:anim calcmode="lin" valueType="num">
                                      <p:cBhvr additive="base">
                                        <p:cTn id="115" dur="500" fill="hold"/>
                                        <p:tgtEl>
                                          <p:spTgt spid="40"/>
                                        </p:tgtEl>
                                        <p:attrNameLst>
                                          <p:attrName>ppt_x</p:attrName>
                                        </p:attrNameLst>
                                      </p:cBhvr>
                                      <p:tavLst>
                                        <p:tav tm="0">
                                          <p:val>
                                            <p:strVal val="#ppt_x"/>
                                          </p:val>
                                        </p:tav>
                                        <p:tav tm="100000">
                                          <p:val>
                                            <p:strVal val="#ppt_x"/>
                                          </p:val>
                                        </p:tav>
                                      </p:tavLst>
                                    </p:anim>
                                    <p:anim calcmode="lin" valueType="num">
                                      <p:cBhvr additive="base">
                                        <p:cTn id="116" dur="500" fill="hold"/>
                                        <p:tgtEl>
                                          <p:spTgt spid="40"/>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1"/>
                                        </p:tgtEl>
                                        <p:attrNameLst>
                                          <p:attrName>style.visibility</p:attrName>
                                        </p:attrNameLst>
                                      </p:cBhvr>
                                      <p:to>
                                        <p:strVal val="visible"/>
                                      </p:to>
                                    </p:set>
                                    <p:anim calcmode="lin" valueType="num">
                                      <p:cBhvr additive="base">
                                        <p:cTn id="119" dur="500" fill="hold"/>
                                        <p:tgtEl>
                                          <p:spTgt spid="41"/>
                                        </p:tgtEl>
                                        <p:attrNameLst>
                                          <p:attrName>ppt_x</p:attrName>
                                        </p:attrNameLst>
                                      </p:cBhvr>
                                      <p:tavLst>
                                        <p:tav tm="0">
                                          <p:val>
                                            <p:strVal val="#ppt_x"/>
                                          </p:val>
                                        </p:tav>
                                        <p:tav tm="100000">
                                          <p:val>
                                            <p:strVal val="#ppt_x"/>
                                          </p:val>
                                        </p:tav>
                                      </p:tavLst>
                                    </p:anim>
                                    <p:anim calcmode="lin" valueType="num">
                                      <p:cBhvr additive="base">
                                        <p:cTn id="120" dur="500" fill="hold"/>
                                        <p:tgtEl>
                                          <p:spTgt spid="41"/>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2"/>
                                        </p:tgtEl>
                                        <p:attrNameLst>
                                          <p:attrName>style.visibility</p:attrName>
                                        </p:attrNameLst>
                                      </p:cBhvr>
                                      <p:to>
                                        <p:strVal val="visible"/>
                                      </p:to>
                                    </p:set>
                                    <p:anim calcmode="lin" valueType="num">
                                      <p:cBhvr additive="base">
                                        <p:cTn id="123" dur="500" fill="hold"/>
                                        <p:tgtEl>
                                          <p:spTgt spid="42"/>
                                        </p:tgtEl>
                                        <p:attrNameLst>
                                          <p:attrName>ppt_x</p:attrName>
                                        </p:attrNameLst>
                                      </p:cBhvr>
                                      <p:tavLst>
                                        <p:tav tm="0">
                                          <p:val>
                                            <p:strVal val="#ppt_x"/>
                                          </p:val>
                                        </p:tav>
                                        <p:tav tm="100000">
                                          <p:val>
                                            <p:strVal val="#ppt_x"/>
                                          </p:val>
                                        </p:tav>
                                      </p:tavLst>
                                    </p:anim>
                                    <p:anim calcmode="lin" valueType="num">
                                      <p:cBhvr additive="base">
                                        <p:cTn id="124" dur="500" fill="hold"/>
                                        <p:tgtEl>
                                          <p:spTgt spid="42"/>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9"/>
                                        </p:tgtEl>
                                        <p:attrNameLst>
                                          <p:attrName>style.visibility</p:attrName>
                                        </p:attrNameLst>
                                      </p:cBhvr>
                                      <p:to>
                                        <p:strVal val="visible"/>
                                      </p:to>
                                    </p:set>
                                    <p:anim calcmode="lin" valueType="num">
                                      <p:cBhvr additive="base">
                                        <p:cTn id="127" dur="500" fill="hold"/>
                                        <p:tgtEl>
                                          <p:spTgt spid="49"/>
                                        </p:tgtEl>
                                        <p:attrNameLst>
                                          <p:attrName>ppt_x</p:attrName>
                                        </p:attrNameLst>
                                      </p:cBhvr>
                                      <p:tavLst>
                                        <p:tav tm="0">
                                          <p:val>
                                            <p:strVal val="#ppt_x"/>
                                          </p:val>
                                        </p:tav>
                                        <p:tav tm="100000">
                                          <p:val>
                                            <p:strVal val="#ppt_x"/>
                                          </p:val>
                                        </p:tav>
                                      </p:tavLst>
                                    </p:anim>
                                    <p:anim calcmode="lin" valueType="num">
                                      <p:cBhvr additive="base">
                                        <p:cTn id="128" dur="500" fill="hold"/>
                                        <p:tgtEl>
                                          <p:spTgt spid="49"/>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50"/>
                                        </p:tgtEl>
                                        <p:attrNameLst>
                                          <p:attrName>style.visibility</p:attrName>
                                        </p:attrNameLst>
                                      </p:cBhvr>
                                      <p:to>
                                        <p:strVal val="visible"/>
                                      </p:to>
                                    </p:set>
                                    <p:anim calcmode="lin" valueType="num">
                                      <p:cBhvr additive="base">
                                        <p:cTn id="131" dur="500" fill="hold"/>
                                        <p:tgtEl>
                                          <p:spTgt spid="50"/>
                                        </p:tgtEl>
                                        <p:attrNameLst>
                                          <p:attrName>ppt_x</p:attrName>
                                        </p:attrNameLst>
                                      </p:cBhvr>
                                      <p:tavLst>
                                        <p:tav tm="0">
                                          <p:val>
                                            <p:strVal val="#ppt_x"/>
                                          </p:val>
                                        </p:tav>
                                        <p:tav tm="100000">
                                          <p:val>
                                            <p:strVal val="#ppt_x"/>
                                          </p:val>
                                        </p:tav>
                                      </p:tavLst>
                                    </p:anim>
                                    <p:anim calcmode="lin" valueType="num">
                                      <p:cBhvr additive="base">
                                        <p:cTn id="132" dur="500" fill="hold"/>
                                        <p:tgtEl>
                                          <p:spTgt spid="50"/>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500" fill="hold"/>
                                        <p:tgtEl>
                                          <p:spTgt spid="51"/>
                                        </p:tgtEl>
                                        <p:attrNameLst>
                                          <p:attrName>ppt_x</p:attrName>
                                        </p:attrNameLst>
                                      </p:cBhvr>
                                      <p:tavLst>
                                        <p:tav tm="0">
                                          <p:val>
                                            <p:strVal val="#ppt_x"/>
                                          </p:val>
                                        </p:tav>
                                        <p:tav tm="100000">
                                          <p:val>
                                            <p:strVal val="#ppt_x"/>
                                          </p:val>
                                        </p:tav>
                                      </p:tavLst>
                                    </p:anim>
                                    <p:anim calcmode="lin" valueType="num">
                                      <p:cBhvr additive="base">
                                        <p:cTn id="136" dur="500" fill="hold"/>
                                        <p:tgtEl>
                                          <p:spTgt spid="51"/>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52"/>
                                        </p:tgtEl>
                                        <p:attrNameLst>
                                          <p:attrName>style.visibility</p:attrName>
                                        </p:attrNameLst>
                                      </p:cBhvr>
                                      <p:to>
                                        <p:strVal val="visible"/>
                                      </p:to>
                                    </p:set>
                                    <p:anim calcmode="lin" valueType="num">
                                      <p:cBhvr additive="base">
                                        <p:cTn id="139" dur="500" fill="hold"/>
                                        <p:tgtEl>
                                          <p:spTgt spid="52"/>
                                        </p:tgtEl>
                                        <p:attrNameLst>
                                          <p:attrName>ppt_x</p:attrName>
                                        </p:attrNameLst>
                                      </p:cBhvr>
                                      <p:tavLst>
                                        <p:tav tm="0">
                                          <p:val>
                                            <p:strVal val="#ppt_x"/>
                                          </p:val>
                                        </p:tav>
                                        <p:tav tm="100000">
                                          <p:val>
                                            <p:strVal val="#ppt_x"/>
                                          </p:val>
                                        </p:tav>
                                      </p:tavLst>
                                    </p:anim>
                                    <p:anim calcmode="lin" valueType="num">
                                      <p:cBhvr additive="base">
                                        <p:cTn id="140" dur="500" fill="hold"/>
                                        <p:tgtEl>
                                          <p:spTgt spid="52"/>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53"/>
                                        </p:tgtEl>
                                        <p:attrNameLst>
                                          <p:attrName>style.visibility</p:attrName>
                                        </p:attrNameLst>
                                      </p:cBhvr>
                                      <p:to>
                                        <p:strVal val="visible"/>
                                      </p:to>
                                    </p:set>
                                    <p:anim calcmode="lin" valueType="num">
                                      <p:cBhvr additive="base">
                                        <p:cTn id="143" dur="500" fill="hold"/>
                                        <p:tgtEl>
                                          <p:spTgt spid="53"/>
                                        </p:tgtEl>
                                        <p:attrNameLst>
                                          <p:attrName>ppt_x</p:attrName>
                                        </p:attrNameLst>
                                      </p:cBhvr>
                                      <p:tavLst>
                                        <p:tav tm="0">
                                          <p:val>
                                            <p:strVal val="#ppt_x"/>
                                          </p:val>
                                        </p:tav>
                                        <p:tav tm="100000">
                                          <p:val>
                                            <p:strVal val="#ppt_x"/>
                                          </p:val>
                                        </p:tav>
                                      </p:tavLst>
                                    </p:anim>
                                    <p:anim calcmode="lin" valueType="num">
                                      <p:cBhvr additive="base">
                                        <p:cTn id="144" dur="500" fill="hold"/>
                                        <p:tgtEl>
                                          <p:spTgt spid="53"/>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54"/>
                                        </p:tgtEl>
                                        <p:attrNameLst>
                                          <p:attrName>style.visibility</p:attrName>
                                        </p:attrNameLst>
                                      </p:cBhvr>
                                      <p:to>
                                        <p:strVal val="visible"/>
                                      </p:to>
                                    </p:set>
                                    <p:anim calcmode="lin" valueType="num">
                                      <p:cBhvr additive="base">
                                        <p:cTn id="147" dur="500" fill="hold"/>
                                        <p:tgtEl>
                                          <p:spTgt spid="54"/>
                                        </p:tgtEl>
                                        <p:attrNameLst>
                                          <p:attrName>ppt_x</p:attrName>
                                        </p:attrNameLst>
                                      </p:cBhvr>
                                      <p:tavLst>
                                        <p:tav tm="0">
                                          <p:val>
                                            <p:strVal val="#ppt_x"/>
                                          </p:val>
                                        </p:tav>
                                        <p:tav tm="100000">
                                          <p:val>
                                            <p:strVal val="#ppt_x"/>
                                          </p:val>
                                        </p:tav>
                                      </p:tavLst>
                                    </p:anim>
                                    <p:anim calcmode="lin" valueType="num">
                                      <p:cBhvr additive="base">
                                        <p:cTn id="148"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9" grpId="0" animBg="1"/>
      <p:bldP spid="10" grpId="0" animBg="1"/>
      <p:bldP spid="11" grpId="0" animBg="1"/>
      <p:bldP spid="17" grpId="0" animBg="1"/>
      <p:bldP spid="18" grpId="0" animBg="1"/>
      <p:bldP spid="19" grpId="0" animBg="1"/>
      <p:bldP spid="20" grpId="0" animBg="1"/>
      <p:bldP spid="21" grpId="0" animBg="1"/>
      <p:bldP spid="23" grpId="0"/>
      <p:bldP spid="24" grpId="0"/>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p:bldP spid="41" grpId="0"/>
      <p:bldP spid="42" grpId="0"/>
      <p:bldP spid="49" grpId="0" animBg="1"/>
      <p:bldP spid="50" grpId="0" animBg="1"/>
      <p:bldP spid="51" grpId="0" animBg="1"/>
      <p:bldP spid="52" grpId="0" animBg="1"/>
      <p:bldP spid="53" grpId="0" animBg="1"/>
      <p:bldP spid="54"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SlideBazaar-8 Blue-Light">
      <a:dk1>
        <a:srgbClr val="FFFFFF"/>
      </a:dk1>
      <a:lt1>
        <a:srgbClr val="FFFFFF"/>
      </a:lt1>
      <a:dk2>
        <a:srgbClr val="FFFFFF"/>
      </a:dk2>
      <a:lt2>
        <a:srgbClr val="111111"/>
      </a:lt2>
      <a:accent1>
        <a:srgbClr val="1F608B"/>
      </a:accent1>
      <a:accent2>
        <a:srgbClr val="2980B9"/>
      </a:accent2>
      <a:accent3>
        <a:srgbClr val="4098D4"/>
      </a:accent3>
      <a:accent4>
        <a:srgbClr val="7BB8E1"/>
      </a:accent4>
      <a:accent5>
        <a:srgbClr val="9FCBE9"/>
      </a:accent5>
      <a:accent6>
        <a:srgbClr val="99E5FF"/>
      </a:accent6>
      <a:hlink>
        <a:srgbClr val="E5E5E5"/>
      </a:hlink>
      <a:folHlink>
        <a:srgbClr val="B2B2B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7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9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FEF5F3EBAE82642BEE61786E333F028" ma:contentTypeVersion="10" ma:contentTypeDescription="Create a new document." ma:contentTypeScope="" ma:versionID="c384ed987dd9d251cb2af00c4cf8f85c">
  <xsd:schema xmlns:xsd="http://www.w3.org/2001/XMLSchema" xmlns:xs="http://www.w3.org/2001/XMLSchema" xmlns:p="http://schemas.microsoft.com/office/2006/metadata/properties" xmlns:ns3="63810bc9-d94b-4c04-96e4-bf555a8d372b" xmlns:ns4="ccbc39f7-2697-409b-8a4a-eee6a5102dc5" targetNamespace="http://schemas.microsoft.com/office/2006/metadata/properties" ma:root="true" ma:fieldsID="1e8f2e02ff800b6e3cf42a6d2e9bc5e9" ns3:_="" ns4:_="">
    <xsd:import namespace="63810bc9-d94b-4c04-96e4-bf555a8d372b"/>
    <xsd:import namespace="ccbc39f7-2697-409b-8a4a-eee6a5102dc5"/>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ObjectDetectorVersions" minOccurs="0"/>
                <xsd:element ref="ns3:MediaServiceSearchPropertie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810bc9-d94b-4c04-96e4-bf555a8d372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_activity" ma:index="17"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cbc39f7-2697-409b-8a4a-eee6a5102dc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63810bc9-d94b-4c04-96e4-bf555a8d372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11801DC-E6C5-47BE-B541-B77FD616DD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3810bc9-d94b-4c04-96e4-bf555a8d372b"/>
    <ds:schemaRef ds:uri="ccbc39f7-2697-409b-8a4a-eee6a5102dc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55F4AF5-3421-4A19-9C9F-56A10C445644}">
  <ds:schemaRefs>
    <ds:schemaRef ds:uri="http://schemas.microsoft.com/office/2006/documentManagement/types"/>
    <ds:schemaRef ds:uri="http://www.w3.org/XML/1998/namespace"/>
    <ds:schemaRef ds:uri="http://purl.org/dc/terms/"/>
    <ds:schemaRef ds:uri="63810bc9-d94b-4c04-96e4-bf555a8d372b"/>
    <ds:schemaRef ds:uri="ccbc39f7-2697-409b-8a4a-eee6a5102dc5"/>
    <ds:schemaRef ds:uri="http://purl.org/dc/elements/1.1/"/>
    <ds:schemaRef ds:uri="http://schemas.microsoft.com/office/2006/metadata/properties"/>
    <ds:schemaRef ds:uri="http://schemas.openxmlformats.org/package/2006/metadata/core-properties"/>
    <ds:schemaRef ds:uri="http://schemas.microsoft.com/office/infopath/2007/PartnerControls"/>
    <ds:schemaRef ds:uri="http://purl.org/dc/dcmitype/"/>
  </ds:schemaRefs>
</ds:datastoreItem>
</file>

<file path=customXml/itemProps3.xml><?xml version="1.0" encoding="utf-8"?>
<ds:datastoreItem xmlns:ds="http://schemas.openxmlformats.org/officeDocument/2006/customXml" ds:itemID="{DF6E0C6F-D456-4A96-8CD1-7306FEFD39E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3318</TotalTime>
  <Words>1977</Words>
  <Application>Microsoft Office PowerPoint</Application>
  <PresentationFormat>On-screen Show (4:3)</PresentationFormat>
  <Paragraphs>381</Paragraphs>
  <Slides>30</Slides>
  <Notes>17</Notes>
  <HiddenSlides>2</HiddenSlides>
  <MMClips>0</MMClips>
  <ScaleCrop>false</ScaleCrop>
  <HeadingPairs>
    <vt:vector size="6" baseType="variant">
      <vt:variant>
        <vt:lpstr>Fonts Used</vt:lpstr>
      </vt:variant>
      <vt:variant>
        <vt:i4>11</vt:i4>
      </vt:variant>
      <vt:variant>
        <vt:lpstr>Theme</vt:lpstr>
      </vt:variant>
      <vt:variant>
        <vt:i4>7</vt:i4>
      </vt:variant>
      <vt:variant>
        <vt:lpstr>Slide Titles</vt:lpstr>
      </vt:variant>
      <vt:variant>
        <vt:i4>30</vt:i4>
      </vt:variant>
    </vt:vector>
  </HeadingPairs>
  <TitlesOfParts>
    <vt:vector size="48" baseType="lpstr">
      <vt:lpstr>Aharoni</vt:lpstr>
      <vt:lpstr>Arial</vt:lpstr>
      <vt:lpstr>Calibri</vt:lpstr>
      <vt:lpstr>Calibri Light</vt:lpstr>
      <vt:lpstr>Courier New</vt:lpstr>
      <vt:lpstr>Lato</vt:lpstr>
      <vt:lpstr>Lato Light</vt:lpstr>
      <vt:lpstr>Lato Regular</vt:lpstr>
      <vt:lpstr>Lato Thin</vt:lpstr>
      <vt:lpstr>Rockwell</vt:lpstr>
      <vt:lpstr>Tahoma</vt:lpstr>
      <vt:lpstr>Office Theme</vt:lpstr>
      <vt:lpstr>2_Office Theme</vt:lpstr>
      <vt:lpstr>1_Office Theme</vt:lpstr>
      <vt:lpstr>3_Office Theme</vt:lpstr>
      <vt:lpstr>6_Office Theme</vt:lpstr>
      <vt:lpstr>7_Office Theme</vt:lpstr>
      <vt:lpstr>9_Office Theme</vt:lpstr>
      <vt:lpstr>PowerPoint Presentation</vt:lpstr>
      <vt:lpstr>PowerPoint Presentation</vt:lpstr>
      <vt:lpstr>How We Match  Companies - Suppliers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nobleakins</dc:creator>
  <cp:lastModifiedBy>Mary Medawar</cp:lastModifiedBy>
  <cp:revision>83</cp:revision>
  <cp:lastPrinted>2022-06-23T13:25:47Z</cp:lastPrinted>
  <dcterms:created xsi:type="dcterms:W3CDTF">2016-03-12T14:22:05Z</dcterms:created>
  <dcterms:modified xsi:type="dcterms:W3CDTF">2026-07-14T14:32:18Z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0x010100CFEF5F3EBAE82642BEE61786E333F028</vt:lpwstr>
  </property>
</Properties>
</file>